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6B9ABE0A-41D3-45A7-9049-6483752D7F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Brooklyn</a:t>
            </a:r>
            <a:r>
              <a:rPr dirty="0" err="1"/>
              <a:t>_Arrest_Analysis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CAA1BAEC-863B-4D51-9174-CA047A986B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12/7/20 5:35:06 PM EST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Brooklyn Analysis1">
            <a:extLst>
              <a:ext uri="{FF2B5EF4-FFF2-40B4-BE49-F238E27FC236}">
                <a16:creationId xmlns:a16="http://schemas.microsoft.com/office/drawing/2014/main" id="{31722DC4-0401-46DE-A0C1-315BE71041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Brooklyn Analysis2">
            <a:extLst>
              <a:ext uri="{FF2B5EF4-FFF2-40B4-BE49-F238E27FC236}">
                <a16:creationId xmlns:a16="http://schemas.microsoft.com/office/drawing/2014/main" id="{14C0335A-8001-40C5-98B1-118B08218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Brooklyn Analysis3">
            <a:extLst>
              <a:ext uri="{FF2B5EF4-FFF2-40B4-BE49-F238E27FC236}">
                <a16:creationId xmlns:a16="http://schemas.microsoft.com/office/drawing/2014/main" id="{0E495B56-B951-4A75-9989-D77BFB4A6D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Brooklyn Analysis4">
            <a:extLst>
              <a:ext uri="{FF2B5EF4-FFF2-40B4-BE49-F238E27FC236}">
                <a16:creationId xmlns:a16="http://schemas.microsoft.com/office/drawing/2014/main" id="{22501EA7-AAB9-4AE6-BD52-2600304C7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Brooklyn Analysis5">
            <a:extLst>
              <a:ext uri="{FF2B5EF4-FFF2-40B4-BE49-F238E27FC236}">
                <a16:creationId xmlns:a16="http://schemas.microsoft.com/office/drawing/2014/main" id="{759550EC-E099-4C06-A018-274A4A2F2E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Macintosh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Brooklyn_Arrest_Analysis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Brooklyn_Arrest_Analysis</dc:title>
  <dc:creator/>
  <cp:lastModifiedBy>Microsoft Office User</cp:lastModifiedBy>
  <cp:revision>1</cp:revision>
  <dcterms:created xsi:type="dcterms:W3CDTF">2020-12-07T22:35:09Z</dcterms:created>
  <dcterms:modified xsi:type="dcterms:W3CDTF">2020-12-08T17:28:13Z</dcterms:modified>
</cp:coreProperties>
</file>