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D3D2E46-9E49-4121-A7AA-4F94BD15F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Manhattan</a:t>
            </a:r>
            <a:r>
              <a:rPr dirty="0" err="1"/>
              <a:t>_Arrest_Analysis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ED71B6B-2807-4758-BFF9-19A0E038D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12/7/20 5:35:53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nhattan Analysis1">
            <a:extLst>
              <a:ext uri="{FF2B5EF4-FFF2-40B4-BE49-F238E27FC236}">
                <a16:creationId xmlns:a16="http://schemas.microsoft.com/office/drawing/2014/main" id="{02C89BF0-877A-4F7E-A584-36013F5F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nhattan Analysis2">
            <a:extLst>
              <a:ext uri="{FF2B5EF4-FFF2-40B4-BE49-F238E27FC236}">
                <a16:creationId xmlns:a16="http://schemas.microsoft.com/office/drawing/2014/main" id="{BCFA0FB7-977D-4E31-A725-F217D059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nhattan Analysis3">
            <a:extLst>
              <a:ext uri="{FF2B5EF4-FFF2-40B4-BE49-F238E27FC236}">
                <a16:creationId xmlns:a16="http://schemas.microsoft.com/office/drawing/2014/main" id="{2976D951-1659-4AFC-B4F0-2A60E027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nhattan Analysis4">
            <a:extLst>
              <a:ext uri="{FF2B5EF4-FFF2-40B4-BE49-F238E27FC236}">
                <a16:creationId xmlns:a16="http://schemas.microsoft.com/office/drawing/2014/main" id="{EB3B75B2-4E3E-4BF2-A6A9-977BEC71E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nhattan Analysis5">
            <a:extLst>
              <a:ext uri="{FF2B5EF4-FFF2-40B4-BE49-F238E27FC236}">
                <a16:creationId xmlns:a16="http://schemas.microsoft.com/office/drawing/2014/main" id="{DC896094-9952-4126-8F09-A8AABF23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Manhattan_Arrest_Analysis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Manhattan_Arrest_Analysis</dc:title>
  <dc:creator/>
  <cp:lastModifiedBy>Microsoft Office User</cp:lastModifiedBy>
  <cp:revision>1</cp:revision>
  <dcterms:created xsi:type="dcterms:W3CDTF">2020-12-07T22:35:55Z</dcterms:created>
  <dcterms:modified xsi:type="dcterms:W3CDTF">2020-12-08T17:28:45Z</dcterms:modified>
</cp:coreProperties>
</file>