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D0F33A-4971-4965-9A84-2EFA40D2B7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NY_Arrest_Analysis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43F853-9CFE-428C-AE98-EAE16707A71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12/7/20 5:34:41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nx Analysis1" id="2" name="slide2">
            <a:extLst>
              <a:ext uri="{FF2B5EF4-FFF2-40B4-BE49-F238E27FC236}">
                <a16:creationId xmlns:a16="http://schemas.microsoft.com/office/drawing/2014/main" id="{1DED066B-3A33-42C8-9D63-48F9E0130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nx Analysis2" id="3" name="slide3">
            <a:extLst>
              <a:ext uri="{FF2B5EF4-FFF2-40B4-BE49-F238E27FC236}">
                <a16:creationId xmlns:a16="http://schemas.microsoft.com/office/drawing/2014/main" id="{AEC7B450-B691-484D-8857-2E2D44909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nx Analysis3" id="4" name="slide4">
            <a:extLst>
              <a:ext uri="{FF2B5EF4-FFF2-40B4-BE49-F238E27FC236}">
                <a16:creationId xmlns:a16="http://schemas.microsoft.com/office/drawing/2014/main" id="{0CF693A7-5CAC-4581-B9D9-410340CE1F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nx Analysis4" id="5" name="slide5">
            <a:extLst>
              <a:ext uri="{FF2B5EF4-FFF2-40B4-BE49-F238E27FC236}">
                <a16:creationId xmlns:a16="http://schemas.microsoft.com/office/drawing/2014/main" id="{DB1E24A1-EB6D-43DA-AD49-CF69E3C8A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nx Analysis5" id="6" name="slide6">
            <a:extLst>
              <a:ext uri="{FF2B5EF4-FFF2-40B4-BE49-F238E27FC236}">
                <a16:creationId xmlns:a16="http://schemas.microsoft.com/office/drawing/2014/main" id="{E3E257BF-37B5-4EC9-BB28-EF2F5B4190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2020-12-07T22:34:43Z</dcterms:created>
  <dcterms:modified xsi:type="dcterms:W3CDTF">2020-12-07T22:34:43Z</dcterms:modified>
</cp:coreProperties>
</file>