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9ABE0A-41D3-45A7-9049-6483752D7FB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NY_Arrest_Analysis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A1BAEC-863B-4D51-9174-CA047A986BA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12/7/20 5:35:06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ooklyn Analysis1" id="2" name="slide2">
            <a:extLst>
              <a:ext uri="{FF2B5EF4-FFF2-40B4-BE49-F238E27FC236}">
                <a16:creationId xmlns:a16="http://schemas.microsoft.com/office/drawing/2014/main" id="{31722DC4-0401-46DE-A0C1-315BE7104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ooklyn Analysis2" id="3" name="slide3">
            <a:extLst>
              <a:ext uri="{FF2B5EF4-FFF2-40B4-BE49-F238E27FC236}">
                <a16:creationId xmlns:a16="http://schemas.microsoft.com/office/drawing/2014/main" id="{14C0335A-8001-40C5-98B1-118B08218A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ooklyn Analysis3" id="4" name="slide4">
            <a:extLst>
              <a:ext uri="{FF2B5EF4-FFF2-40B4-BE49-F238E27FC236}">
                <a16:creationId xmlns:a16="http://schemas.microsoft.com/office/drawing/2014/main" id="{0E495B56-B951-4A75-9989-D77BFB4A6D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ooklyn Analysis4" id="5" name="slide5">
            <a:extLst>
              <a:ext uri="{FF2B5EF4-FFF2-40B4-BE49-F238E27FC236}">
                <a16:creationId xmlns:a16="http://schemas.microsoft.com/office/drawing/2014/main" id="{22501EA7-AAB9-4AE6-BD52-2600304C7F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ooklyn Analysis5" id="6" name="slide6">
            <a:extLst>
              <a:ext uri="{FF2B5EF4-FFF2-40B4-BE49-F238E27FC236}">
                <a16:creationId xmlns:a16="http://schemas.microsoft.com/office/drawing/2014/main" id="{759550EC-E099-4C06-A018-274A4A2F2E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2020-12-07T22:35:09Z</dcterms:created>
  <dcterms:modified xsi:type="dcterms:W3CDTF">2020-12-07T22:35:09Z</dcterms:modified>
</cp:coreProperties>
</file>