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CE95B4-F6A4-4522-86AB-CC2DEEED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NY_Arrest_Analysis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FA1349-EB2E-461D-91CC-4A7007C8D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12/7/20 5:33:25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ens Analysis1">
            <a:extLst>
              <a:ext uri="{FF2B5EF4-FFF2-40B4-BE49-F238E27FC236}">
                <a16:creationId xmlns:a16="http://schemas.microsoft.com/office/drawing/2014/main" id="{967B7366-E0B2-4810-AC09-F9FA1FC1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eens Analysis2">
            <a:extLst>
              <a:ext uri="{FF2B5EF4-FFF2-40B4-BE49-F238E27FC236}">
                <a16:creationId xmlns:a16="http://schemas.microsoft.com/office/drawing/2014/main" id="{C68C2078-9A59-4403-BA4C-73F97B67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eens Analysis3">
            <a:extLst>
              <a:ext uri="{FF2B5EF4-FFF2-40B4-BE49-F238E27FC236}">
                <a16:creationId xmlns:a16="http://schemas.microsoft.com/office/drawing/2014/main" id="{6DBEB8A1-AFB2-426A-9522-B36C7F3D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eens Analysis4">
            <a:extLst>
              <a:ext uri="{FF2B5EF4-FFF2-40B4-BE49-F238E27FC236}">
                <a16:creationId xmlns:a16="http://schemas.microsoft.com/office/drawing/2014/main" id="{10404737-FA90-41DC-B2A8-03776C6E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ueens Analysis5">
            <a:extLst>
              <a:ext uri="{FF2B5EF4-FFF2-40B4-BE49-F238E27FC236}">
                <a16:creationId xmlns:a16="http://schemas.microsoft.com/office/drawing/2014/main" id="{D4557A77-1E3C-4052-92E8-DF4D417F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NY_Arrest_Analysis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NY_Arrest_Analysis</dc:title>
  <dc:creator/>
  <cp:lastModifiedBy>Microsoft Office User</cp:lastModifiedBy>
  <cp:revision>1</cp:revision>
  <dcterms:created xsi:type="dcterms:W3CDTF">2020-12-07T22:33:27Z</dcterms:created>
  <dcterms:modified xsi:type="dcterms:W3CDTF">2020-12-07T22:34:14Z</dcterms:modified>
</cp:coreProperties>
</file>