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FC499A-9F66-4EE4-8517-8E95E5836A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NY_Arrest_Analysis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E157BF-70F6-4CA1-A585-AFB2D25E51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 5:36:18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n Island Analysis1" id="2" name="slide2">
            <a:extLst>
              <a:ext uri="{FF2B5EF4-FFF2-40B4-BE49-F238E27FC236}">
                <a16:creationId xmlns:a16="http://schemas.microsoft.com/office/drawing/2014/main" id="{7DE85879-7071-46F4-BC77-092E76216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n Island Analysis2" id="3" name="slide3">
            <a:extLst>
              <a:ext uri="{FF2B5EF4-FFF2-40B4-BE49-F238E27FC236}">
                <a16:creationId xmlns:a16="http://schemas.microsoft.com/office/drawing/2014/main" id="{8586D20F-87E9-40C0-9C54-085E75D5F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n Island Analysis3" id="4" name="slide4">
            <a:extLst>
              <a:ext uri="{FF2B5EF4-FFF2-40B4-BE49-F238E27FC236}">
                <a16:creationId xmlns:a16="http://schemas.microsoft.com/office/drawing/2014/main" id="{63DBD1B9-E28B-4B2C-8AF6-858E93DA95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n Island Analysis4" id="5" name="slide5">
            <a:extLst>
              <a:ext uri="{FF2B5EF4-FFF2-40B4-BE49-F238E27FC236}">
                <a16:creationId xmlns:a16="http://schemas.microsoft.com/office/drawing/2014/main" id="{CB31FFF5-B496-4F98-8E35-103B7BF6B4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n Island Analysis5" id="6" name="slide6">
            <a:extLst>
              <a:ext uri="{FF2B5EF4-FFF2-40B4-BE49-F238E27FC236}">
                <a16:creationId xmlns:a16="http://schemas.microsoft.com/office/drawing/2014/main" id="{5C7C1F10-243E-4626-91AF-848B604EE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2020-12-07T22:36:19Z</dcterms:created>
  <dcterms:modified xsi:type="dcterms:W3CDTF">2020-12-07T22:36:19Z</dcterms:modified>
</cp:coreProperties>
</file>