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4CB4B18-4614-4854-8CAB-D1CD17FF0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Bronx_Arrests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DA09B8C-2136-4902-95B5-900572D4F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12/8/20 12:55:24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ronx">
            <a:extLst>
              <a:ext uri="{FF2B5EF4-FFF2-40B4-BE49-F238E27FC236}">
                <a16:creationId xmlns:a16="http://schemas.microsoft.com/office/drawing/2014/main" id="{090467BF-C491-435A-B41F-0368B431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414337"/>
            <a:ext cx="7058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ronx Gender">
            <a:extLst>
              <a:ext uri="{FF2B5EF4-FFF2-40B4-BE49-F238E27FC236}">
                <a16:creationId xmlns:a16="http://schemas.microsoft.com/office/drawing/2014/main" id="{9B114952-77EC-4995-B87E-05058B73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495300"/>
            <a:ext cx="10829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ronx Age">
            <a:extLst>
              <a:ext uri="{FF2B5EF4-FFF2-40B4-BE49-F238E27FC236}">
                <a16:creationId xmlns:a16="http://schemas.microsoft.com/office/drawing/2014/main" id="{87E393F0-8F66-4E1F-A185-0484FCB6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733550"/>
            <a:ext cx="1136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ronx Race">
            <a:extLst>
              <a:ext uri="{FF2B5EF4-FFF2-40B4-BE49-F238E27FC236}">
                <a16:creationId xmlns:a16="http://schemas.microsoft.com/office/drawing/2014/main" id="{1D35CD99-7635-4BA3-8D8F-346C2041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0237"/>
            <a:ext cx="11353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ronx Month">
            <a:extLst>
              <a:ext uri="{FF2B5EF4-FFF2-40B4-BE49-F238E27FC236}">
                <a16:creationId xmlns:a16="http://schemas.microsoft.com/office/drawing/2014/main" id="{EDBFCAAD-1AF5-468B-B8C3-893CF3E4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31" y="0"/>
            <a:ext cx="2231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Bronx_Arrests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Bronx_Arrests</dc:title>
  <dc:creator/>
  <cp:lastModifiedBy>Microsoft Office User</cp:lastModifiedBy>
  <cp:revision>3</cp:revision>
  <dcterms:created xsi:type="dcterms:W3CDTF">2020-12-08T17:55:25Z</dcterms:created>
  <dcterms:modified xsi:type="dcterms:W3CDTF">2020-12-08T17:56:08Z</dcterms:modified>
</cp:coreProperties>
</file>