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2F68EA0-E47D-48C1-9790-27721A5DF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Brooklyn_Arrests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9F8E2DB-112B-4B14-BBD4-59DF31372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12/8/20 12:57:01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rooklyn">
            <a:extLst>
              <a:ext uri="{FF2B5EF4-FFF2-40B4-BE49-F238E27FC236}">
                <a16:creationId xmlns:a16="http://schemas.microsoft.com/office/drawing/2014/main" id="{49A34029-037F-42A2-8ECE-D37DD2980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414337"/>
            <a:ext cx="68961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rooklyn Gender">
            <a:extLst>
              <a:ext uri="{FF2B5EF4-FFF2-40B4-BE49-F238E27FC236}">
                <a16:creationId xmlns:a16="http://schemas.microsoft.com/office/drawing/2014/main" id="{3F7ECC7B-2E69-4B84-9A7B-ECCF3075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495300"/>
            <a:ext cx="108299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rooklyn Age">
            <a:extLst>
              <a:ext uri="{FF2B5EF4-FFF2-40B4-BE49-F238E27FC236}">
                <a16:creationId xmlns:a16="http://schemas.microsoft.com/office/drawing/2014/main" id="{1357CCF5-7441-41E2-8CA4-60A7ECFE4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1733550"/>
            <a:ext cx="113633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rooklyn Race">
            <a:extLst>
              <a:ext uri="{FF2B5EF4-FFF2-40B4-BE49-F238E27FC236}">
                <a16:creationId xmlns:a16="http://schemas.microsoft.com/office/drawing/2014/main" id="{47CB5C61-7099-4B0E-9619-42C5C846E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00237"/>
            <a:ext cx="113538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Brooklyn Month">
            <a:extLst>
              <a:ext uri="{FF2B5EF4-FFF2-40B4-BE49-F238E27FC236}">
                <a16:creationId xmlns:a16="http://schemas.microsoft.com/office/drawing/2014/main" id="{BFCBA271-89C0-4F7A-BB60-06A37E34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12" y="0"/>
            <a:ext cx="2103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Brooklyn_Arrests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Brooklyn_Arrests</dc:title>
  <dc:creator/>
  <cp:lastModifiedBy>Microsoft Office User</cp:lastModifiedBy>
  <cp:revision>1</cp:revision>
  <dcterms:created xsi:type="dcterms:W3CDTF">2020-12-08T17:57:02Z</dcterms:created>
  <dcterms:modified xsi:type="dcterms:W3CDTF">2020-12-08T17:58:52Z</dcterms:modified>
</cp:coreProperties>
</file>