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C797054-E473-478B-85D5-82471C5C9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Manhattan_Arrests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2A6F944-4693-40E8-A566-429A8297A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12/8/20 12:57:31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nhattan">
            <a:extLst>
              <a:ext uri="{FF2B5EF4-FFF2-40B4-BE49-F238E27FC236}">
                <a16:creationId xmlns:a16="http://schemas.microsoft.com/office/drawing/2014/main" id="{431392D5-7EBA-421F-AF83-5BC6CB141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414337"/>
            <a:ext cx="70580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nhattan Gender">
            <a:extLst>
              <a:ext uri="{FF2B5EF4-FFF2-40B4-BE49-F238E27FC236}">
                <a16:creationId xmlns:a16="http://schemas.microsoft.com/office/drawing/2014/main" id="{828E0C5F-9D81-4128-8FB8-6E90D34B7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495300"/>
            <a:ext cx="108299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anhattan Age">
            <a:extLst>
              <a:ext uri="{FF2B5EF4-FFF2-40B4-BE49-F238E27FC236}">
                <a16:creationId xmlns:a16="http://schemas.microsoft.com/office/drawing/2014/main" id="{1E137FBE-729A-4490-86B7-E914B6898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733550"/>
            <a:ext cx="11363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nhattan Race">
            <a:extLst>
              <a:ext uri="{FF2B5EF4-FFF2-40B4-BE49-F238E27FC236}">
                <a16:creationId xmlns:a16="http://schemas.microsoft.com/office/drawing/2014/main" id="{F37C3FC2-B982-4722-92F3-64C97DBE9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00237"/>
            <a:ext cx="11353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nhattan Month">
            <a:extLst>
              <a:ext uri="{FF2B5EF4-FFF2-40B4-BE49-F238E27FC236}">
                <a16:creationId xmlns:a16="http://schemas.microsoft.com/office/drawing/2014/main" id="{0EA0B1EF-E040-4686-B57D-0AC7654C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88" y="0"/>
            <a:ext cx="2030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Manhattan_Arrests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Manhattan_Arrests</dc:title>
  <dc:creator/>
  <cp:lastModifiedBy>Microsoft Office User</cp:lastModifiedBy>
  <cp:revision>2</cp:revision>
  <dcterms:created xsi:type="dcterms:W3CDTF">2020-12-08T17:57:32Z</dcterms:created>
  <dcterms:modified xsi:type="dcterms:W3CDTF">2020-12-08T17:59:07Z</dcterms:modified>
</cp:coreProperties>
</file>