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299038D-3BB7-449F-BD96-D66CF28C9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Staten_Island_Arrests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52B201A-DB9C-40BA-81C8-A6D4FC5473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12/8/20 12:57:59 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aten">
            <a:extLst>
              <a:ext uri="{FF2B5EF4-FFF2-40B4-BE49-F238E27FC236}">
                <a16:creationId xmlns:a16="http://schemas.microsoft.com/office/drawing/2014/main" id="{919218B7-6FA0-4550-A725-0BAE2C4AF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87" y="414337"/>
            <a:ext cx="7058025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aten Gender">
            <a:extLst>
              <a:ext uri="{FF2B5EF4-FFF2-40B4-BE49-F238E27FC236}">
                <a16:creationId xmlns:a16="http://schemas.microsoft.com/office/drawing/2014/main" id="{439F345A-76D7-4EC0-A97F-EF716F609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7" y="495300"/>
            <a:ext cx="1082992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aten Age">
            <a:extLst>
              <a:ext uri="{FF2B5EF4-FFF2-40B4-BE49-F238E27FC236}">
                <a16:creationId xmlns:a16="http://schemas.microsoft.com/office/drawing/2014/main" id="{A609EC05-C9F0-46B1-8AE9-2270785A4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" y="1733550"/>
            <a:ext cx="113633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aten Race">
            <a:extLst>
              <a:ext uri="{FF2B5EF4-FFF2-40B4-BE49-F238E27FC236}">
                <a16:creationId xmlns:a16="http://schemas.microsoft.com/office/drawing/2014/main" id="{9B5A7B99-A95E-4EDF-8339-DEC69024B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900237"/>
            <a:ext cx="113538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aten Month">
            <a:extLst>
              <a:ext uri="{FF2B5EF4-FFF2-40B4-BE49-F238E27FC236}">
                <a16:creationId xmlns:a16="http://schemas.microsoft.com/office/drawing/2014/main" id="{E29D5AAD-046C-4EC0-AF06-65FA92A51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625" y="0"/>
            <a:ext cx="3204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Macintosh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Staten_Island_Arrests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Staten_Island_Arrests</dc:title>
  <dc:creator/>
  <cp:lastModifiedBy>Microsoft Office User</cp:lastModifiedBy>
  <cp:revision>1</cp:revision>
  <dcterms:created xsi:type="dcterms:W3CDTF">2020-12-08T17:58:00Z</dcterms:created>
  <dcterms:modified xsi:type="dcterms:W3CDTF">2020-12-08T17:59:39Z</dcterms:modified>
</cp:coreProperties>
</file>