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
  </p:notesMasterIdLst>
  <p:sldIdLst>
    <p:sldId id="259" r:id="rId2"/>
    <p:sldId id="256" r:id="rId3"/>
  </p:sldIdLst>
  <p:sldSz cx="25603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DA6E2-F4F7-4B23-B8F9-3FD1A209D36D}">
          <p14:sldIdLst>
            <p14:sldId id="259"/>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4BD"/>
    <a:srgbClr val="FF00FF"/>
    <a:srgbClr val="7A221C"/>
    <a:srgbClr val="629E94"/>
    <a:srgbClr val="3CC4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04" autoAdjust="0"/>
    <p:restoredTop sz="94817" autoAdjust="0"/>
  </p:normalViewPr>
  <p:slideViewPr>
    <p:cSldViewPr snapToGrid="0">
      <p:cViewPr varScale="1">
        <p:scale>
          <a:sx n="16" d="100"/>
          <a:sy n="16" d="100"/>
        </p:scale>
        <p:origin x="292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Nagappan" userId="335324147c31aaae" providerId="LiveId" clId="{56EAA380-C114-4612-AE71-69438C6D669C}"/>
    <pc:docChg chg="undo redo custSel addSld delSld modSld addSection delSection modSection">
      <pc:chgData name="Balaji Nagappan" userId="335324147c31aaae" providerId="LiveId" clId="{56EAA380-C114-4612-AE71-69438C6D669C}" dt="2024-05-23T08:21:11.882" v="9322"/>
      <pc:docMkLst>
        <pc:docMk/>
      </pc:docMkLst>
      <pc:sldChg chg="add del setBg">
        <pc:chgData name="Balaji Nagappan" userId="335324147c31aaae" providerId="LiveId" clId="{56EAA380-C114-4612-AE71-69438C6D669C}" dt="2024-05-23T08:21:11.882" v="9322"/>
        <pc:sldMkLst>
          <pc:docMk/>
          <pc:sldMk cId="1639993335" sldId="256"/>
        </pc:sldMkLst>
      </pc:sldChg>
      <pc:sldChg chg="addSp delSp modSp new del mod setBg">
        <pc:chgData name="Balaji Nagappan" userId="335324147c31aaae" providerId="LiveId" clId="{56EAA380-C114-4612-AE71-69438C6D669C}" dt="2024-05-16T12:49:12.955" v="8884" actId="47"/>
        <pc:sldMkLst>
          <pc:docMk/>
          <pc:sldMk cId="3773844459" sldId="257"/>
        </pc:sldMkLst>
        <pc:spChg chg="del">
          <ac:chgData name="Balaji Nagappan" userId="335324147c31aaae" providerId="LiveId" clId="{56EAA380-C114-4612-AE71-69438C6D669C}" dt="2024-05-16T05:42:39.318" v="1" actId="478"/>
          <ac:spMkLst>
            <pc:docMk/>
            <pc:sldMk cId="3773844459" sldId="257"/>
            <ac:spMk id="2" creationId="{FC94F293-ECD8-588A-E249-61B2BF3A0EDE}"/>
          </ac:spMkLst>
        </pc:spChg>
        <pc:spChg chg="del mod">
          <ac:chgData name="Balaji Nagappan" userId="335324147c31aaae" providerId="LiveId" clId="{56EAA380-C114-4612-AE71-69438C6D669C}" dt="2024-05-16T05:42:40.544" v="3" actId="478"/>
          <ac:spMkLst>
            <pc:docMk/>
            <pc:sldMk cId="3773844459" sldId="257"/>
            <ac:spMk id="3" creationId="{0EACFA62-FB9B-1BF3-8BAE-1F718396862F}"/>
          </ac:spMkLst>
        </pc:spChg>
        <pc:spChg chg="add mod">
          <ac:chgData name="Balaji Nagappan" userId="335324147c31aaae" providerId="LiveId" clId="{56EAA380-C114-4612-AE71-69438C6D669C}" dt="2024-05-16T05:45:15.875" v="8"/>
          <ac:spMkLst>
            <pc:docMk/>
            <pc:sldMk cId="3773844459" sldId="257"/>
            <ac:spMk id="5" creationId="{AD079341-832A-4774-6E12-BCE694387069}"/>
          </ac:spMkLst>
        </pc:spChg>
        <pc:spChg chg="add mod">
          <ac:chgData name="Balaji Nagappan" userId="335324147c31aaae" providerId="LiveId" clId="{56EAA380-C114-4612-AE71-69438C6D669C}" dt="2024-05-16T05:46:36.018" v="45" actId="20577"/>
          <ac:spMkLst>
            <pc:docMk/>
            <pc:sldMk cId="3773844459" sldId="257"/>
            <ac:spMk id="6" creationId="{1569758D-EDC3-1DDD-6F6E-02DEE462CE60}"/>
          </ac:spMkLst>
        </pc:spChg>
        <pc:spChg chg="add mod">
          <ac:chgData name="Balaji Nagappan" userId="335324147c31aaae" providerId="LiveId" clId="{56EAA380-C114-4612-AE71-69438C6D669C}" dt="2024-05-16T05:49:19.936" v="286"/>
          <ac:spMkLst>
            <pc:docMk/>
            <pc:sldMk cId="3773844459" sldId="257"/>
            <ac:spMk id="7" creationId="{F4084CDE-4D4F-A3FD-A788-DE1F5587C332}"/>
          </ac:spMkLst>
        </pc:spChg>
        <pc:spChg chg="add mod">
          <ac:chgData name="Balaji Nagappan" userId="335324147c31aaae" providerId="LiveId" clId="{56EAA380-C114-4612-AE71-69438C6D669C}" dt="2024-05-16T05:49:19.936" v="286"/>
          <ac:spMkLst>
            <pc:docMk/>
            <pc:sldMk cId="3773844459" sldId="257"/>
            <ac:spMk id="8" creationId="{2DD003F0-0A16-65CA-A1E5-71D4D1D0E0C2}"/>
          </ac:spMkLst>
        </pc:spChg>
        <pc:spChg chg="add del mod">
          <ac:chgData name="Balaji Nagappan" userId="335324147c31aaae" providerId="LiveId" clId="{56EAA380-C114-4612-AE71-69438C6D669C}" dt="2024-05-16T05:49:54.292" v="288" actId="478"/>
          <ac:spMkLst>
            <pc:docMk/>
            <pc:sldMk cId="3773844459" sldId="257"/>
            <ac:spMk id="9" creationId="{7C943822-59EB-8A31-386B-233C77BA5EB5}"/>
          </ac:spMkLst>
        </pc:spChg>
        <pc:spChg chg="add del mod">
          <ac:chgData name="Balaji Nagappan" userId="335324147c31aaae" providerId="LiveId" clId="{56EAA380-C114-4612-AE71-69438C6D669C}" dt="2024-05-16T05:49:54.292" v="288" actId="478"/>
          <ac:spMkLst>
            <pc:docMk/>
            <pc:sldMk cId="3773844459" sldId="257"/>
            <ac:spMk id="10" creationId="{4923FA5A-C2A0-D93B-2D86-835383992D5D}"/>
          </ac:spMkLst>
        </pc:spChg>
        <pc:spChg chg="add del mod">
          <ac:chgData name="Balaji Nagappan" userId="335324147c31aaae" providerId="LiveId" clId="{56EAA380-C114-4612-AE71-69438C6D669C}" dt="2024-05-16T05:49:56.856" v="289" actId="478"/>
          <ac:spMkLst>
            <pc:docMk/>
            <pc:sldMk cId="3773844459" sldId="257"/>
            <ac:spMk id="11" creationId="{D95521B8-7A56-8939-5EAA-1E2AF3FC2D51}"/>
          </ac:spMkLst>
        </pc:spChg>
        <pc:spChg chg="add mod">
          <ac:chgData name="Balaji Nagappan" userId="335324147c31aaae" providerId="LiveId" clId="{56EAA380-C114-4612-AE71-69438C6D669C}" dt="2024-05-16T06:04:13.447" v="1073" actId="14100"/>
          <ac:spMkLst>
            <pc:docMk/>
            <pc:sldMk cId="3773844459" sldId="257"/>
            <ac:spMk id="12" creationId="{0CBFC506-9A82-501B-4290-83E6843C1B8D}"/>
          </ac:spMkLst>
        </pc:spChg>
        <pc:spChg chg="add del mod">
          <ac:chgData name="Balaji Nagappan" userId="335324147c31aaae" providerId="LiveId" clId="{56EAA380-C114-4612-AE71-69438C6D669C}" dt="2024-05-16T06:30:55.110" v="1489"/>
          <ac:spMkLst>
            <pc:docMk/>
            <pc:sldMk cId="3773844459" sldId="257"/>
            <ac:spMk id="13" creationId="{436ACA4E-4F7B-B1A3-F451-D5574384881D}"/>
          </ac:spMkLst>
        </pc:spChg>
        <pc:spChg chg="add mod">
          <ac:chgData name="Balaji Nagappan" userId="335324147c31aaae" providerId="LiveId" clId="{56EAA380-C114-4612-AE71-69438C6D669C}" dt="2024-05-16T05:49:57.431" v="290"/>
          <ac:spMkLst>
            <pc:docMk/>
            <pc:sldMk cId="3773844459" sldId="257"/>
            <ac:spMk id="14" creationId="{D4C6D688-B9E2-E0F7-C199-0EF1E2D4E0B5}"/>
          </ac:spMkLst>
        </pc:spChg>
        <pc:spChg chg="add mod">
          <ac:chgData name="Balaji Nagappan" userId="335324147c31aaae" providerId="LiveId" clId="{56EAA380-C114-4612-AE71-69438C6D669C}" dt="2024-05-16T05:49:57.431" v="290"/>
          <ac:spMkLst>
            <pc:docMk/>
            <pc:sldMk cId="3773844459" sldId="257"/>
            <ac:spMk id="15" creationId="{2879E6C0-9D8A-E2DD-15C1-0644DC67357E}"/>
          </ac:spMkLst>
        </pc:spChg>
        <pc:spChg chg="add mod">
          <ac:chgData name="Balaji Nagappan" userId="335324147c31aaae" providerId="LiveId" clId="{56EAA380-C114-4612-AE71-69438C6D669C}" dt="2024-05-16T06:23:18.024" v="1152"/>
          <ac:spMkLst>
            <pc:docMk/>
            <pc:sldMk cId="3773844459" sldId="257"/>
            <ac:spMk id="16" creationId="{3D3FB59C-6C37-F6BC-28A4-5202A1AD74E6}"/>
          </ac:spMkLst>
        </pc:spChg>
        <pc:spChg chg="add mod">
          <ac:chgData name="Balaji Nagappan" userId="335324147c31aaae" providerId="LiveId" clId="{56EAA380-C114-4612-AE71-69438C6D669C}" dt="2024-05-16T06:05:55.695" v="1076" actId="1076"/>
          <ac:spMkLst>
            <pc:docMk/>
            <pc:sldMk cId="3773844459" sldId="257"/>
            <ac:spMk id="17" creationId="{7D64CC45-4CD9-4B74-27A7-06EDE8927767}"/>
          </ac:spMkLst>
        </pc:spChg>
        <pc:spChg chg="add mod">
          <ac:chgData name="Balaji Nagappan" userId="335324147c31aaae" providerId="LiveId" clId="{56EAA380-C114-4612-AE71-69438C6D669C}" dt="2024-05-16T06:05:55.695" v="1076" actId="1076"/>
          <ac:spMkLst>
            <pc:docMk/>
            <pc:sldMk cId="3773844459" sldId="257"/>
            <ac:spMk id="18" creationId="{4798339E-B4BE-A01B-75F9-CD23F6393B6D}"/>
          </ac:spMkLst>
        </pc:spChg>
        <pc:spChg chg="add del mod">
          <ac:chgData name="Balaji Nagappan" userId="335324147c31aaae" providerId="LiveId" clId="{56EAA380-C114-4612-AE71-69438C6D669C}" dt="2024-05-16T06:17:04.629" v="1088" actId="478"/>
          <ac:spMkLst>
            <pc:docMk/>
            <pc:sldMk cId="3773844459" sldId="257"/>
            <ac:spMk id="20" creationId="{6B15EEDC-A66E-03CF-739F-8686BDEF626F}"/>
          </ac:spMkLst>
        </pc:spChg>
        <pc:spChg chg="add mod">
          <ac:chgData name="Balaji Nagappan" userId="335324147c31aaae" providerId="LiveId" clId="{56EAA380-C114-4612-AE71-69438C6D669C}" dt="2024-05-16T06:20:40.260" v="1095" actId="1076"/>
          <ac:spMkLst>
            <pc:docMk/>
            <pc:sldMk cId="3773844459" sldId="257"/>
            <ac:spMk id="25" creationId="{6D5AB0DC-50F4-5DAB-4639-DB1B1E8CBBF9}"/>
          </ac:spMkLst>
        </pc:spChg>
        <pc:spChg chg="add mod">
          <ac:chgData name="Balaji Nagappan" userId="335324147c31aaae" providerId="LiveId" clId="{56EAA380-C114-4612-AE71-69438C6D669C}" dt="2024-05-16T06:20:40.260" v="1095" actId="1076"/>
          <ac:spMkLst>
            <pc:docMk/>
            <pc:sldMk cId="3773844459" sldId="257"/>
            <ac:spMk id="26" creationId="{FF6E3AA7-3C1F-57AA-5BC3-994EBE3E670C}"/>
          </ac:spMkLst>
        </pc:spChg>
        <pc:spChg chg="add del mod">
          <ac:chgData name="Balaji Nagappan" userId="335324147c31aaae" providerId="LiveId" clId="{56EAA380-C114-4612-AE71-69438C6D669C}" dt="2024-05-16T06:32:20.618" v="1494"/>
          <ac:spMkLst>
            <pc:docMk/>
            <pc:sldMk cId="3773844459" sldId="257"/>
            <ac:spMk id="27" creationId="{7CD6E8B0-960D-952C-6149-87EEBB697CAF}"/>
          </ac:spMkLst>
        </pc:spChg>
        <pc:spChg chg="add mod">
          <ac:chgData name="Balaji Nagappan" userId="335324147c31aaae" providerId="LiveId" clId="{56EAA380-C114-4612-AE71-69438C6D669C}" dt="2024-05-16T06:20:40.260" v="1095" actId="1076"/>
          <ac:spMkLst>
            <pc:docMk/>
            <pc:sldMk cId="3773844459" sldId="257"/>
            <ac:spMk id="28" creationId="{1009DE25-8092-3A9F-60A7-3B880D6671CD}"/>
          </ac:spMkLst>
        </pc:spChg>
        <pc:spChg chg="add del">
          <ac:chgData name="Balaji Nagappan" userId="335324147c31aaae" providerId="LiveId" clId="{56EAA380-C114-4612-AE71-69438C6D669C}" dt="2024-05-16T06:23:07.663" v="1147" actId="22"/>
          <ac:spMkLst>
            <pc:docMk/>
            <pc:sldMk cId="3773844459" sldId="257"/>
            <ac:spMk id="30" creationId="{469FD843-A4BD-2E69-5DD9-E8B5D8E0C40F}"/>
          </ac:spMkLst>
        </pc:spChg>
        <pc:spChg chg="add mod">
          <ac:chgData name="Balaji Nagappan" userId="335324147c31aaae" providerId="LiveId" clId="{56EAA380-C114-4612-AE71-69438C6D669C}" dt="2024-05-16T06:31:39.641" v="1491" actId="20577"/>
          <ac:spMkLst>
            <pc:docMk/>
            <pc:sldMk cId="3773844459" sldId="257"/>
            <ac:spMk id="31" creationId="{21961B68-9161-A1B0-EE01-10BF66A36581}"/>
          </ac:spMkLst>
        </pc:spChg>
        <pc:spChg chg="add mod">
          <ac:chgData name="Balaji Nagappan" userId="335324147c31aaae" providerId="LiveId" clId="{56EAA380-C114-4612-AE71-69438C6D669C}" dt="2024-05-16T09:17:27" v="5961" actId="1076"/>
          <ac:spMkLst>
            <pc:docMk/>
            <pc:sldMk cId="3773844459" sldId="257"/>
            <ac:spMk id="32" creationId="{42814C6F-DEF5-2AB8-DCDD-926BA99A575C}"/>
          </ac:spMkLst>
        </pc:spChg>
        <pc:spChg chg="add mod">
          <ac:chgData name="Balaji Nagappan" userId="335324147c31aaae" providerId="LiveId" clId="{56EAA380-C114-4612-AE71-69438C6D669C}" dt="2024-05-16T06:53:45.301" v="2012"/>
          <ac:spMkLst>
            <pc:docMk/>
            <pc:sldMk cId="3773844459" sldId="257"/>
            <ac:spMk id="33" creationId="{2A684186-BACD-39E1-8C76-3F4B394E98A3}"/>
          </ac:spMkLst>
        </pc:spChg>
        <pc:spChg chg="add mod">
          <ac:chgData name="Balaji Nagappan" userId="335324147c31aaae" providerId="LiveId" clId="{56EAA380-C114-4612-AE71-69438C6D669C}" dt="2024-05-16T06:53:45.301" v="2012"/>
          <ac:spMkLst>
            <pc:docMk/>
            <pc:sldMk cId="3773844459" sldId="257"/>
            <ac:spMk id="34" creationId="{D5FE29CE-E88E-B8DA-50DD-0F3EEAC562EB}"/>
          </ac:spMkLst>
        </pc:spChg>
        <pc:spChg chg="add mod">
          <ac:chgData name="Balaji Nagappan" userId="335324147c31aaae" providerId="LiveId" clId="{56EAA380-C114-4612-AE71-69438C6D669C}" dt="2024-05-16T06:53:45.301" v="2012"/>
          <ac:spMkLst>
            <pc:docMk/>
            <pc:sldMk cId="3773844459" sldId="257"/>
            <ac:spMk id="35" creationId="{02198C52-EEC8-65A8-833B-9BF6104C6FB3}"/>
          </ac:spMkLst>
        </pc:spChg>
        <pc:spChg chg="add mod">
          <ac:chgData name="Balaji Nagappan" userId="335324147c31aaae" providerId="LiveId" clId="{56EAA380-C114-4612-AE71-69438C6D669C}" dt="2024-05-16T06:53:45.301" v="2012"/>
          <ac:spMkLst>
            <pc:docMk/>
            <pc:sldMk cId="3773844459" sldId="257"/>
            <ac:spMk id="36" creationId="{426A4C9D-FBDB-7229-C1A0-BC2E1D3F9B1F}"/>
          </ac:spMkLst>
        </pc:spChg>
        <pc:spChg chg="add mod">
          <ac:chgData name="Balaji Nagappan" userId="335324147c31aaae" providerId="LiveId" clId="{56EAA380-C114-4612-AE71-69438C6D669C}" dt="2024-05-16T06:53:45.301" v="2012"/>
          <ac:spMkLst>
            <pc:docMk/>
            <pc:sldMk cId="3773844459" sldId="257"/>
            <ac:spMk id="37" creationId="{D7C07A17-5EAE-6400-CD4D-EC0FA6082A70}"/>
          </ac:spMkLst>
        </pc:spChg>
        <pc:spChg chg="add mod">
          <ac:chgData name="Balaji Nagappan" userId="335324147c31aaae" providerId="LiveId" clId="{56EAA380-C114-4612-AE71-69438C6D669C}" dt="2024-05-16T06:53:45.301" v="2012"/>
          <ac:spMkLst>
            <pc:docMk/>
            <pc:sldMk cId="3773844459" sldId="257"/>
            <ac:spMk id="38" creationId="{A83C4CC3-6E77-8D4D-9715-4877418093CB}"/>
          </ac:spMkLst>
        </pc:spChg>
        <pc:spChg chg="add mod">
          <ac:chgData name="Balaji Nagappan" userId="335324147c31aaae" providerId="LiveId" clId="{56EAA380-C114-4612-AE71-69438C6D669C}" dt="2024-05-16T06:53:45.301" v="2012"/>
          <ac:spMkLst>
            <pc:docMk/>
            <pc:sldMk cId="3773844459" sldId="257"/>
            <ac:spMk id="39" creationId="{B42B2C68-7CD3-A2FD-E69B-BFE59DDAAA12}"/>
          </ac:spMkLst>
        </pc:spChg>
        <pc:spChg chg="add mod">
          <ac:chgData name="Balaji Nagappan" userId="335324147c31aaae" providerId="LiveId" clId="{56EAA380-C114-4612-AE71-69438C6D669C}" dt="2024-05-16T06:54:16.249" v="2023" actId="164"/>
          <ac:spMkLst>
            <pc:docMk/>
            <pc:sldMk cId="3773844459" sldId="257"/>
            <ac:spMk id="40" creationId="{1D8E6AB8-E212-2E43-4CAA-A2E9E66C89D2}"/>
          </ac:spMkLst>
        </pc:spChg>
        <pc:spChg chg="add mod">
          <ac:chgData name="Balaji Nagappan" userId="335324147c31aaae" providerId="LiveId" clId="{56EAA380-C114-4612-AE71-69438C6D669C}" dt="2024-05-16T06:54:32.530" v="2035" actId="20577"/>
          <ac:spMkLst>
            <pc:docMk/>
            <pc:sldMk cId="3773844459" sldId="257"/>
            <ac:spMk id="41" creationId="{91574A23-2B1F-8781-61A5-86FD2C6325B1}"/>
          </ac:spMkLst>
        </pc:spChg>
        <pc:spChg chg="add del mod">
          <ac:chgData name="Balaji Nagappan" userId="335324147c31aaae" providerId="LiveId" clId="{56EAA380-C114-4612-AE71-69438C6D669C}" dt="2024-05-16T06:54:03.434" v="2016"/>
          <ac:spMkLst>
            <pc:docMk/>
            <pc:sldMk cId="3773844459" sldId="257"/>
            <ac:spMk id="42" creationId="{FBFAB88D-8A0E-A029-F7E9-ED697F5E8E3E}"/>
          </ac:spMkLst>
        </pc:spChg>
        <pc:spChg chg="add del">
          <ac:chgData name="Balaji Nagappan" userId="335324147c31aaae" providerId="LiveId" clId="{56EAA380-C114-4612-AE71-69438C6D669C}" dt="2024-05-16T06:54:44.681" v="2037" actId="22"/>
          <ac:spMkLst>
            <pc:docMk/>
            <pc:sldMk cId="3773844459" sldId="257"/>
            <ac:spMk id="45" creationId="{C39C1D91-97A7-5E95-6866-17562A615E44}"/>
          </ac:spMkLst>
        </pc:spChg>
        <pc:spChg chg="add mod">
          <ac:chgData name="Balaji Nagappan" userId="335324147c31aaae" providerId="LiveId" clId="{56EAA380-C114-4612-AE71-69438C6D669C}" dt="2024-05-16T06:55:19.142" v="2044" actId="1076"/>
          <ac:spMkLst>
            <pc:docMk/>
            <pc:sldMk cId="3773844459" sldId="257"/>
            <ac:spMk id="47" creationId="{EF0AA05A-3DB6-6684-D92A-8AF789630296}"/>
          </ac:spMkLst>
        </pc:spChg>
        <pc:spChg chg="add mod">
          <ac:chgData name="Balaji Nagappan" userId="335324147c31aaae" providerId="LiveId" clId="{56EAA380-C114-4612-AE71-69438C6D669C}" dt="2024-05-16T07:13:51.777" v="2349" actId="20577"/>
          <ac:spMkLst>
            <pc:docMk/>
            <pc:sldMk cId="3773844459" sldId="257"/>
            <ac:spMk id="50" creationId="{4361F80C-524D-C453-F0F5-8C2DD3ECB7C6}"/>
          </ac:spMkLst>
        </pc:spChg>
        <pc:spChg chg="add mod">
          <ac:chgData name="Balaji Nagappan" userId="335324147c31aaae" providerId="LiveId" clId="{56EAA380-C114-4612-AE71-69438C6D669C}" dt="2024-05-16T07:29:00.482" v="3467" actId="1076"/>
          <ac:spMkLst>
            <pc:docMk/>
            <pc:sldMk cId="3773844459" sldId="257"/>
            <ac:spMk id="53" creationId="{F5802B74-9BAC-06F4-8414-EB58087186E5}"/>
          </ac:spMkLst>
        </pc:spChg>
        <pc:spChg chg="add mod">
          <ac:chgData name="Balaji Nagappan" userId="335324147c31aaae" providerId="LiveId" clId="{56EAA380-C114-4612-AE71-69438C6D669C}" dt="2024-05-16T07:36:27.613" v="3547" actId="14100"/>
          <ac:spMkLst>
            <pc:docMk/>
            <pc:sldMk cId="3773844459" sldId="257"/>
            <ac:spMk id="54" creationId="{CA39F22D-ACB1-129F-4A08-9F004ED992D2}"/>
          </ac:spMkLst>
        </pc:spChg>
        <pc:spChg chg="add del mod">
          <ac:chgData name="Balaji Nagappan" userId="335324147c31aaae" providerId="LiveId" clId="{56EAA380-C114-4612-AE71-69438C6D669C}" dt="2024-05-16T08:02:07.856" v="4016" actId="14100"/>
          <ac:spMkLst>
            <pc:docMk/>
            <pc:sldMk cId="3773844459" sldId="257"/>
            <ac:spMk id="61" creationId="{C5AA1EFF-1D5D-C6AD-6805-B440CE25621A}"/>
          </ac:spMkLst>
        </pc:spChg>
        <pc:spChg chg="add del mod">
          <ac:chgData name="Balaji Nagappan" userId="335324147c31aaae" providerId="LiveId" clId="{56EAA380-C114-4612-AE71-69438C6D669C}" dt="2024-05-16T07:33:10.768" v="3502" actId="478"/>
          <ac:spMkLst>
            <pc:docMk/>
            <pc:sldMk cId="3773844459" sldId="257"/>
            <ac:spMk id="62" creationId="{5444924A-9C10-02C1-2FD3-8DEC46EB439A}"/>
          </ac:spMkLst>
        </pc:spChg>
        <pc:spChg chg="add del mod">
          <ac:chgData name="Balaji Nagappan" userId="335324147c31aaae" providerId="LiveId" clId="{56EAA380-C114-4612-AE71-69438C6D669C}" dt="2024-05-16T07:53:18.622" v="3595" actId="21"/>
          <ac:spMkLst>
            <pc:docMk/>
            <pc:sldMk cId="3773844459" sldId="257"/>
            <ac:spMk id="73" creationId="{1EA31B50-BF7A-1F08-CCA5-5D70A3E81C1C}"/>
          </ac:spMkLst>
        </pc:spChg>
        <pc:spChg chg="add mod">
          <ac:chgData name="Balaji Nagappan" userId="335324147c31aaae" providerId="LiveId" clId="{56EAA380-C114-4612-AE71-69438C6D669C}" dt="2024-05-16T07:54:56.911" v="3634" actId="20577"/>
          <ac:spMkLst>
            <pc:docMk/>
            <pc:sldMk cId="3773844459" sldId="257"/>
            <ac:spMk id="74" creationId="{1EA31B50-BF7A-1F08-CCA5-5D70A3E81C1C}"/>
          </ac:spMkLst>
        </pc:spChg>
        <pc:spChg chg="add mod">
          <ac:chgData name="Balaji Nagappan" userId="335324147c31aaae" providerId="LiveId" clId="{56EAA380-C114-4612-AE71-69438C6D669C}" dt="2024-05-16T07:59:27.581" v="3980" actId="113"/>
          <ac:spMkLst>
            <pc:docMk/>
            <pc:sldMk cId="3773844459" sldId="257"/>
            <ac:spMk id="75" creationId="{9E260914-8885-35D2-741B-45479308EEAB}"/>
          </ac:spMkLst>
        </pc:spChg>
        <pc:spChg chg="add mod">
          <ac:chgData name="Balaji Nagappan" userId="335324147c31aaae" providerId="LiveId" clId="{56EAA380-C114-4612-AE71-69438C6D669C}" dt="2024-05-16T07:59:42.499" v="3985" actId="14100"/>
          <ac:spMkLst>
            <pc:docMk/>
            <pc:sldMk cId="3773844459" sldId="257"/>
            <ac:spMk id="77" creationId="{AAB29A75-F8C9-5680-6BB0-BD5EF1ACE661}"/>
          </ac:spMkLst>
        </pc:spChg>
        <pc:spChg chg="add mod">
          <ac:chgData name="Balaji Nagappan" userId="335324147c31aaae" providerId="LiveId" clId="{56EAA380-C114-4612-AE71-69438C6D669C}" dt="2024-05-16T08:02:45.896" v="4017"/>
          <ac:spMkLst>
            <pc:docMk/>
            <pc:sldMk cId="3773844459" sldId="257"/>
            <ac:spMk id="80" creationId="{3AA50B37-831B-5F2F-86C8-E223A8AF6155}"/>
          </ac:spMkLst>
        </pc:spChg>
        <pc:spChg chg="add mod">
          <ac:chgData name="Balaji Nagappan" userId="335324147c31aaae" providerId="LiveId" clId="{56EAA380-C114-4612-AE71-69438C6D669C}" dt="2024-05-16T08:02:45.896" v="4017"/>
          <ac:spMkLst>
            <pc:docMk/>
            <pc:sldMk cId="3773844459" sldId="257"/>
            <ac:spMk id="81" creationId="{BD948E30-E63F-2004-A066-611DDB82671F}"/>
          </ac:spMkLst>
        </pc:spChg>
        <pc:spChg chg="add mod">
          <ac:chgData name="Balaji Nagappan" userId="335324147c31aaae" providerId="LiveId" clId="{56EAA380-C114-4612-AE71-69438C6D669C}" dt="2024-05-16T08:57:00.396" v="5928" actId="14100"/>
          <ac:spMkLst>
            <pc:docMk/>
            <pc:sldMk cId="3773844459" sldId="257"/>
            <ac:spMk id="82" creationId="{B6EACAE4-8AED-A1D0-CD5F-7AEAA727E19A}"/>
          </ac:spMkLst>
        </pc:spChg>
        <pc:spChg chg="add mod">
          <ac:chgData name="Balaji Nagappan" userId="335324147c31aaae" providerId="LiveId" clId="{56EAA380-C114-4612-AE71-69438C6D669C}" dt="2024-05-16T08:16:45.200" v="4640" actId="1035"/>
          <ac:spMkLst>
            <pc:docMk/>
            <pc:sldMk cId="3773844459" sldId="257"/>
            <ac:spMk id="83" creationId="{657143F8-FD4A-3D0A-E279-68F7335F4BE4}"/>
          </ac:spMkLst>
        </pc:spChg>
        <pc:spChg chg="add mod">
          <ac:chgData name="Balaji Nagappan" userId="335324147c31aaae" providerId="LiveId" clId="{56EAA380-C114-4612-AE71-69438C6D669C}" dt="2024-05-16T08:03:06.654" v="4019" actId="1076"/>
          <ac:spMkLst>
            <pc:docMk/>
            <pc:sldMk cId="3773844459" sldId="257"/>
            <ac:spMk id="84" creationId="{FF0E6AA2-08DF-492F-DFD5-18A744ACA7A1}"/>
          </ac:spMkLst>
        </pc:spChg>
        <pc:spChg chg="add del mod">
          <ac:chgData name="Balaji Nagappan" userId="335324147c31aaae" providerId="LiveId" clId="{56EAA380-C114-4612-AE71-69438C6D669C}" dt="2024-05-16T08:03:10.044" v="4020" actId="478"/>
          <ac:spMkLst>
            <pc:docMk/>
            <pc:sldMk cId="3773844459" sldId="257"/>
            <ac:spMk id="86" creationId="{2CA9BAFF-3DD3-4627-7F4A-45EB1E8DC698}"/>
          </ac:spMkLst>
        </pc:spChg>
        <pc:spChg chg="add del mod">
          <ac:chgData name="Balaji Nagappan" userId="335324147c31aaae" providerId="LiveId" clId="{56EAA380-C114-4612-AE71-69438C6D669C}" dt="2024-05-16T08:59:26.240" v="5942" actId="1076"/>
          <ac:spMkLst>
            <pc:docMk/>
            <pc:sldMk cId="3773844459" sldId="257"/>
            <ac:spMk id="92" creationId="{D2561C49-B5A8-2769-71F6-7591B4307366}"/>
          </ac:spMkLst>
        </pc:spChg>
        <pc:spChg chg="add del mod">
          <ac:chgData name="Balaji Nagappan" userId="335324147c31aaae" providerId="LiveId" clId="{56EAA380-C114-4612-AE71-69438C6D669C}" dt="2024-05-16T08:20:46.377" v="4683" actId="478"/>
          <ac:spMkLst>
            <pc:docMk/>
            <pc:sldMk cId="3773844459" sldId="257"/>
            <ac:spMk id="100" creationId="{2FB13B3A-C548-D052-51A5-8B32220B5642}"/>
          </ac:spMkLst>
        </pc:spChg>
        <pc:spChg chg="add mod">
          <ac:chgData name="Balaji Nagappan" userId="335324147c31aaae" providerId="LiveId" clId="{56EAA380-C114-4612-AE71-69438C6D669C}" dt="2024-05-16T08:44:14.954" v="5225" actId="1076"/>
          <ac:spMkLst>
            <pc:docMk/>
            <pc:sldMk cId="3773844459" sldId="257"/>
            <ac:spMk id="104" creationId="{E3238D84-8BE1-2D59-E0B0-8315EF4AC157}"/>
          </ac:spMkLst>
        </pc:spChg>
        <pc:spChg chg="add mod">
          <ac:chgData name="Balaji Nagappan" userId="335324147c31aaae" providerId="LiveId" clId="{56EAA380-C114-4612-AE71-69438C6D669C}" dt="2024-05-16T08:57:27.349" v="5933" actId="14100"/>
          <ac:spMkLst>
            <pc:docMk/>
            <pc:sldMk cId="3773844459" sldId="257"/>
            <ac:spMk id="105" creationId="{A6C5CC67-D994-8B74-541D-C7EF9F0C5C18}"/>
          </ac:spMkLst>
        </pc:spChg>
        <pc:spChg chg="add mod">
          <ac:chgData name="Balaji Nagappan" userId="335324147c31aaae" providerId="LiveId" clId="{56EAA380-C114-4612-AE71-69438C6D669C}" dt="2024-05-16T08:57:46.849" v="5937" actId="14100"/>
          <ac:spMkLst>
            <pc:docMk/>
            <pc:sldMk cId="3773844459" sldId="257"/>
            <ac:spMk id="106" creationId="{5EA17AE7-31B8-74C8-F851-7BACD9B7220A}"/>
          </ac:spMkLst>
        </pc:spChg>
        <pc:spChg chg="add mod">
          <ac:chgData name="Balaji Nagappan" userId="335324147c31aaae" providerId="LiveId" clId="{56EAA380-C114-4612-AE71-69438C6D669C}" dt="2024-05-16T08:57:11.021" v="5929" actId="1076"/>
          <ac:spMkLst>
            <pc:docMk/>
            <pc:sldMk cId="3773844459" sldId="257"/>
            <ac:spMk id="107" creationId="{64738678-EAD9-16F0-F6C8-364E4E9632EB}"/>
          </ac:spMkLst>
        </pc:spChg>
        <pc:spChg chg="add mod">
          <ac:chgData name="Balaji Nagappan" userId="335324147c31aaae" providerId="LiveId" clId="{56EAA380-C114-4612-AE71-69438C6D669C}" dt="2024-05-16T08:58:33.728" v="5941" actId="20577"/>
          <ac:spMkLst>
            <pc:docMk/>
            <pc:sldMk cId="3773844459" sldId="257"/>
            <ac:spMk id="108" creationId="{8041AF7F-BF76-4A47-2BAF-EE1F30700118}"/>
          </ac:spMkLst>
        </pc:spChg>
        <pc:spChg chg="add mod">
          <ac:chgData name="Balaji Nagappan" userId="335324147c31aaae" providerId="LiveId" clId="{56EAA380-C114-4612-AE71-69438C6D669C}" dt="2024-05-16T08:36:51.050" v="5171" actId="1035"/>
          <ac:spMkLst>
            <pc:docMk/>
            <pc:sldMk cId="3773844459" sldId="257"/>
            <ac:spMk id="109" creationId="{F44EF9F3-2E93-BA65-2D2D-1997369DA50F}"/>
          </ac:spMkLst>
        </pc:spChg>
        <pc:spChg chg="add mod">
          <ac:chgData name="Balaji Nagappan" userId="335324147c31aaae" providerId="LiveId" clId="{56EAA380-C114-4612-AE71-69438C6D669C}" dt="2024-05-16T08:36:51.050" v="5171" actId="1035"/>
          <ac:spMkLst>
            <pc:docMk/>
            <pc:sldMk cId="3773844459" sldId="257"/>
            <ac:spMk id="110" creationId="{2F16301D-F365-5BEB-1658-8E289210D2EA}"/>
          </ac:spMkLst>
        </pc:spChg>
        <pc:spChg chg="add mod">
          <ac:chgData name="Balaji Nagappan" userId="335324147c31aaae" providerId="LiveId" clId="{56EAA380-C114-4612-AE71-69438C6D669C}" dt="2024-05-16T08:50:18.598" v="5878"/>
          <ac:spMkLst>
            <pc:docMk/>
            <pc:sldMk cId="3773844459" sldId="257"/>
            <ac:spMk id="111" creationId="{2730C619-0653-F12B-AB5E-6F264895BDED}"/>
          </ac:spMkLst>
        </pc:spChg>
        <pc:spChg chg="add mod">
          <ac:chgData name="Balaji Nagappan" userId="335324147c31aaae" providerId="LiveId" clId="{56EAA380-C114-4612-AE71-69438C6D669C}" dt="2024-05-16T08:48:52.467" v="5861" actId="20577"/>
          <ac:spMkLst>
            <pc:docMk/>
            <pc:sldMk cId="3773844459" sldId="257"/>
            <ac:spMk id="112" creationId="{ED177E65-9B94-60CC-83A0-37DC3BF9BE25}"/>
          </ac:spMkLst>
        </pc:spChg>
        <pc:spChg chg="add mod">
          <ac:chgData name="Balaji Nagappan" userId="335324147c31aaae" providerId="LiveId" clId="{56EAA380-C114-4612-AE71-69438C6D669C}" dt="2024-05-16T10:06:03.493" v="6031" actId="20577"/>
          <ac:spMkLst>
            <pc:docMk/>
            <pc:sldMk cId="3773844459" sldId="257"/>
            <ac:spMk id="113" creationId="{150E1408-F7B8-E692-558C-EDE518F93B33}"/>
          </ac:spMkLst>
        </pc:spChg>
        <pc:spChg chg="add mod">
          <ac:chgData name="Balaji Nagappan" userId="335324147c31aaae" providerId="LiveId" clId="{56EAA380-C114-4612-AE71-69438C6D669C}" dt="2024-05-16T10:07:46.944" v="6034" actId="571"/>
          <ac:spMkLst>
            <pc:docMk/>
            <pc:sldMk cId="3773844459" sldId="257"/>
            <ac:spMk id="114" creationId="{570FD1A7-3951-2ED0-ED09-272C5E372DDE}"/>
          </ac:spMkLst>
        </pc:spChg>
        <pc:grpChg chg="add mod">
          <ac:chgData name="Balaji Nagappan" userId="335324147c31aaae" providerId="LiveId" clId="{56EAA380-C114-4612-AE71-69438C6D669C}" dt="2024-05-16T08:50:58.975" v="5882" actId="14100"/>
          <ac:grpSpMkLst>
            <pc:docMk/>
            <pc:sldMk cId="3773844459" sldId="257"/>
            <ac:grpSpMk id="43" creationId="{9104BD28-735B-5C53-0AB3-F0A3F671B431}"/>
          </ac:grpSpMkLst>
        </pc:grpChg>
        <pc:grpChg chg="add mod">
          <ac:chgData name="Balaji Nagappan" userId="335324147c31aaae" providerId="LiveId" clId="{56EAA380-C114-4612-AE71-69438C6D669C}" dt="2024-05-16T07:38:57.553" v="3564" actId="14100"/>
          <ac:grpSpMkLst>
            <pc:docMk/>
            <pc:sldMk cId="3773844459" sldId="257"/>
            <ac:grpSpMk id="69" creationId="{0A48ECDB-F917-BEFE-F618-58E9C42E4888}"/>
          </ac:grpSpMkLst>
        </pc:grpChg>
        <pc:grpChg chg="add mod">
          <ac:chgData name="Balaji Nagappan" userId="335324147c31aaae" providerId="LiveId" clId="{56EAA380-C114-4612-AE71-69438C6D669C}" dt="2024-05-16T08:59:55.785" v="5943" actId="14100"/>
          <ac:grpSpMkLst>
            <pc:docMk/>
            <pc:sldMk cId="3773844459" sldId="257"/>
            <ac:grpSpMk id="91" creationId="{5E10D379-826D-BC75-F862-42DCD7118536}"/>
          </ac:grpSpMkLst>
        </pc:grpChg>
        <pc:grpChg chg="add del mod">
          <ac:chgData name="Balaji Nagappan" userId="335324147c31aaae" providerId="LiveId" clId="{56EAA380-C114-4612-AE71-69438C6D669C}" dt="2024-05-16T08:19:28.322" v="4647" actId="478"/>
          <ac:grpSpMkLst>
            <pc:docMk/>
            <pc:sldMk cId="3773844459" sldId="257"/>
            <ac:grpSpMk id="93" creationId="{C0B26EDC-DC76-276D-BAA5-1E9D11628562}"/>
          </ac:grpSpMkLst>
        </pc:grpChg>
        <pc:picChg chg="add mod">
          <ac:chgData name="Balaji Nagappan" userId="335324147c31aaae" providerId="LiveId" clId="{56EAA380-C114-4612-AE71-69438C6D669C}" dt="2024-05-16T05:44:12.355" v="4"/>
          <ac:picMkLst>
            <pc:docMk/>
            <pc:sldMk cId="3773844459" sldId="257"/>
            <ac:picMk id="4" creationId="{98AB98CE-2117-0578-CCF9-07CF9E46311C}"/>
          </ac:picMkLst>
        </pc:picChg>
        <pc:picChg chg="add del mod">
          <ac:chgData name="Balaji Nagappan" userId="335324147c31aaae" providerId="LiveId" clId="{56EAA380-C114-4612-AE71-69438C6D669C}" dt="2024-05-16T06:06:45.218" v="1077" actId="478"/>
          <ac:picMkLst>
            <pc:docMk/>
            <pc:sldMk cId="3773844459" sldId="257"/>
            <ac:picMk id="19" creationId="{DF0D6CA1-66DF-B348-34EB-D8BFB8712328}"/>
          </ac:picMkLst>
        </pc:picChg>
        <pc:picChg chg="add del mod">
          <ac:chgData name="Balaji Nagappan" userId="335324147c31aaae" providerId="LiveId" clId="{56EAA380-C114-4612-AE71-69438C6D669C}" dt="2024-05-16T06:06:45.218" v="1077" actId="478"/>
          <ac:picMkLst>
            <pc:docMk/>
            <pc:sldMk cId="3773844459" sldId="257"/>
            <ac:picMk id="21" creationId="{E89C17C8-7CD1-1FDF-B6E2-0CF999070238}"/>
          </ac:picMkLst>
        </pc:picChg>
        <pc:picChg chg="add del mod">
          <ac:chgData name="Balaji Nagappan" userId="335324147c31aaae" providerId="LiveId" clId="{56EAA380-C114-4612-AE71-69438C6D669C}" dt="2024-05-16T06:16:55.915" v="1085" actId="478"/>
          <ac:picMkLst>
            <pc:docMk/>
            <pc:sldMk cId="3773844459" sldId="257"/>
            <ac:picMk id="22" creationId="{81CBF7AB-B6A6-05FA-912F-962860CB0FF9}"/>
          </ac:picMkLst>
        </pc:picChg>
        <pc:picChg chg="add del mod">
          <ac:chgData name="Balaji Nagappan" userId="335324147c31aaae" providerId="LiveId" clId="{56EAA380-C114-4612-AE71-69438C6D669C}" dt="2024-05-16T06:23:22.871" v="1156" actId="478"/>
          <ac:picMkLst>
            <pc:docMk/>
            <pc:sldMk cId="3773844459" sldId="257"/>
            <ac:picMk id="24" creationId="{DB7F105A-76A5-A8A2-5C8F-EC6CD78000C6}"/>
          </ac:picMkLst>
        </pc:picChg>
        <pc:picChg chg="add mod">
          <ac:chgData name="Balaji Nagappan" userId="335324147c31aaae" providerId="LiveId" clId="{56EAA380-C114-4612-AE71-69438C6D669C}" dt="2024-05-16T07:13:30.441" v="2347" actId="14100"/>
          <ac:picMkLst>
            <pc:docMk/>
            <pc:sldMk cId="3773844459" sldId="257"/>
            <ac:picMk id="49" creationId="{8060A218-7ED0-90D4-04C3-978738423435}"/>
          </ac:picMkLst>
        </pc:picChg>
        <pc:picChg chg="add del mod">
          <ac:chgData name="Balaji Nagappan" userId="335324147c31aaae" providerId="LiveId" clId="{56EAA380-C114-4612-AE71-69438C6D669C}" dt="2024-05-16T07:11:10.100" v="2340" actId="478"/>
          <ac:picMkLst>
            <pc:docMk/>
            <pc:sldMk cId="3773844459" sldId="257"/>
            <ac:picMk id="51" creationId="{4FEA1545-DEC6-FFEF-5C10-73A36AF07112}"/>
          </ac:picMkLst>
        </pc:picChg>
        <pc:picChg chg="add del mod">
          <ac:chgData name="Balaji Nagappan" userId="335324147c31aaae" providerId="LiveId" clId="{56EAA380-C114-4612-AE71-69438C6D669C}" dt="2024-05-16T07:13:14.556" v="2346" actId="478"/>
          <ac:picMkLst>
            <pc:docMk/>
            <pc:sldMk cId="3773844459" sldId="257"/>
            <ac:picMk id="52" creationId="{D2D7B366-6AC9-9F78-68DD-C8FDAE52766C}"/>
          </ac:picMkLst>
        </pc:picChg>
        <pc:picChg chg="add mod">
          <ac:chgData name="Balaji Nagappan" userId="335324147c31aaae" providerId="LiveId" clId="{56EAA380-C114-4612-AE71-69438C6D669C}" dt="2024-05-16T08:51:10.581" v="5887" actId="1076"/>
          <ac:picMkLst>
            <pc:docMk/>
            <pc:sldMk cId="3773844459" sldId="257"/>
            <ac:picMk id="56" creationId="{706205AF-46D8-143E-CA35-413D932797E5}"/>
          </ac:picMkLst>
        </pc:picChg>
        <pc:picChg chg="add mod">
          <ac:chgData name="Balaji Nagappan" userId="335324147c31aaae" providerId="LiveId" clId="{56EAA380-C114-4612-AE71-69438C6D669C}" dt="2024-05-16T08:51:01.363" v="5883" actId="1076"/>
          <ac:picMkLst>
            <pc:docMk/>
            <pc:sldMk cId="3773844459" sldId="257"/>
            <ac:picMk id="58" creationId="{306EA18C-6271-5119-709B-64188E85ACBB}"/>
          </ac:picMkLst>
        </pc:picChg>
        <pc:picChg chg="add del mod">
          <ac:chgData name="Balaji Nagappan" userId="335324147c31aaae" providerId="LiveId" clId="{56EAA380-C114-4612-AE71-69438C6D669C}" dt="2024-05-16T08:51:13.204" v="5888" actId="1076"/>
          <ac:picMkLst>
            <pc:docMk/>
            <pc:sldMk cId="3773844459" sldId="257"/>
            <ac:picMk id="60" creationId="{5D890525-964D-227D-38E8-E876F45424E4}"/>
          </ac:picMkLst>
        </pc:picChg>
        <pc:picChg chg="add del mod">
          <ac:chgData name="Balaji Nagappan" userId="335324147c31aaae" providerId="LiveId" clId="{56EAA380-C114-4612-AE71-69438C6D669C}" dt="2024-05-16T07:33:39.203" v="3507" actId="478"/>
          <ac:picMkLst>
            <pc:docMk/>
            <pc:sldMk cId="3773844459" sldId="257"/>
            <ac:picMk id="63" creationId="{13FCC6F8-7DA6-5E31-8A0E-1774FC6B5324}"/>
          </ac:picMkLst>
        </pc:picChg>
        <pc:picChg chg="add mod modCrop">
          <ac:chgData name="Balaji Nagappan" userId="335324147c31aaae" providerId="LiveId" clId="{56EAA380-C114-4612-AE71-69438C6D669C}" dt="2024-05-16T07:38:47.246" v="3560" actId="164"/>
          <ac:picMkLst>
            <pc:docMk/>
            <pc:sldMk cId="3773844459" sldId="257"/>
            <ac:picMk id="64" creationId="{E788C579-8060-CEBC-8EDB-601F8331A13F}"/>
          </ac:picMkLst>
        </pc:picChg>
        <pc:picChg chg="add mod">
          <ac:chgData name="Balaji Nagappan" userId="335324147c31aaae" providerId="LiveId" clId="{56EAA380-C114-4612-AE71-69438C6D669C}" dt="2024-05-16T07:38:47.246" v="3560" actId="164"/>
          <ac:picMkLst>
            <pc:docMk/>
            <pc:sldMk cId="3773844459" sldId="257"/>
            <ac:picMk id="65" creationId="{C187335D-BE79-1B90-BB3E-3FBFFEC47D4B}"/>
          </ac:picMkLst>
        </pc:picChg>
        <pc:picChg chg="add del mod">
          <ac:chgData name="Balaji Nagappan" userId="335324147c31aaae" providerId="LiveId" clId="{56EAA380-C114-4612-AE71-69438C6D669C}" dt="2024-05-16T07:35:52.119" v="3537" actId="478"/>
          <ac:picMkLst>
            <pc:docMk/>
            <pc:sldMk cId="3773844459" sldId="257"/>
            <ac:picMk id="66" creationId="{6A6CC649-2207-CCA2-9DFC-52F0959D4159}"/>
          </ac:picMkLst>
        </pc:picChg>
        <pc:picChg chg="add del mod">
          <ac:chgData name="Balaji Nagappan" userId="335324147c31aaae" providerId="LiveId" clId="{56EAA380-C114-4612-AE71-69438C6D669C}" dt="2024-05-16T07:48:24.081" v="3579" actId="478"/>
          <ac:picMkLst>
            <pc:docMk/>
            <pc:sldMk cId="3773844459" sldId="257"/>
            <ac:picMk id="67" creationId="{694217A8-B0DB-C848-5077-74616D029985}"/>
          </ac:picMkLst>
        </pc:picChg>
        <pc:picChg chg="add del mod modCrop">
          <ac:chgData name="Balaji Nagappan" userId="335324147c31aaae" providerId="LiveId" clId="{56EAA380-C114-4612-AE71-69438C6D669C}" dt="2024-05-16T07:42:00.636" v="3571" actId="478"/>
          <ac:picMkLst>
            <pc:docMk/>
            <pc:sldMk cId="3773844459" sldId="257"/>
            <ac:picMk id="68" creationId="{5A7F06F5-D480-DDA7-AD1D-731090908256}"/>
          </ac:picMkLst>
        </pc:picChg>
        <pc:picChg chg="add del mod modCrop">
          <ac:chgData name="Balaji Nagappan" userId="335324147c31aaae" providerId="LiveId" clId="{56EAA380-C114-4612-AE71-69438C6D669C}" dt="2024-05-16T07:48:19.103" v="3577" actId="478"/>
          <ac:picMkLst>
            <pc:docMk/>
            <pc:sldMk cId="3773844459" sldId="257"/>
            <ac:picMk id="70" creationId="{AA144590-24C3-DF33-D520-EEA85DAF9C7F}"/>
          </ac:picMkLst>
        </pc:picChg>
        <pc:picChg chg="add mod">
          <ac:chgData name="Balaji Nagappan" userId="335324147c31aaae" providerId="LiveId" clId="{56EAA380-C114-4612-AE71-69438C6D669C}" dt="2024-05-16T07:49:25.231" v="3590" actId="14100"/>
          <ac:picMkLst>
            <pc:docMk/>
            <pc:sldMk cId="3773844459" sldId="257"/>
            <ac:picMk id="72" creationId="{71F1A2E3-0168-AFC1-97A7-B74A0AB2570E}"/>
          </ac:picMkLst>
        </pc:picChg>
        <pc:picChg chg="add mod">
          <ac:chgData name="Balaji Nagappan" userId="335324147c31aaae" providerId="LiveId" clId="{56EAA380-C114-4612-AE71-69438C6D669C}" dt="2024-05-16T07:59:44.885" v="3986" actId="1076"/>
          <ac:picMkLst>
            <pc:docMk/>
            <pc:sldMk cId="3773844459" sldId="257"/>
            <ac:picMk id="76" creationId="{4AD75AD3-7A8F-BD7F-205F-B697F84C1589}"/>
          </ac:picMkLst>
        </pc:picChg>
        <pc:picChg chg="add mod">
          <ac:chgData name="Balaji Nagappan" userId="335324147c31aaae" providerId="LiveId" clId="{56EAA380-C114-4612-AE71-69438C6D669C}" dt="2024-05-16T08:01:39.627" v="4009" actId="14100"/>
          <ac:picMkLst>
            <pc:docMk/>
            <pc:sldMk cId="3773844459" sldId="257"/>
            <ac:picMk id="78" creationId="{AFF49169-7A27-65AE-15B6-343A3543CED1}"/>
          </ac:picMkLst>
        </pc:picChg>
        <pc:picChg chg="add mod">
          <ac:chgData name="Balaji Nagappan" userId="335324147c31aaae" providerId="LiveId" clId="{56EAA380-C114-4612-AE71-69438C6D669C}" dt="2024-05-16T08:02:03.398" v="4015" actId="1076"/>
          <ac:picMkLst>
            <pc:docMk/>
            <pc:sldMk cId="3773844459" sldId="257"/>
            <ac:picMk id="79" creationId="{63EB0967-6300-F399-6F24-8F4DAF7706ED}"/>
          </ac:picMkLst>
        </pc:picChg>
        <pc:picChg chg="add del mod">
          <ac:chgData name="Balaji Nagappan" userId="335324147c31aaae" providerId="LiveId" clId="{56EAA380-C114-4612-AE71-69438C6D669C}" dt="2024-05-16T08:03:10.044" v="4020" actId="478"/>
          <ac:picMkLst>
            <pc:docMk/>
            <pc:sldMk cId="3773844459" sldId="257"/>
            <ac:picMk id="85" creationId="{96211635-FC4F-BE9A-5D0A-F0910FC2926F}"/>
          </ac:picMkLst>
        </pc:picChg>
        <pc:picChg chg="add mod modCrop">
          <ac:chgData name="Balaji Nagappan" userId="335324147c31aaae" providerId="LiveId" clId="{56EAA380-C114-4612-AE71-69438C6D669C}" dt="2024-05-16T08:05:44.288" v="4039" actId="164"/>
          <ac:picMkLst>
            <pc:docMk/>
            <pc:sldMk cId="3773844459" sldId="257"/>
            <ac:picMk id="87" creationId="{470FBA6D-2ACA-DA4C-8141-705B5E90A6E3}"/>
          </ac:picMkLst>
        </pc:picChg>
        <pc:picChg chg="add mod">
          <ac:chgData name="Balaji Nagappan" userId="335324147c31aaae" providerId="LiveId" clId="{56EAA380-C114-4612-AE71-69438C6D669C}" dt="2024-05-16T08:29:03.970" v="4816" actId="1035"/>
          <ac:picMkLst>
            <pc:docMk/>
            <pc:sldMk cId="3773844459" sldId="257"/>
            <ac:picMk id="88" creationId="{EDCF06EC-1BC0-ABFE-3FA3-548F26B7DE60}"/>
          </ac:picMkLst>
        </pc:picChg>
        <pc:picChg chg="add mod">
          <ac:chgData name="Balaji Nagappan" userId="335324147c31aaae" providerId="LiveId" clId="{56EAA380-C114-4612-AE71-69438C6D669C}" dt="2024-05-16T08:05:44.288" v="4039" actId="164"/>
          <ac:picMkLst>
            <pc:docMk/>
            <pc:sldMk cId="3773844459" sldId="257"/>
            <ac:picMk id="90" creationId="{14F57DB3-90C5-92F6-7B1F-95A94A8B231F}"/>
          </ac:picMkLst>
        </pc:picChg>
        <pc:picChg chg="add mod">
          <ac:chgData name="Balaji Nagappan" userId="335324147c31aaae" providerId="LiveId" clId="{56EAA380-C114-4612-AE71-69438C6D669C}" dt="2024-05-16T08:18:52.910" v="4644"/>
          <ac:picMkLst>
            <pc:docMk/>
            <pc:sldMk cId="3773844459" sldId="257"/>
            <ac:picMk id="94" creationId="{3557BFD8-176B-221E-259F-7480576A095F}"/>
          </ac:picMkLst>
        </pc:picChg>
        <pc:picChg chg="add mod">
          <ac:chgData name="Balaji Nagappan" userId="335324147c31aaae" providerId="LiveId" clId="{56EAA380-C114-4612-AE71-69438C6D669C}" dt="2024-05-16T08:18:52.910" v="4644"/>
          <ac:picMkLst>
            <pc:docMk/>
            <pc:sldMk cId="3773844459" sldId="257"/>
            <ac:picMk id="95" creationId="{E530FDDB-9BCB-86BA-8DF5-53CB344275DE}"/>
          </ac:picMkLst>
        </pc:picChg>
        <pc:picChg chg="add mod">
          <ac:chgData name="Balaji Nagappan" userId="335324147c31aaae" providerId="LiveId" clId="{56EAA380-C114-4612-AE71-69438C6D669C}" dt="2024-05-16T08:18:52.910" v="4644"/>
          <ac:picMkLst>
            <pc:docMk/>
            <pc:sldMk cId="3773844459" sldId="257"/>
            <ac:picMk id="96" creationId="{FD0E689B-CC37-3705-3033-5556E139EB96}"/>
          </ac:picMkLst>
        </pc:picChg>
        <pc:picChg chg="add mod">
          <ac:chgData name="Balaji Nagappan" userId="335324147c31aaae" providerId="LiveId" clId="{56EAA380-C114-4612-AE71-69438C6D669C}" dt="2024-05-16T08:18:52.910" v="4644"/>
          <ac:picMkLst>
            <pc:docMk/>
            <pc:sldMk cId="3773844459" sldId="257"/>
            <ac:picMk id="97" creationId="{B1F14431-82DB-C39B-516A-CCB27BDACD69}"/>
          </ac:picMkLst>
        </pc:picChg>
        <pc:picChg chg="add mod">
          <ac:chgData name="Balaji Nagappan" userId="335324147c31aaae" providerId="LiveId" clId="{56EAA380-C114-4612-AE71-69438C6D669C}" dt="2024-05-16T08:18:52.910" v="4644"/>
          <ac:picMkLst>
            <pc:docMk/>
            <pc:sldMk cId="3773844459" sldId="257"/>
            <ac:picMk id="98" creationId="{C866B84C-B0CF-9369-3E2A-95355B439A11}"/>
          </ac:picMkLst>
        </pc:picChg>
        <pc:picChg chg="add mod">
          <ac:chgData name="Balaji Nagappan" userId="335324147c31aaae" providerId="LiveId" clId="{56EAA380-C114-4612-AE71-69438C6D669C}" dt="2024-05-16T08:18:52.910" v="4644"/>
          <ac:picMkLst>
            <pc:docMk/>
            <pc:sldMk cId="3773844459" sldId="257"/>
            <ac:picMk id="99" creationId="{28F13144-52CA-4D98-0ACC-BEE7409747CC}"/>
          </ac:picMkLst>
        </pc:picChg>
        <pc:picChg chg="add mod">
          <ac:chgData name="Balaji Nagappan" userId="335324147c31aaae" providerId="LiveId" clId="{56EAA380-C114-4612-AE71-69438C6D669C}" dt="2024-05-16T08:56:57.428" v="5927" actId="1076"/>
          <ac:picMkLst>
            <pc:docMk/>
            <pc:sldMk cId="3773844459" sldId="257"/>
            <ac:picMk id="101" creationId="{A70735CF-79A6-4427-85F0-EAE66F6BF194}"/>
          </ac:picMkLst>
        </pc:picChg>
        <pc:picChg chg="add del mod">
          <ac:chgData name="Balaji Nagappan" userId="335324147c31aaae" providerId="LiveId" clId="{56EAA380-C114-4612-AE71-69438C6D669C}" dt="2024-05-16T08:24:26.229" v="4697" actId="478"/>
          <ac:picMkLst>
            <pc:docMk/>
            <pc:sldMk cId="3773844459" sldId="257"/>
            <ac:picMk id="103" creationId="{836DC722-D52C-04CD-32A0-96C2107A4389}"/>
          </ac:picMkLst>
        </pc:picChg>
      </pc:sldChg>
      <pc:sldChg chg="new del">
        <pc:chgData name="Balaji Nagappan" userId="335324147c31aaae" providerId="LiveId" clId="{56EAA380-C114-4612-AE71-69438C6D669C}" dt="2024-05-16T08:36:30.712" v="5131" actId="2696"/>
        <pc:sldMkLst>
          <pc:docMk/>
          <pc:sldMk cId="1377762753" sldId="258"/>
        </pc:sldMkLst>
      </pc:sldChg>
      <pc:sldChg chg="addSp delSp modSp add mod setBg">
        <pc:chgData name="Balaji Nagappan" userId="335324147c31aaae" providerId="LiveId" clId="{56EAA380-C114-4612-AE71-69438C6D669C}" dt="2024-05-16T13:46:26.930" v="9321" actId="478"/>
        <pc:sldMkLst>
          <pc:docMk/>
          <pc:sldMk cId="744573785" sldId="259"/>
        </pc:sldMkLst>
        <pc:spChg chg="add mod">
          <ac:chgData name="Balaji Nagappan" userId="335324147c31aaae" providerId="LiveId" clId="{56EAA380-C114-4612-AE71-69438C6D669C}" dt="2024-05-16T13:35:37.962" v="9205" actId="207"/>
          <ac:spMkLst>
            <pc:docMk/>
            <pc:sldMk cId="744573785" sldId="259"/>
            <ac:spMk id="2" creationId="{32688C56-7A00-C6E0-E8A3-93ADAD236F69}"/>
          </ac:spMkLst>
        </pc:spChg>
        <pc:spChg chg="add mod ord">
          <ac:chgData name="Balaji Nagappan" userId="335324147c31aaae" providerId="LiveId" clId="{56EAA380-C114-4612-AE71-69438C6D669C}" dt="2024-05-16T13:32:53.116" v="9200" actId="20577"/>
          <ac:spMkLst>
            <pc:docMk/>
            <pc:sldMk cId="744573785" sldId="259"/>
            <ac:spMk id="3" creationId="{E9F56C87-7CE8-1B18-0A21-48A9678414E6}"/>
          </ac:spMkLst>
        </pc:spChg>
        <pc:spChg chg="add mod">
          <ac:chgData name="Balaji Nagappan" userId="335324147c31aaae" providerId="LiveId" clId="{56EAA380-C114-4612-AE71-69438C6D669C}" dt="2024-05-16T11:11:40.051" v="8351" actId="14100"/>
          <ac:spMkLst>
            <pc:docMk/>
            <pc:sldMk cId="744573785" sldId="259"/>
            <ac:spMk id="4" creationId="{133F1A1E-7FB6-820A-18E4-6B79BA355149}"/>
          </ac:spMkLst>
        </pc:spChg>
        <pc:spChg chg="add mod">
          <ac:chgData name="Balaji Nagappan" userId="335324147c31aaae" providerId="LiveId" clId="{56EAA380-C114-4612-AE71-69438C6D669C}" dt="2024-05-16T11:13:57.752" v="8389" actId="14100"/>
          <ac:spMkLst>
            <pc:docMk/>
            <pc:sldMk cId="744573785" sldId="259"/>
            <ac:spMk id="5" creationId="{931475DE-4F07-C9EC-5C09-8588C7350FD9}"/>
          </ac:spMkLst>
        </pc:spChg>
        <pc:spChg chg="add del mod">
          <ac:chgData name="Balaji Nagappan" userId="335324147c31aaae" providerId="LiveId" clId="{56EAA380-C114-4612-AE71-69438C6D669C}" dt="2024-05-16T10:27:21.317" v="6837"/>
          <ac:spMkLst>
            <pc:docMk/>
            <pc:sldMk cId="744573785" sldId="259"/>
            <ac:spMk id="6" creationId="{6EBA121B-2BB6-2EC9-3A44-F989946FFA37}"/>
          </ac:spMkLst>
        </pc:spChg>
        <pc:spChg chg="add mod">
          <ac:chgData name="Balaji Nagappan" userId="335324147c31aaae" providerId="LiveId" clId="{56EAA380-C114-4612-AE71-69438C6D669C}" dt="2024-05-16T13:03:04.688" v="8958" actId="20577"/>
          <ac:spMkLst>
            <pc:docMk/>
            <pc:sldMk cId="744573785" sldId="259"/>
            <ac:spMk id="7" creationId="{1D40E09F-C516-8951-7853-13037A12C6C8}"/>
          </ac:spMkLst>
        </pc:spChg>
        <pc:spChg chg="add mod">
          <ac:chgData name="Balaji Nagappan" userId="335324147c31aaae" providerId="LiveId" clId="{56EAA380-C114-4612-AE71-69438C6D669C}" dt="2024-05-16T11:15:33.105" v="8408" actId="14100"/>
          <ac:spMkLst>
            <pc:docMk/>
            <pc:sldMk cId="744573785" sldId="259"/>
            <ac:spMk id="8" creationId="{63FF4557-789F-3806-00D3-54EA202CCD0A}"/>
          </ac:spMkLst>
        </pc:spChg>
        <pc:spChg chg="add del mod">
          <ac:chgData name="Balaji Nagappan" userId="335324147c31aaae" providerId="LiveId" clId="{56EAA380-C114-4612-AE71-69438C6D669C}" dt="2024-05-16T11:03:21.007" v="8255" actId="478"/>
          <ac:spMkLst>
            <pc:docMk/>
            <pc:sldMk cId="744573785" sldId="259"/>
            <ac:spMk id="9" creationId="{9D5EC5D2-9ED5-06F8-6ADA-735B226E2BC4}"/>
          </ac:spMkLst>
        </pc:spChg>
        <pc:spChg chg="mod">
          <ac:chgData name="Balaji Nagappan" userId="335324147c31aaae" providerId="LiveId" clId="{56EAA380-C114-4612-AE71-69438C6D669C}" dt="2024-05-16T13:34:55.446" v="9201" actId="207"/>
          <ac:spMkLst>
            <pc:docMk/>
            <pc:sldMk cId="744573785" sldId="259"/>
            <ac:spMk id="10" creationId="{E8A243E1-46EB-C421-F1E6-D3F8681E238C}"/>
          </ac:spMkLst>
        </pc:spChg>
        <pc:spChg chg="add del mod">
          <ac:chgData name="Balaji Nagappan" userId="335324147c31aaae" providerId="LiveId" clId="{56EAA380-C114-4612-AE71-69438C6D669C}" dt="2024-05-16T13:04:19.638" v="8985" actId="20577"/>
          <ac:spMkLst>
            <pc:docMk/>
            <pc:sldMk cId="744573785" sldId="259"/>
            <ac:spMk id="11" creationId="{F754DE66-1D51-BBD1-3FD0-4F6982DD0982}"/>
          </ac:spMkLst>
        </pc:spChg>
        <pc:spChg chg="add mod">
          <ac:chgData name="Balaji Nagappan" userId="335324147c31aaae" providerId="LiveId" clId="{56EAA380-C114-4612-AE71-69438C6D669C}" dt="2024-05-16T13:03:15.781" v="8959" actId="20577"/>
          <ac:spMkLst>
            <pc:docMk/>
            <pc:sldMk cId="744573785" sldId="259"/>
            <ac:spMk id="12" creationId="{BA877A3B-DBA6-3400-B95E-3BFD5CA11385}"/>
          </ac:spMkLst>
        </pc:spChg>
        <pc:spChg chg="del mod">
          <ac:chgData name="Balaji Nagappan" userId="335324147c31aaae" providerId="LiveId" clId="{56EAA380-C114-4612-AE71-69438C6D669C}" dt="2024-05-16T10:10:10.522" v="6104" actId="478"/>
          <ac:spMkLst>
            <pc:docMk/>
            <pc:sldMk cId="744573785" sldId="259"/>
            <ac:spMk id="13" creationId="{1A8BE0A3-4A9A-EB09-1AC4-2ADC8B88D0BD}"/>
          </ac:spMkLst>
        </pc:spChg>
        <pc:spChg chg="mod ord">
          <ac:chgData name="Balaji Nagappan" userId="335324147c31aaae" providerId="LiveId" clId="{56EAA380-C114-4612-AE71-69438C6D669C}" dt="2024-05-16T11:11:51.409" v="8354" actId="14100"/>
          <ac:spMkLst>
            <pc:docMk/>
            <pc:sldMk cId="744573785" sldId="259"/>
            <ac:spMk id="19" creationId="{F458A938-2E2C-721B-DDB8-4396D84CC510}"/>
          </ac:spMkLst>
        </pc:spChg>
        <pc:spChg chg="add del mod">
          <ac:chgData name="Balaji Nagappan" userId="335324147c31aaae" providerId="LiveId" clId="{56EAA380-C114-4612-AE71-69438C6D669C}" dt="2024-05-16T11:14:57.717" v="8401" actId="478"/>
          <ac:spMkLst>
            <pc:docMk/>
            <pc:sldMk cId="744573785" sldId="259"/>
            <ac:spMk id="20" creationId="{4919132A-F03F-0BC5-7608-73B605145A3A}"/>
          </ac:spMkLst>
        </pc:spChg>
        <pc:spChg chg="add del mod">
          <ac:chgData name="Balaji Nagappan" userId="335324147c31aaae" providerId="LiveId" clId="{56EAA380-C114-4612-AE71-69438C6D669C}" dt="2024-05-16T11:05:43.699" v="8277"/>
          <ac:spMkLst>
            <pc:docMk/>
            <pc:sldMk cId="744573785" sldId="259"/>
            <ac:spMk id="21" creationId="{EF1BD543-595D-1721-B40B-0D303836E794}"/>
          </ac:spMkLst>
        </pc:spChg>
        <pc:spChg chg="add mod">
          <ac:chgData name="Balaji Nagappan" userId="335324147c31aaae" providerId="LiveId" clId="{56EAA380-C114-4612-AE71-69438C6D669C}" dt="2024-05-16T12:46:27.117" v="8879" actId="1037"/>
          <ac:spMkLst>
            <pc:docMk/>
            <pc:sldMk cId="744573785" sldId="259"/>
            <ac:spMk id="23" creationId="{8CAFC342-6D64-8078-2A8C-062C70D9BE56}"/>
          </ac:spMkLst>
        </pc:spChg>
        <pc:spChg chg="add mod">
          <ac:chgData name="Balaji Nagappan" userId="335324147c31aaae" providerId="LiveId" clId="{56EAA380-C114-4612-AE71-69438C6D669C}" dt="2024-05-16T13:05:20.604" v="9011" actId="20577"/>
          <ac:spMkLst>
            <pc:docMk/>
            <pc:sldMk cId="744573785" sldId="259"/>
            <ac:spMk id="24" creationId="{DB2C1EDF-960E-DB90-1207-BB940D720BD4}"/>
          </ac:spMkLst>
        </pc:spChg>
        <pc:spChg chg="add mod">
          <ac:chgData name="Balaji Nagappan" userId="335324147c31aaae" providerId="LiveId" clId="{56EAA380-C114-4612-AE71-69438C6D669C}" dt="2024-05-16T13:05:57.577" v="9013" actId="20577"/>
          <ac:spMkLst>
            <pc:docMk/>
            <pc:sldMk cId="744573785" sldId="259"/>
            <ac:spMk id="25" creationId="{8EFFF6E4-2E1B-FCAC-ECD2-D34A16EFD368}"/>
          </ac:spMkLst>
        </pc:spChg>
        <pc:spChg chg="mod ord">
          <ac:chgData name="Balaji Nagappan" userId="335324147c31aaae" providerId="LiveId" clId="{56EAA380-C114-4612-AE71-69438C6D669C}" dt="2024-05-16T11:12:04.775" v="8357" actId="14100"/>
          <ac:spMkLst>
            <pc:docMk/>
            <pc:sldMk cId="744573785" sldId="259"/>
            <ac:spMk id="26" creationId="{683FB4C6-A8B8-318F-5436-0A1911BA73EF}"/>
          </ac:spMkLst>
        </pc:spChg>
        <pc:spChg chg="mod ord">
          <ac:chgData name="Balaji Nagappan" userId="335324147c31aaae" providerId="LiveId" clId="{56EAA380-C114-4612-AE71-69438C6D669C}" dt="2024-05-16T11:08:03.880" v="8296" actId="164"/>
          <ac:spMkLst>
            <pc:docMk/>
            <pc:sldMk cId="744573785" sldId="259"/>
            <ac:spMk id="27" creationId="{4997CE0A-6DA5-16C5-9796-5A53903C31D8}"/>
          </ac:spMkLst>
        </pc:spChg>
        <pc:spChg chg="mod">
          <ac:chgData name="Balaji Nagappan" userId="335324147c31aaae" providerId="LiveId" clId="{56EAA380-C114-4612-AE71-69438C6D669C}" dt="2024-05-16T11:43:30.953" v="8679" actId="1076"/>
          <ac:spMkLst>
            <pc:docMk/>
            <pc:sldMk cId="744573785" sldId="259"/>
            <ac:spMk id="28" creationId="{AF4861AC-6EA1-E8F4-D557-8A16B069EFED}"/>
          </ac:spMkLst>
        </pc:spChg>
        <pc:spChg chg="mod">
          <ac:chgData name="Balaji Nagappan" userId="335324147c31aaae" providerId="LiveId" clId="{56EAA380-C114-4612-AE71-69438C6D669C}" dt="2024-05-16T11:15:44.609" v="8410" actId="14100"/>
          <ac:spMkLst>
            <pc:docMk/>
            <pc:sldMk cId="744573785" sldId="259"/>
            <ac:spMk id="29" creationId="{2717511F-5D91-B3D4-BDBA-6AF39CB6EA1C}"/>
          </ac:spMkLst>
        </pc:spChg>
        <pc:spChg chg="mod">
          <ac:chgData name="Balaji Nagappan" userId="335324147c31aaae" providerId="LiveId" clId="{56EAA380-C114-4612-AE71-69438C6D669C}" dt="2024-05-16T11:44:10.879" v="8689" actId="14100"/>
          <ac:spMkLst>
            <pc:docMk/>
            <pc:sldMk cId="744573785" sldId="259"/>
            <ac:spMk id="30" creationId="{7860EDB5-DA2B-0645-BA33-85A77821B8A5}"/>
          </ac:spMkLst>
        </pc:spChg>
        <pc:spChg chg="mod ord">
          <ac:chgData name="Balaji Nagappan" userId="335324147c31aaae" providerId="LiveId" clId="{56EAA380-C114-4612-AE71-69438C6D669C}" dt="2024-05-16T11:46:26.393" v="8727" actId="1035"/>
          <ac:spMkLst>
            <pc:docMk/>
            <pc:sldMk cId="744573785" sldId="259"/>
            <ac:spMk id="31" creationId="{299048FE-A30E-3090-3D84-21306C10C647}"/>
          </ac:spMkLst>
        </pc:spChg>
        <pc:spChg chg="add mod">
          <ac:chgData name="Balaji Nagappan" userId="335324147c31aaae" providerId="LiveId" clId="{56EAA380-C114-4612-AE71-69438C6D669C}" dt="2024-05-16T11:07:52.403" v="8295" actId="571"/>
          <ac:spMkLst>
            <pc:docMk/>
            <pc:sldMk cId="744573785" sldId="259"/>
            <ac:spMk id="33" creationId="{557A8025-9391-2559-F060-8426E16DE209}"/>
          </ac:spMkLst>
        </pc:spChg>
        <pc:spChg chg="add mod">
          <ac:chgData name="Balaji Nagappan" userId="335324147c31aaae" providerId="LiveId" clId="{56EAA380-C114-4612-AE71-69438C6D669C}" dt="2024-05-16T11:12:30.988" v="8358"/>
          <ac:spMkLst>
            <pc:docMk/>
            <pc:sldMk cId="744573785" sldId="259"/>
            <ac:spMk id="35" creationId="{771A6634-7820-F657-9885-2BAC4CD737CB}"/>
          </ac:spMkLst>
        </pc:spChg>
        <pc:spChg chg="add mod ord">
          <ac:chgData name="Balaji Nagappan" userId="335324147c31aaae" providerId="LiveId" clId="{56EAA380-C114-4612-AE71-69438C6D669C}" dt="2024-05-16T11:18:31.968" v="8468" actId="14100"/>
          <ac:spMkLst>
            <pc:docMk/>
            <pc:sldMk cId="744573785" sldId="259"/>
            <ac:spMk id="36" creationId="{F4601829-89DE-30CC-DA50-A3F3679971D2}"/>
          </ac:spMkLst>
        </pc:spChg>
        <pc:spChg chg="add mod">
          <ac:chgData name="Balaji Nagappan" userId="335324147c31aaae" providerId="LiveId" clId="{56EAA380-C114-4612-AE71-69438C6D669C}" dt="2024-05-16T12:40:21.073" v="8858" actId="14100"/>
          <ac:spMkLst>
            <pc:docMk/>
            <pc:sldMk cId="744573785" sldId="259"/>
            <ac:spMk id="38" creationId="{C9CED651-61A8-16FE-4102-C902DE2FD888}"/>
          </ac:spMkLst>
        </pc:spChg>
        <pc:spChg chg="add mod">
          <ac:chgData name="Balaji Nagappan" userId="335324147c31aaae" providerId="LiveId" clId="{56EAA380-C114-4612-AE71-69438C6D669C}" dt="2024-05-16T11:28:33.305" v="8572" actId="14100"/>
          <ac:spMkLst>
            <pc:docMk/>
            <pc:sldMk cId="744573785" sldId="259"/>
            <ac:spMk id="49" creationId="{3EDDDD2C-CB5A-AD3B-1F55-4396857218A3}"/>
          </ac:spMkLst>
        </pc:spChg>
        <pc:spChg chg="add mod">
          <ac:chgData name="Balaji Nagappan" userId="335324147c31aaae" providerId="LiveId" clId="{56EAA380-C114-4612-AE71-69438C6D669C}" dt="2024-05-16T11:24:02.973" v="8522" actId="1076"/>
          <ac:spMkLst>
            <pc:docMk/>
            <pc:sldMk cId="744573785" sldId="259"/>
            <ac:spMk id="50" creationId="{449CF330-E2F9-067E-2FCF-145DC73B7D80}"/>
          </ac:spMkLst>
        </pc:spChg>
        <pc:spChg chg="mod">
          <ac:chgData name="Balaji Nagappan" userId="335324147c31aaae" providerId="LiveId" clId="{56EAA380-C114-4612-AE71-69438C6D669C}" dt="2024-05-16T11:36:31.564" v="8609"/>
          <ac:spMkLst>
            <pc:docMk/>
            <pc:sldMk cId="744573785" sldId="259"/>
            <ac:spMk id="61" creationId="{B3F782C8-4F96-D06F-97CA-843343E1C70A}"/>
          </ac:spMkLst>
        </pc:spChg>
        <pc:spChg chg="mod">
          <ac:chgData name="Balaji Nagappan" userId="335324147c31aaae" providerId="LiveId" clId="{56EAA380-C114-4612-AE71-69438C6D669C}" dt="2024-05-16T11:36:31.564" v="8609"/>
          <ac:spMkLst>
            <pc:docMk/>
            <pc:sldMk cId="744573785" sldId="259"/>
            <ac:spMk id="62" creationId="{E5034CBD-8902-0870-66F5-2AD26B5A82CF}"/>
          </ac:spMkLst>
        </pc:spChg>
        <pc:spChg chg="mod">
          <ac:chgData name="Balaji Nagappan" userId="335324147c31aaae" providerId="LiveId" clId="{56EAA380-C114-4612-AE71-69438C6D669C}" dt="2024-05-16T11:36:31.564" v="8609"/>
          <ac:spMkLst>
            <pc:docMk/>
            <pc:sldMk cId="744573785" sldId="259"/>
            <ac:spMk id="63" creationId="{04A4E599-5B3E-5E9A-E17E-EE443B2AE872}"/>
          </ac:spMkLst>
        </pc:spChg>
        <pc:spChg chg="mod">
          <ac:chgData name="Balaji Nagappan" userId="335324147c31aaae" providerId="LiveId" clId="{56EAA380-C114-4612-AE71-69438C6D669C}" dt="2024-05-16T11:36:31.564" v="8609"/>
          <ac:spMkLst>
            <pc:docMk/>
            <pc:sldMk cId="744573785" sldId="259"/>
            <ac:spMk id="64" creationId="{2B3A6105-8026-8E1F-336B-F2925DC32B7D}"/>
          </ac:spMkLst>
        </pc:spChg>
        <pc:spChg chg="add mod">
          <ac:chgData name="Balaji Nagappan" userId="335324147c31aaae" providerId="LiveId" clId="{56EAA380-C114-4612-AE71-69438C6D669C}" dt="2024-05-16T11:36:45.332" v="8614" actId="1076"/>
          <ac:spMkLst>
            <pc:docMk/>
            <pc:sldMk cId="744573785" sldId="259"/>
            <ac:spMk id="65" creationId="{394EE193-3216-A0D7-D253-ECFA92BDE8C9}"/>
          </ac:spMkLst>
        </pc:spChg>
        <pc:spChg chg="add mod">
          <ac:chgData name="Balaji Nagappan" userId="335324147c31aaae" providerId="LiveId" clId="{56EAA380-C114-4612-AE71-69438C6D669C}" dt="2024-05-16T13:14:07.486" v="9043" actId="14100"/>
          <ac:spMkLst>
            <pc:docMk/>
            <pc:sldMk cId="744573785" sldId="259"/>
            <ac:spMk id="66" creationId="{B7734881-FC6D-569B-13E6-9528CF7D0ED7}"/>
          </ac:spMkLst>
        </pc:spChg>
        <pc:spChg chg="add del">
          <ac:chgData name="Balaji Nagappan" userId="335324147c31aaae" providerId="LiveId" clId="{56EAA380-C114-4612-AE71-69438C6D669C}" dt="2024-05-16T11:39:37.964" v="8644" actId="478"/>
          <ac:spMkLst>
            <pc:docMk/>
            <pc:sldMk cId="744573785" sldId="259"/>
            <ac:spMk id="73" creationId="{BD3738A9-A1EA-A191-BE12-1609DFDCB1C7}"/>
          </ac:spMkLst>
        </pc:spChg>
        <pc:spChg chg="add mod">
          <ac:chgData name="Balaji Nagappan" userId="335324147c31aaae" providerId="LiveId" clId="{56EAA380-C114-4612-AE71-69438C6D669C}" dt="2024-05-16T13:27:16.582" v="9197" actId="20577"/>
          <ac:spMkLst>
            <pc:docMk/>
            <pc:sldMk cId="744573785" sldId="259"/>
            <ac:spMk id="74" creationId="{225ADCDE-F839-429A-6CBB-652253F575C5}"/>
          </ac:spMkLst>
        </pc:spChg>
        <pc:spChg chg="add mod">
          <ac:chgData name="Balaji Nagappan" userId="335324147c31aaae" providerId="LiveId" clId="{56EAA380-C114-4612-AE71-69438C6D669C}" dt="2024-05-16T11:44:42.751" v="8701" actId="404"/>
          <ac:spMkLst>
            <pc:docMk/>
            <pc:sldMk cId="744573785" sldId="259"/>
            <ac:spMk id="75" creationId="{641E7AAF-FEC2-E9BC-8BD5-07DC8D471F20}"/>
          </ac:spMkLst>
        </pc:spChg>
        <pc:spChg chg="add del mod">
          <ac:chgData name="Balaji Nagappan" userId="335324147c31aaae" providerId="LiveId" clId="{56EAA380-C114-4612-AE71-69438C6D669C}" dt="2024-05-16T11:43:08.815" v="8676" actId="478"/>
          <ac:spMkLst>
            <pc:docMk/>
            <pc:sldMk cId="744573785" sldId="259"/>
            <ac:spMk id="76" creationId="{AC170D08-42A7-B4E6-7F10-9560069A8A59}"/>
          </ac:spMkLst>
        </pc:spChg>
        <pc:spChg chg="add mod">
          <ac:chgData name="Balaji Nagappan" userId="335324147c31aaae" providerId="LiveId" clId="{56EAA380-C114-4612-AE71-69438C6D669C}" dt="2024-05-16T11:44:24.027" v="8692" actId="14100"/>
          <ac:spMkLst>
            <pc:docMk/>
            <pc:sldMk cId="744573785" sldId="259"/>
            <ac:spMk id="77" creationId="{6B3E2F9C-87A1-0D9E-7AA3-07DD6B516A0D}"/>
          </ac:spMkLst>
        </pc:spChg>
        <pc:spChg chg="add mod ord">
          <ac:chgData name="Balaji Nagappan" userId="335324147c31aaae" providerId="LiveId" clId="{56EAA380-C114-4612-AE71-69438C6D669C}" dt="2024-05-16T11:45:25.430" v="8710" actId="167"/>
          <ac:spMkLst>
            <pc:docMk/>
            <pc:sldMk cId="744573785" sldId="259"/>
            <ac:spMk id="78" creationId="{D2E8C7AF-190D-D33E-EABB-8A809B0507E7}"/>
          </ac:spMkLst>
        </pc:spChg>
        <pc:spChg chg="add mod">
          <ac:chgData name="Balaji Nagappan" userId="335324147c31aaae" providerId="LiveId" clId="{56EAA380-C114-4612-AE71-69438C6D669C}" dt="2024-05-16T11:45:49.418" v="8714"/>
          <ac:spMkLst>
            <pc:docMk/>
            <pc:sldMk cId="744573785" sldId="259"/>
            <ac:spMk id="79" creationId="{61997FED-0AA6-DC12-ABD3-D2468BD6D979}"/>
          </ac:spMkLst>
        </pc:spChg>
        <pc:spChg chg="add mod ord">
          <ac:chgData name="Balaji Nagappan" userId="335324147c31aaae" providerId="LiveId" clId="{56EAA380-C114-4612-AE71-69438C6D669C}" dt="2024-05-16T11:46:18.945" v="8721" actId="167"/>
          <ac:spMkLst>
            <pc:docMk/>
            <pc:sldMk cId="744573785" sldId="259"/>
            <ac:spMk id="80" creationId="{590296FC-136F-AB23-6646-DE0AC76E20EA}"/>
          </ac:spMkLst>
        </pc:spChg>
        <pc:spChg chg="add mod">
          <ac:chgData name="Balaji Nagappan" userId="335324147c31aaae" providerId="LiveId" clId="{56EAA380-C114-4612-AE71-69438C6D669C}" dt="2024-05-16T13:21:35.792" v="9140" actId="313"/>
          <ac:spMkLst>
            <pc:docMk/>
            <pc:sldMk cId="744573785" sldId="259"/>
            <ac:spMk id="81" creationId="{7FAED0AB-FE8C-4D09-C39C-AC44110CD504}"/>
          </ac:spMkLst>
        </pc:spChg>
        <pc:grpChg chg="add mod">
          <ac:chgData name="Balaji Nagappan" userId="335324147c31aaae" providerId="LiveId" clId="{56EAA380-C114-4612-AE71-69438C6D669C}" dt="2024-05-16T11:14:23.801" v="8392" actId="14100"/>
          <ac:grpSpMkLst>
            <pc:docMk/>
            <pc:sldMk cId="744573785" sldId="259"/>
            <ac:grpSpMk id="14" creationId="{D4602E1B-D231-BB20-29CD-CFA6CE1951C7}"/>
          </ac:grpSpMkLst>
        </pc:grpChg>
        <pc:grpChg chg="add mod">
          <ac:chgData name="Balaji Nagappan" userId="335324147c31aaae" providerId="LiveId" clId="{56EAA380-C114-4612-AE71-69438C6D669C}" dt="2024-05-16T11:08:03.880" v="8296" actId="164"/>
          <ac:grpSpMkLst>
            <pc:docMk/>
            <pc:sldMk cId="744573785" sldId="259"/>
            <ac:grpSpMk id="16" creationId="{42948745-2434-7B05-5DFA-535AC1D8E065}"/>
          </ac:grpSpMkLst>
        </pc:grpChg>
        <pc:grpChg chg="add mod">
          <ac:chgData name="Balaji Nagappan" userId="335324147c31aaae" providerId="LiveId" clId="{56EAA380-C114-4612-AE71-69438C6D669C}" dt="2024-05-16T11:13:44.175" v="8374" actId="14100"/>
          <ac:grpSpMkLst>
            <pc:docMk/>
            <pc:sldMk cId="744573785" sldId="259"/>
            <ac:grpSpMk id="32" creationId="{B061CD14-9201-C976-6A64-7618196F8C17}"/>
          </ac:grpSpMkLst>
        </pc:grpChg>
        <pc:grpChg chg="add del mod">
          <ac:chgData name="Balaji Nagappan" userId="335324147c31aaae" providerId="LiveId" clId="{56EAA380-C114-4612-AE71-69438C6D669C}" dt="2024-05-16T13:46:26.930" v="9321" actId="478"/>
          <ac:grpSpMkLst>
            <pc:docMk/>
            <pc:sldMk cId="744573785" sldId="259"/>
            <ac:grpSpMk id="33" creationId="{F2D13038-34EA-C1AA-BDAD-8B3D8F18F796}"/>
          </ac:grpSpMkLst>
        </pc:grpChg>
        <pc:grpChg chg="add mod">
          <ac:chgData name="Balaji Nagappan" userId="335324147c31aaae" providerId="LiveId" clId="{56EAA380-C114-4612-AE71-69438C6D669C}" dt="2024-05-16T11:15:22.071" v="8406" actId="14100"/>
          <ac:grpSpMkLst>
            <pc:docMk/>
            <pc:sldMk cId="744573785" sldId="259"/>
            <ac:grpSpMk id="34" creationId="{B356A220-D5D0-C381-310E-1BC08E7EDB22}"/>
          </ac:grpSpMkLst>
        </pc:grpChg>
        <pc:grpChg chg="add mod">
          <ac:chgData name="Balaji Nagappan" userId="335324147c31aaae" providerId="LiveId" clId="{56EAA380-C114-4612-AE71-69438C6D669C}" dt="2024-05-16T11:45:40.192" v="8712" actId="14100"/>
          <ac:grpSpMkLst>
            <pc:docMk/>
            <pc:sldMk cId="744573785" sldId="259"/>
            <ac:grpSpMk id="37" creationId="{09646B82-D780-6221-7DA8-C209594974F8}"/>
          </ac:grpSpMkLst>
        </pc:grpChg>
        <pc:grpChg chg="add mod">
          <ac:chgData name="Balaji Nagappan" userId="335324147c31aaae" providerId="LiveId" clId="{56EAA380-C114-4612-AE71-69438C6D669C}" dt="2024-05-16T11:20:25.038" v="8493" actId="1038"/>
          <ac:grpSpMkLst>
            <pc:docMk/>
            <pc:sldMk cId="744573785" sldId="259"/>
            <ac:grpSpMk id="39" creationId="{18086343-9854-06DD-67DA-319ADF4E0CA2}"/>
          </ac:grpSpMkLst>
        </pc:grpChg>
        <pc:grpChg chg="add mod">
          <ac:chgData name="Balaji Nagappan" userId="335324147c31aaae" providerId="LiveId" clId="{56EAA380-C114-4612-AE71-69438C6D669C}" dt="2024-05-16T11:36:37.444" v="8611" actId="1076"/>
          <ac:grpSpMkLst>
            <pc:docMk/>
            <pc:sldMk cId="744573785" sldId="259"/>
            <ac:grpSpMk id="59" creationId="{49A60A58-7107-4776-D6FF-9235DC36FA61}"/>
          </ac:grpSpMkLst>
        </pc:grpChg>
        <pc:grpChg chg="mod">
          <ac:chgData name="Balaji Nagappan" userId="335324147c31aaae" providerId="LiveId" clId="{56EAA380-C114-4612-AE71-69438C6D669C}" dt="2024-05-16T11:36:31.564" v="8609"/>
          <ac:grpSpMkLst>
            <pc:docMk/>
            <pc:sldMk cId="744573785" sldId="259"/>
            <ac:grpSpMk id="60" creationId="{674E2A5D-24D0-065C-338D-08B79AC66046}"/>
          </ac:grpSpMkLst>
        </pc:grpChg>
        <pc:grpChg chg="add del mod">
          <ac:chgData name="Balaji Nagappan" userId="335324147c31aaae" providerId="LiveId" clId="{56EAA380-C114-4612-AE71-69438C6D669C}" dt="2024-05-16T13:11:28.190" v="9014" actId="478"/>
          <ac:grpSpMkLst>
            <pc:docMk/>
            <pc:sldMk cId="744573785" sldId="259"/>
            <ac:grpSpMk id="68" creationId="{4623C124-997C-42B8-A9DF-28CA0DE87232}"/>
          </ac:grpSpMkLst>
        </pc:grpChg>
        <pc:picChg chg="add mod">
          <ac:chgData name="Balaji Nagappan" userId="335324147c31aaae" providerId="LiveId" clId="{56EAA380-C114-4612-AE71-69438C6D669C}" dt="2024-05-16T13:46:18.158" v="9318" actId="1076"/>
          <ac:picMkLst>
            <pc:docMk/>
            <pc:sldMk cId="744573785" sldId="259"/>
            <ac:picMk id="9" creationId="{6DE4650A-3EED-7037-3477-E1A001836B71}"/>
          </ac:picMkLst>
        </pc:picChg>
        <pc:picChg chg="add del mod">
          <ac:chgData name="Balaji Nagappan" userId="335324147c31aaae" providerId="LiveId" clId="{56EAA380-C114-4612-AE71-69438C6D669C}" dt="2024-05-16T13:17:37.702" v="9047" actId="21"/>
          <ac:picMkLst>
            <pc:docMk/>
            <pc:sldMk cId="744573785" sldId="259"/>
            <ac:picMk id="20" creationId="{E74E6418-E476-A6C3-94D3-8C219CA59D78}"/>
          </ac:picMkLst>
        </pc:picChg>
        <pc:picChg chg="add mod">
          <ac:chgData name="Balaji Nagappan" userId="335324147c31aaae" providerId="LiveId" clId="{56EAA380-C114-4612-AE71-69438C6D669C}" dt="2024-05-16T13:18:18.992" v="9067" actId="1038"/>
          <ac:picMkLst>
            <pc:docMk/>
            <pc:sldMk cId="744573785" sldId="259"/>
            <ac:picMk id="21" creationId="{E74E6418-E476-A6C3-94D3-8C219CA59D78}"/>
          </ac:picMkLst>
        </pc:picChg>
        <pc:picChg chg="add mod">
          <ac:chgData name="Balaji Nagappan" userId="335324147c31aaae" providerId="LiveId" clId="{56EAA380-C114-4612-AE71-69438C6D669C}" dt="2024-05-16T11:16:13.761" v="8416" actId="1076"/>
          <ac:picMkLst>
            <pc:docMk/>
            <pc:sldMk cId="744573785" sldId="259"/>
            <ac:picMk id="22" creationId="{B2743E07-311A-7497-4299-EB9E51770CC2}"/>
          </ac:picMkLst>
        </pc:picChg>
        <pc:picChg chg="add mod">
          <ac:chgData name="Balaji Nagappan" userId="335324147c31aaae" providerId="LiveId" clId="{56EAA380-C114-4612-AE71-69438C6D669C}" dt="2024-05-16T13:45:55.837" v="9309"/>
          <ac:picMkLst>
            <pc:docMk/>
            <pc:sldMk cId="744573785" sldId="259"/>
            <ac:picMk id="35" creationId="{F892084E-5CFF-38B8-FF7B-09B1326F603C}"/>
          </ac:picMkLst>
        </pc:picChg>
        <pc:picChg chg="mod">
          <ac:chgData name="Balaji Nagappan" userId="335324147c31aaae" providerId="LiveId" clId="{56EAA380-C114-4612-AE71-69438C6D669C}" dt="2024-05-16T11:19:56.792" v="8478"/>
          <ac:picMkLst>
            <pc:docMk/>
            <pc:sldMk cId="744573785" sldId="259"/>
            <ac:picMk id="40" creationId="{8C48DD53-137A-48CA-7ADC-F5345EBBF151}"/>
          </ac:picMkLst>
        </pc:picChg>
        <pc:picChg chg="mod">
          <ac:chgData name="Balaji Nagappan" userId="335324147c31aaae" providerId="LiveId" clId="{56EAA380-C114-4612-AE71-69438C6D669C}" dt="2024-05-16T11:21:14.273" v="8497" actId="1036"/>
          <ac:picMkLst>
            <pc:docMk/>
            <pc:sldMk cId="744573785" sldId="259"/>
            <ac:picMk id="41" creationId="{58B29FF3-781E-BD5F-2852-FB65D0DB769A}"/>
          </ac:picMkLst>
        </pc:picChg>
        <pc:picChg chg="add mod">
          <ac:chgData name="Balaji Nagappan" userId="335324147c31aaae" providerId="LiveId" clId="{56EAA380-C114-4612-AE71-69438C6D669C}" dt="2024-05-16T11:20:21.870" v="8490" actId="1035"/>
          <ac:picMkLst>
            <pc:docMk/>
            <pc:sldMk cId="744573785" sldId="259"/>
            <ac:picMk id="42" creationId="{15215F1E-F26F-3133-A60E-A72591F28F88}"/>
          </ac:picMkLst>
        </pc:picChg>
        <pc:picChg chg="add mod">
          <ac:chgData name="Balaji Nagappan" userId="335324147c31aaae" providerId="LiveId" clId="{56EAA380-C114-4612-AE71-69438C6D669C}" dt="2024-05-16T11:21:33.251" v="8498"/>
          <ac:picMkLst>
            <pc:docMk/>
            <pc:sldMk cId="744573785" sldId="259"/>
            <ac:picMk id="43" creationId="{70703695-B0D3-DEB8-0139-949A66F4A12A}"/>
          </ac:picMkLst>
        </pc:picChg>
        <pc:picChg chg="add mod">
          <ac:chgData name="Balaji Nagappan" userId="335324147c31aaae" providerId="LiveId" clId="{56EAA380-C114-4612-AE71-69438C6D669C}" dt="2024-05-16T13:45:55.837" v="9309"/>
          <ac:picMkLst>
            <pc:docMk/>
            <pc:sldMk cId="744573785" sldId="259"/>
            <ac:picMk id="43" creationId="{E5476743-195D-42AD-092E-A0DFB87265FF}"/>
          </ac:picMkLst>
        </pc:picChg>
        <pc:picChg chg="add mod">
          <ac:chgData name="Balaji Nagappan" userId="335324147c31aaae" providerId="LiveId" clId="{56EAA380-C114-4612-AE71-69438C6D669C}" dt="2024-05-16T11:21:33.251" v="8498"/>
          <ac:picMkLst>
            <pc:docMk/>
            <pc:sldMk cId="744573785" sldId="259"/>
            <ac:picMk id="44" creationId="{1F8ED42C-36F8-D55A-DC5A-847C9CE76E2B}"/>
          </ac:picMkLst>
        </pc:picChg>
        <pc:picChg chg="add mod">
          <ac:chgData name="Balaji Nagappan" userId="335324147c31aaae" providerId="LiveId" clId="{56EAA380-C114-4612-AE71-69438C6D669C}" dt="2024-05-16T13:45:55.837" v="9309"/>
          <ac:picMkLst>
            <pc:docMk/>
            <pc:sldMk cId="744573785" sldId="259"/>
            <ac:picMk id="44" creationId="{E0502BAF-F305-A997-A361-9C9AEFDD5D37}"/>
          </ac:picMkLst>
        </pc:picChg>
        <pc:picChg chg="add mod">
          <ac:chgData name="Balaji Nagappan" userId="335324147c31aaae" providerId="LiveId" clId="{56EAA380-C114-4612-AE71-69438C6D669C}" dt="2024-05-16T11:21:33.251" v="8498"/>
          <ac:picMkLst>
            <pc:docMk/>
            <pc:sldMk cId="744573785" sldId="259"/>
            <ac:picMk id="45" creationId="{14C6FD71-70FB-BF72-CA7A-F7B5FCFABA30}"/>
          </ac:picMkLst>
        </pc:picChg>
        <pc:picChg chg="add mod">
          <ac:chgData name="Balaji Nagappan" userId="335324147c31aaae" providerId="LiveId" clId="{56EAA380-C114-4612-AE71-69438C6D669C}" dt="2024-05-16T13:45:55.837" v="9309"/>
          <ac:picMkLst>
            <pc:docMk/>
            <pc:sldMk cId="744573785" sldId="259"/>
            <ac:picMk id="45" creationId="{F1E5A7E3-7AD5-BF64-5F80-7A73706E45FB}"/>
          </ac:picMkLst>
        </pc:picChg>
        <pc:picChg chg="add del mod modCrop">
          <ac:chgData name="Balaji Nagappan" userId="335324147c31aaae" providerId="LiveId" clId="{56EAA380-C114-4612-AE71-69438C6D669C}" dt="2024-05-16T13:17:32.408" v="9044" actId="478"/>
          <ac:picMkLst>
            <pc:docMk/>
            <pc:sldMk cId="744573785" sldId="259"/>
            <ac:picMk id="46" creationId="{07F7D3DA-0145-76F8-154B-61A0EC2738EF}"/>
          </ac:picMkLst>
        </pc:picChg>
        <pc:picChg chg="add mod modCrop">
          <ac:chgData name="Balaji Nagappan" userId="335324147c31aaae" providerId="LiveId" clId="{56EAA380-C114-4612-AE71-69438C6D669C}" dt="2024-05-16T13:18:20.726" v="9069" actId="1038"/>
          <ac:picMkLst>
            <pc:docMk/>
            <pc:sldMk cId="744573785" sldId="259"/>
            <ac:picMk id="47" creationId="{C65EA239-3019-7ADC-8A46-78A6B6C60DF8}"/>
          </ac:picMkLst>
        </pc:picChg>
        <pc:picChg chg="add mod">
          <ac:chgData name="Balaji Nagappan" userId="335324147c31aaae" providerId="LiveId" clId="{56EAA380-C114-4612-AE71-69438C6D669C}" dt="2024-05-16T13:45:55.837" v="9309"/>
          <ac:picMkLst>
            <pc:docMk/>
            <pc:sldMk cId="744573785" sldId="259"/>
            <ac:picMk id="48" creationId="{ACCFFD1D-7CFE-62D2-2FF5-B0529FA0D46E}"/>
          </ac:picMkLst>
        </pc:picChg>
        <pc:picChg chg="add del mod">
          <ac:chgData name="Balaji Nagappan" userId="335324147c31aaae" providerId="LiveId" clId="{56EAA380-C114-4612-AE71-69438C6D669C}" dt="2024-05-16T11:21:44.566" v="8502" actId="478"/>
          <ac:picMkLst>
            <pc:docMk/>
            <pc:sldMk cId="744573785" sldId="259"/>
            <ac:picMk id="48" creationId="{ECD3C288-8919-3260-D0B9-897D461C290F}"/>
          </ac:picMkLst>
        </pc:picChg>
        <pc:picChg chg="add mod">
          <ac:chgData name="Balaji Nagappan" userId="335324147c31aaae" providerId="LiveId" clId="{56EAA380-C114-4612-AE71-69438C6D669C}" dt="2024-05-16T11:28:42.721" v="8575" actId="1076"/>
          <ac:picMkLst>
            <pc:docMk/>
            <pc:sldMk cId="744573785" sldId="259"/>
            <ac:picMk id="51" creationId="{1FF93F13-E119-3B07-EC97-EE3C4F4B543A}"/>
          </ac:picMkLst>
        </pc:picChg>
        <pc:picChg chg="add mod">
          <ac:chgData name="Balaji Nagappan" userId="335324147c31aaae" providerId="LiveId" clId="{56EAA380-C114-4612-AE71-69438C6D669C}" dt="2024-05-16T13:45:55.837" v="9309"/>
          <ac:picMkLst>
            <pc:docMk/>
            <pc:sldMk cId="744573785" sldId="259"/>
            <ac:picMk id="52" creationId="{CAA4EBA8-CA92-3430-9FC5-9186B3335DE3}"/>
          </ac:picMkLst>
        </pc:picChg>
        <pc:picChg chg="add del mod">
          <ac:chgData name="Balaji Nagappan" userId="335324147c31aaae" providerId="LiveId" clId="{56EAA380-C114-4612-AE71-69438C6D669C}" dt="2024-05-16T11:43:22.368" v="8677" actId="478"/>
          <ac:picMkLst>
            <pc:docMk/>
            <pc:sldMk cId="744573785" sldId="259"/>
            <ac:picMk id="52" creationId="{E24F4CE2-77AF-8094-445C-D962CD8298A2}"/>
          </ac:picMkLst>
        </pc:picChg>
        <pc:picChg chg="add del mod">
          <ac:chgData name="Balaji Nagappan" userId="335324147c31aaae" providerId="LiveId" clId="{56EAA380-C114-4612-AE71-69438C6D669C}" dt="2024-05-16T11:25:18.785" v="8551" actId="478"/>
          <ac:picMkLst>
            <pc:docMk/>
            <pc:sldMk cId="744573785" sldId="259"/>
            <ac:picMk id="53" creationId="{1448D2A9-893F-A01C-1420-82B9AD8D5001}"/>
          </ac:picMkLst>
        </pc:picChg>
        <pc:picChg chg="add mod">
          <ac:chgData name="Balaji Nagappan" userId="335324147c31aaae" providerId="LiveId" clId="{56EAA380-C114-4612-AE71-69438C6D669C}" dt="2024-05-16T13:45:55.837" v="9309"/>
          <ac:picMkLst>
            <pc:docMk/>
            <pc:sldMk cId="744573785" sldId="259"/>
            <ac:picMk id="53" creationId="{6CEFD647-C945-A7A6-8A92-46878672C19F}"/>
          </ac:picMkLst>
        </pc:picChg>
        <pc:picChg chg="add del mod">
          <ac:chgData name="Balaji Nagappan" userId="335324147c31aaae" providerId="LiveId" clId="{56EAA380-C114-4612-AE71-69438C6D669C}" dt="2024-05-16T11:43:22.368" v="8677" actId="478"/>
          <ac:picMkLst>
            <pc:docMk/>
            <pc:sldMk cId="744573785" sldId="259"/>
            <ac:picMk id="54" creationId="{0BA2C309-2313-2420-1C03-FC29C7A67B66}"/>
          </ac:picMkLst>
        </pc:picChg>
        <pc:picChg chg="add del mod">
          <ac:chgData name="Balaji Nagappan" userId="335324147c31aaae" providerId="LiveId" clId="{56EAA380-C114-4612-AE71-69438C6D669C}" dt="2024-05-16T11:30:02.591" v="8578" actId="478"/>
          <ac:picMkLst>
            <pc:docMk/>
            <pc:sldMk cId="744573785" sldId="259"/>
            <ac:picMk id="56" creationId="{6A4726CA-8EF8-2FE8-E3A6-D3A7B873AD13}"/>
          </ac:picMkLst>
        </pc:picChg>
        <pc:picChg chg="add mod">
          <ac:chgData name="Balaji Nagappan" userId="335324147c31aaae" providerId="LiveId" clId="{56EAA380-C114-4612-AE71-69438C6D669C}" dt="2024-05-16T11:30:31.674" v="8595" actId="1035"/>
          <ac:picMkLst>
            <pc:docMk/>
            <pc:sldMk cId="744573785" sldId="259"/>
            <ac:picMk id="58" creationId="{7106D913-6C7B-D0AD-6DBC-A3E558999B3D}"/>
          </ac:picMkLst>
        </pc:picChg>
        <pc:picChg chg="add mod">
          <ac:chgData name="Balaji Nagappan" userId="335324147c31aaae" providerId="LiveId" clId="{56EAA380-C114-4612-AE71-69438C6D669C}" dt="2024-05-16T13:27:28.624" v="9198" actId="14100"/>
          <ac:picMkLst>
            <pc:docMk/>
            <pc:sldMk cId="744573785" sldId="259"/>
            <ac:picMk id="67" creationId="{94C45EA8-8DB2-D2F3-250F-42E5E25DD185}"/>
          </ac:picMkLst>
        </pc:picChg>
        <pc:picChg chg="mod">
          <ac:chgData name="Balaji Nagappan" userId="335324147c31aaae" providerId="LiveId" clId="{56EAA380-C114-4612-AE71-69438C6D669C}" dt="2024-05-16T11:38:02.182" v="8625"/>
          <ac:picMkLst>
            <pc:docMk/>
            <pc:sldMk cId="744573785" sldId="259"/>
            <ac:picMk id="69" creationId="{D95B40A9-861B-2DA8-2F3B-D62A4AA72774}"/>
          </ac:picMkLst>
        </pc:picChg>
        <pc:picChg chg="mod">
          <ac:chgData name="Balaji Nagappan" userId="335324147c31aaae" providerId="LiveId" clId="{56EAA380-C114-4612-AE71-69438C6D669C}" dt="2024-05-16T11:38:02.182" v="8625"/>
          <ac:picMkLst>
            <pc:docMk/>
            <pc:sldMk cId="744573785" sldId="259"/>
            <ac:picMk id="70" creationId="{54659963-E835-BAFE-9EA5-DBEBBDC73082}"/>
          </ac:picMkLst>
        </pc:picChg>
        <pc:picChg chg="add mod">
          <ac:chgData name="Balaji Nagappan" userId="335324147c31aaae" providerId="LiveId" clId="{56EAA380-C114-4612-AE71-69438C6D669C}" dt="2024-05-16T11:44:04.498" v="8687" actId="1076"/>
          <ac:picMkLst>
            <pc:docMk/>
            <pc:sldMk cId="744573785" sldId="259"/>
            <ac:picMk id="71" creationId="{BD755B2C-B3B5-434B-8A50-DDFEAD4E74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00A86-66E6-42BF-ACC1-9089464DC8A7}" type="datetimeFigureOut">
              <a:rPr lang="en-IN" smtClean="0"/>
              <a:t>23-05-2024</a:t>
            </a:fld>
            <a:endParaRPr lang="en-IN"/>
          </a:p>
        </p:txBody>
      </p:sp>
      <p:sp>
        <p:nvSpPr>
          <p:cNvPr id="4" name="Slide Image Placeholder 3"/>
          <p:cNvSpPr>
            <a:spLocks noGrp="1" noRot="1" noChangeAspect="1"/>
          </p:cNvSpPr>
          <p:nvPr>
            <p:ph type="sldImg" idx="2"/>
          </p:nvPr>
        </p:nvSpPr>
        <p:spPr>
          <a:xfrm>
            <a:off x="2228850" y="1143000"/>
            <a:ext cx="24003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1CCF2-11A7-41D6-A2DC-10359D527DE3}" type="slidenum">
              <a:rPr lang="en-IN" smtClean="0"/>
              <a:t>‹#›</a:t>
            </a:fld>
            <a:endParaRPr lang="en-IN"/>
          </a:p>
        </p:txBody>
      </p:sp>
    </p:spTree>
    <p:extLst>
      <p:ext uri="{BB962C8B-B14F-4D97-AF65-F5344CB8AC3E}">
        <p14:creationId xmlns:p14="http://schemas.microsoft.com/office/powerpoint/2010/main" val="279743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81CCF2-11A7-41D6-A2DC-10359D527DE3}" type="slidenum">
              <a:rPr lang="en-IN" smtClean="0"/>
              <a:t>1</a:t>
            </a:fld>
            <a:endParaRPr lang="en-IN"/>
          </a:p>
        </p:txBody>
      </p:sp>
    </p:spTree>
    <p:extLst>
      <p:ext uri="{BB962C8B-B14F-4D97-AF65-F5344CB8AC3E}">
        <p14:creationId xmlns:p14="http://schemas.microsoft.com/office/powerpoint/2010/main" val="279758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240" y="5387342"/>
            <a:ext cx="21762720" cy="114604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200400" y="17289782"/>
            <a:ext cx="19202400" cy="7947658"/>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591942-4896-44F1-9E5A-0F22CF002957}"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362639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91942-4896-44F1-9E5A-0F22CF002957}"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78781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322291" y="1752600"/>
            <a:ext cx="552069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60221" y="1752600"/>
            <a:ext cx="1624203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91942-4896-44F1-9E5A-0F22CF002957}"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255970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91942-4896-44F1-9E5A-0F22CF002957}"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281431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6886" y="8206749"/>
            <a:ext cx="22082760" cy="13693138"/>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746886" y="22029429"/>
            <a:ext cx="22082760" cy="7200898"/>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91942-4896-44F1-9E5A-0F22CF002957}" type="datetimeFigureOut">
              <a:rPr lang="en-IN" smtClean="0"/>
              <a:t>23-05-2024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162170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60220" y="8763000"/>
            <a:ext cx="108813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961620" y="8763000"/>
            <a:ext cx="108813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91942-4896-44F1-9E5A-0F22CF002957}"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354977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752607"/>
            <a:ext cx="220827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63558" y="8069582"/>
            <a:ext cx="10831352" cy="3954778"/>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763558" y="12024360"/>
            <a:ext cx="1083135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961621" y="8069582"/>
            <a:ext cx="10884695" cy="3954778"/>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2961621" y="12024360"/>
            <a:ext cx="10884695"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591942-4896-44F1-9E5A-0F22CF002957}" type="datetimeFigureOut">
              <a:rPr lang="en-IN" smtClean="0"/>
              <a:t>23-05-2024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182419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591942-4896-44F1-9E5A-0F22CF002957}" type="datetimeFigureOut">
              <a:rPr lang="en-IN" smtClean="0"/>
              <a:t>23-05-2024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282352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91942-4896-44F1-9E5A-0F22CF002957}" type="datetimeFigureOut">
              <a:rPr lang="en-IN" smtClean="0"/>
              <a:t>23-05-2024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394508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2194560"/>
            <a:ext cx="8257698" cy="76809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0884695" y="4739647"/>
            <a:ext cx="12961620" cy="2339340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63555" y="9875520"/>
            <a:ext cx="8257698" cy="18295622"/>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A7591942-4896-44F1-9E5A-0F22CF002957}"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217434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2194560"/>
            <a:ext cx="8257698" cy="76809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884695" y="4739647"/>
            <a:ext cx="12961620" cy="2339340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763555" y="9875520"/>
            <a:ext cx="8257698" cy="18295622"/>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A7591942-4896-44F1-9E5A-0F22CF002957}" type="datetimeFigureOut">
              <a:rPr lang="en-IN" smtClean="0"/>
              <a:t>23-05-2024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5C599F-2160-44A8-917E-1AB6CA12A634}" type="slidenum">
              <a:rPr lang="en-IN" smtClean="0"/>
              <a:t>‹#›</a:t>
            </a:fld>
            <a:endParaRPr lang="en-IN"/>
          </a:p>
        </p:txBody>
      </p:sp>
    </p:spTree>
    <p:extLst>
      <p:ext uri="{BB962C8B-B14F-4D97-AF65-F5344CB8AC3E}">
        <p14:creationId xmlns:p14="http://schemas.microsoft.com/office/powerpoint/2010/main" val="402336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0220" y="1752607"/>
            <a:ext cx="220827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60220" y="8763000"/>
            <a:ext cx="220827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60220" y="30510487"/>
            <a:ext cx="5760720" cy="1752600"/>
          </a:xfrm>
          <a:prstGeom prst="rect">
            <a:avLst/>
          </a:prstGeom>
        </p:spPr>
        <p:txBody>
          <a:bodyPr vert="horz" lIns="91440" tIns="45720" rIns="91440" bIns="45720" rtlCol="0" anchor="ctr"/>
          <a:lstStyle>
            <a:lvl1pPr algn="l">
              <a:defRPr sz="3360">
                <a:solidFill>
                  <a:schemeClr val="tx1">
                    <a:tint val="75000"/>
                  </a:schemeClr>
                </a:solidFill>
              </a:defRPr>
            </a:lvl1pPr>
          </a:lstStyle>
          <a:p>
            <a:fld id="{A7591942-4896-44F1-9E5A-0F22CF002957}" type="datetimeFigureOut">
              <a:rPr lang="en-IN" smtClean="0"/>
              <a:t>23-05-2024</a:t>
            </a:fld>
            <a:endParaRPr lang="en-IN"/>
          </a:p>
        </p:txBody>
      </p:sp>
      <p:sp>
        <p:nvSpPr>
          <p:cNvPr id="5" name="Footer Placeholder 4"/>
          <p:cNvSpPr>
            <a:spLocks noGrp="1"/>
          </p:cNvSpPr>
          <p:nvPr>
            <p:ph type="ftr" sz="quarter" idx="3"/>
          </p:nvPr>
        </p:nvSpPr>
        <p:spPr>
          <a:xfrm>
            <a:off x="8481060" y="30510487"/>
            <a:ext cx="8641080" cy="175260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8082260" y="30510487"/>
            <a:ext cx="5760720" cy="1752600"/>
          </a:xfrm>
          <a:prstGeom prst="rect">
            <a:avLst/>
          </a:prstGeom>
        </p:spPr>
        <p:txBody>
          <a:bodyPr vert="horz" lIns="91440" tIns="45720" rIns="91440" bIns="45720" rtlCol="0" anchor="ctr"/>
          <a:lstStyle>
            <a:lvl1pPr algn="r">
              <a:defRPr sz="3360">
                <a:solidFill>
                  <a:schemeClr val="tx1">
                    <a:tint val="75000"/>
                  </a:schemeClr>
                </a:solidFill>
              </a:defRPr>
            </a:lvl1pPr>
          </a:lstStyle>
          <a:p>
            <a:fld id="{435C599F-2160-44A8-917E-1AB6CA12A634}" type="slidenum">
              <a:rPr lang="en-IN" smtClean="0"/>
              <a:t>‹#›</a:t>
            </a:fld>
            <a:endParaRPr lang="en-IN"/>
          </a:p>
        </p:txBody>
      </p:sp>
    </p:spTree>
    <p:extLst>
      <p:ext uri="{BB962C8B-B14F-4D97-AF65-F5344CB8AC3E}">
        <p14:creationId xmlns:p14="http://schemas.microsoft.com/office/powerpoint/2010/main" val="392687548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0.png"/><Relationship Id="rId18" Type="http://schemas.openxmlformats.org/officeDocument/2006/relationships/image" Target="../media/image17.jpg"/><Relationship Id="rId26" Type="http://schemas.openxmlformats.org/officeDocument/2006/relationships/image" Target="../media/image25.png"/><Relationship Id="rId3" Type="http://schemas.openxmlformats.org/officeDocument/2006/relationships/image" Target="../media/image13.jpg"/><Relationship Id="rId21"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0.png"/><Relationship Id="rId17" Type="http://schemas.openxmlformats.org/officeDocument/2006/relationships/image" Target="../media/image16.jpg"/><Relationship Id="rId25" Type="http://schemas.openxmlformats.org/officeDocument/2006/relationships/image" Target="../media/image18.jpg"/><Relationship Id="rId2" Type="http://schemas.openxmlformats.org/officeDocument/2006/relationships/image" Target="../media/image1.png"/><Relationship Id="rId16" Type="http://schemas.openxmlformats.org/officeDocument/2006/relationships/image" Target="../media/image15.jp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10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0.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0.png"/><Relationship Id="rId19" Type="http://schemas.openxmlformats.org/officeDocument/2006/relationships/image" Target="../media/image18.png"/><Relationship Id="rId31" Type="http://schemas.openxmlformats.org/officeDocument/2006/relationships/image" Target="../media/image19.jpg"/><Relationship Id="rId4" Type="http://schemas.openxmlformats.org/officeDocument/2006/relationships/image" Target="../media/image14.jpg"/><Relationship Id="rId9" Type="http://schemas.openxmlformats.org/officeDocument/2006/relationships/image" Target="../media/image80.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15.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2D050">
                <a:lumMod val="36000"/>
                <a:lumOff val="64000"/>
                <a:alpha val="22000"/>
              </a:srgbClr>
            </a:gs>
            <a:gs pos="100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590296FC-136F-AB23-6646-DE0AC76E20EA}"/>
              </a:ext>
            </a:extLst>
          </p:cNvPr>
          <p:cNvSpPr/>
          <p:nvPr/>
        </p:nvSpPr>
        <p:spPr>
          <a:xfrm>
            <a:off x="12695104" y="29477755"/>
            <a:ext cx="12696831" cy="3178037"/>
          </a:xfrm>
          <a:prstGeom prst="rect">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78" name="Rectangle 77">
            <a:extLst>
              <a:ext uri="{FF2B5EF4-FFF2-40B4-BE49-F238E27FC236}">
                <a16:creationId xmlns:a16="http://schemas.microsoft.com/office/drawing/2014/main" id="{D2E8C7AF-190D-D33E-EABB-8A809B0507E7}"/>
              </a:ext>
            </a:extLst>
          </p:cNvPr>
          <p:cNvSpPr/>
          <p:nvPr/>
        </p:nvSpPr>
        <p:spPr>
          <a:xfrm>
            <a:off x="12700905" y="26131097"/>
            <a:ext cx="12691030" cy="2677656"/>
          </a:xfrm>
          <a:prstGeom prst="rect">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36" name="Rectangle 35">
            <a:extLst>
              <a:ext uri="{FF2B5EF4-FFF2-40B4-BE49-F238E27FC236}">
                <a16:creationId xmlns:a16="http://schemas.microsoft.com/office/drawing/2014/main" id="{F4601829-89DE-30CC-DA50-A3F3679971D2}"/>
              </a:ext>
            </a:extLst>
          </p:cNvPr>
          <p:cNvSpPr/>
          <p:nvPr/>
        </p:nvSpPr>
        <p:spPr>
          <a:xfrm>
            <a:off x="93785" y="25756264"/>
            <a:ext cx="12448842" cy="6902019"/>
          </a:xfrm>
          <a:prstGeom prst="rect">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0" name="TextBox 9">
            <a:extLst>
              <a:ext uri="{FF2B5EF4-FFF2-40B4-BE49-F238E27FC236}">
                <a16:creationId xmlns:a16="http://schemas.microsoft.com/office/drawing/2014/main" id="{E8A243E1-46EB-C421-F1E6-D3F8681E238C}"/>
              </a:ext>
            </a:extLst>
          </p:cNvPr>
          <p:cNvSpPr txBox="1"/>
          <p:nvPr/>
        </p:nvSpPr>
        <p:spPr>
          <a:xfrm>
            <a:off x="4328160" y="363112"/>
            <a:ext cx="20330160" cy="1015663"/>
          </a:xfrm>
          <a:prstGeom prst="rect">
            <a:avLst/>
          </a:prstGeom>
          <a:noFill/>
        </p:spPr>
        <p:txBody>
          <a:bodyPr wrap="square">
            <a:spAutoFit/>
          </a:bodyPr>
          <a:lstStyle/>
          <a:p>
            <a:pPr algn="ctr"/>
            <a:r>
              <a:rPr lang="en-US" sz="6000" b="1" dirty="0">
                <a:latin typeface="Times New Roman" panose="02020603050405020304" pitchFamily="18" charset="0"/>
                <a:ea typeface="Cambria" panose="02040503050406030204" pitchFamily="18" charset="0"/>
                <a:cs typeface="Times New Roman" panose="02020603050405020304" pitchFamily="18" charset="0"/>
              </a:rPr>
              <a:t>Identification of Sister Cities using Pollution data in India</a:t>
            </a:r>
          </a:p>
        </p:txBody>
      </p:sp>
      <p:cxnSp>
        <p:nvCxnSpPr>
          <p:cNvPr id="15" name="Straight Connector 14">
            <a:extLst>
              <a:ext uri="{FF2B5EF4-FFF2-40B4-BE49-F238E27FC236}">
                <a16:creationId xmlns:a16="http://schemas.microsoft.com/office/drawing/2014/main" id="{40B7F5A4-D876-E3DC-6FDE-8DA4CF318541}"/>
              </a:ext>
            </a:extLst>
          </p:cNvPr>
          <p:cNvCxnSpPr/>
          <p:nvPr/>
        </p:nvCxnSpPr>
        <p:spPr>
          <a:xfrm>
            <a:off x="0" y="3299457"/>
            <a:ext cx="25603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8BC0B9E-30A2-8775-8194-9958B5C12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 y="260117"/>
            <a:ext cx="2829651" cy="2829651"/>
          </a:xfrm>
          <a:prstGeom prst="rect">
            <a:avLst/>
          </a:prstGeom>
        </p:spPr>
      </p:pic>
      <p:sp>
        <p:nvSpPr>
          <p:cNvPr id="18" name="TextBox 17">
            <a:extLst>
              <a:ext uri="{FF2B5EF4-FFF2-40B4-BE49-F238E27FC236}">
                <a16:creationId xmlns:a16="http://schemas.microsoft.com/office/drawing/2014/main" id="{2E8FF34D-7FFB-5398-EAA2-3D8DAD80AE18}"/>
              </a:ext>
            </a:extLst>
          </p:cNvPr>
          <p:cNvSpPr txBox="1"/>
          <p:nvPr/>
        </p:nvSpPr>
        <p:spPr>
          <a:xfrm>
            <a:off x="23449" y="3440645"/>
            <a:ext cx="12860213" cy="630942"/>
          </a:xfrm>
          <a:prstGeom prst="rect">
            <a:avLst/>
          </a:prstGeom>
          <a:noFill/>
        </p:spPr>
        <p:txBody>
          <a:bodyPr wrap="square" rtlCol="0">
            <a:spAutoFit/>
          </a:bodyPr>
          <a:lstStyle/>
          <a:p>
            <a:pPr algn="ctr"/>
            <a:r>
              <a:rPr lang="en-US" sz="3500" b="1" dirty="0">
                <a:solidFill>
                  <a:schemeClr val="bg1"/>
                </a:solidFill>
                <a:latin typeface="Arial" panose="020B0604020202020204" pitchFamily="34" charset="0"/>
                <a:cs typeface="Arial" panose="020B0604020202020204" pitchFamily="34" charset="0"/>
              </a:rPr>
              <a:t>HIGHLIGHTS</a:t>
            </a:r>
            <a:endParaRPr lang="en-IN" sz="3500" b="1"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AF4861AC-6EA1-E8F4-D557-8A16B069EFED}"/>
              </a:ext>
            </a:extLst>
          </p:cNvPr>
          <p:cNvSpPr txBox="1"/>
          <p:nvPr/>
        </p:nvSpPr>
        <p:spPr>
          <a:xfrm>
            <a:off x="12718485" y="13588068"/>
            <a:ext cx="12726566" cy="707880"/>
          </a:xfrm>
          <a:prstGeom prst="rect">
            <a:avLst/>
          </a:prstGeom>
          <a:solidFill>
            <a:schemeClr val="accent1"/>
          </a:solidFill>
        </p:spPr>
        <p:txBody>
          <a:bodyPr wrap="square" rtlCol="0">
            <a:spAutoFit/>
          </a:bodyPr>
          <a:lstStyle/>
          <a:p>
            <a:pPr algn="ctr"/>
            <a:r>
              <a:rPr lang="en-US" sz="4000" b="1" dirty="0">
                <a:solidFill>
                  <a:schemeClr val="bg1"/>
                </a:solidFill>
                <a:latin typeface="Cambria" panose="02040503050406030204" pitchFamily="18" charset="0"/>
                <a:ea typeface="Cambria" panose="02040503050406030204" pitchFamily="18" charset="0"/>
                <a:cs typeface="Arial" panose="020B0604020202020204" pitchFamily="34" charset="0"/>
              </a:rPr>
              <a:t>RESULTS AND DISCUSSION</a:t>
            </a:r>
            <a:endParaRPr lang="en-IN" sz="40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29" name="TextBox 28">
            <a:extLst>
              <a:ext uri="{FF2B5EF4-FFF2-40B4-BE49-F238E27FC236}">
                <a16:creationId xmlns:a16="http://schemas.microsoft.com/office/drawing/2014/main" id="{2717511F-5D91-B3D4-BDBA-6AF39CB6EA1C}"/>
              </a:ext>
            </a:extLst>
          </p:cNvPr>
          <p:cNvSpPr txBox="1"/>
          <p:nvPr/>
        </p:nvSpPr>
        <p:spPr>
          <a:xfrm>
            <a:off x="93785" y="25034391"/>
            <a:ext cx="12456918" cy="727682"/>
          </a:xfrm>
          <a:prstGeom prst="rect">
            <a:avLst/>
          </a:prstGeom>
          <a:solidFill>
            <a:schemeClr val="accent1"/>
          </a:solidFill>
        </p:spPr>
        <p:txBody>
          <a:bodyPr wrap="square" rtlCol="0">
            <a:spAutoFit/>
          </a:bodyPr>
          <a:lstStyle/>
          <a:p>
            <a:pPr algn="ctr"/>
            <a:r>
              <a:rPr lang="en-US" sz="4000" b="1" dirty="0">
                <a:solidFill>
                  <a:schemeClr val="bg1"/>
                </a:solidFill>
                <a:latin typeface="Cambria" panose="02040503050406030204" pitchFamily="18" charset="0"/>
                <a:ea typeface="Cambria" panose="02040503050406030204" pitchFamily="18" charset="0"/>
                <a:cs typeface="Arial" panose="020B0604020202020204" pitchFamily="34" charset="0"/>
              </a:rPr>
              <a:t>METHODOLOGY</a:t>
            </a:r>
            <a:endParaRPr lang="en-IN" sz="40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30" name="TextBox 29">
            <a:extLst>
              <a:ext uri="{FF2B5EF4-FFF2-40B4-BE49-F238E27FC236}">
                <a16:creationId xmlns:a16="http://schemas.microsoft.com/office/drawing/2014/main" id="{7860EDB5-DA2B-0645-BA33-85A77821B8A5}"/>
              </a:ext>
            </a:extLst>
          </p:cNvPr>
          <p:cNvSpPr txBox="1"/>
          <p:nvPr/>
        </p:nvSpPr>
        <p:spPr>
          <a:xfrm>
            <a:off x="12708981" y="25447765"/>
            <a:ext cx="12736069" cy="707880"/>
          </a:xfrm>
          <a:prstGeom prst="rect">
            <a:avLst/>
          </a:prstGeom>
          <a:solidFill>
            <a:schemeClr val="accent1"/>
          </a:solidFill>
        </p:spPr>
        <p:txBody>
          <a:bodyPr wrap="square" rtlCol="0">
            <a:spAutoFit/>
          </a:bodyPr>
          <a:lstStyle/>
          <a:p>
            <a:pPr algn="ctr"/>
            <a:r>
              <a:rPr lang="en-US" sz="4000" b="1" dirty="0">
                <a:solidFill>
                  <a:schemeClr val="bg1"/>
                </a:solidFill>
                <a:latin typeface="Cambria" panose="02040503050406030204" pitchFamily="18" charset="0"/>
                <a:ea typeface="Cambria" panose="02040503050406030204" pitchFamily="18" charset="0"/>
                <a:cs typeface="Arial" panose="020B0604020202020204" pitchFamily="34" charset="0"/>
              </a:rPr>
              <a:t>CONCLUSION</a:t>
            </a:r>
            <a:endParaRPr lang="en-IN" sz="40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2" name="TextBox 1">
            <a:extLst>
              <a:ext uri="{FF2B5EF4-FFF2-40B4-BE49-F238E27FC236}">
                <a16:creationId xmlns:a16="http://schemas.microsoft.com/office/drawing/2014/main" id="{32688C56-7A00-C6E0-E8A3-93ADAD236F69}"/>
              </a:ext>
            </a:extLst>
          </p:cNvPr>
          <p:cNvSpPr txBox="1"/>
          <p:nvPr/>
        </p:nvSpPr>
        <p:spPr>
          <a:xfrm>
            <a:off x="7431907" y="1305505"/>
            <a:ext cx="12488475" cy="1754326"/>
          </a:xfrm>
          <a:prstGeom prst="rect">
            <a:avLst/>
          </a:prstGeom>
          <a:noFill/>
        </p:spPr>
        <p:txBody>
          <a:bodyPr wrap="square" rtlCol="0">
            <a:spAutoFit/>
          </a:bodyPr>
          <a:lstStyle/>
          <a:p>
            <a:pPr algn="ctr"/>
            <a:r>
              <a:rPr lang="en-US" sz="3600" b="1" dirty="0">
                <a:latin typeface="Times New Roman" panose="02020603050405020304" pitchFamily="18" charset="0"/>
                <a:ea typeface="Cambria" panose="02040503050406030204" pitchFamily="18" charset="0"/>
                <a:cs typeface="Times New Roman" panose="02020603050405020304" pitchFamily="18" charset="0"/>
              </a:rPr>
              <a:t>B.Tech Project June 2023-July 2024</a:t>
            </a:r>
            <a:endParaRPr lang="en-IN" sz="3600" b="1" dirty="0">
              <a:latin typeface="Times New Roman" panose="02020603050405020304" pitchFamily="18" charset="0"/>
              <a:ea typeface="Open Sans" panose="020B0606030504020204" pitchFamily="34" charset="0"/>
              <a:cs typeface="Times New Roman" panose="02020603050405020304" pitchFamily="18" charset="0"/>
            </a:endParaRPr>
          </a:p>
          <a:p>
            <a:pPr algn="ctr"/>
            <a:r>
              <a:rPr lang="en-IN" sz="3600" b="1" dirty="0">
                <a:latin typeface="Times New Roman" panose="02020603050405020304" pitchFamily="18" charset="0"/>
                <a:ea typeface="Open Sans" panose="020B0606030504020204" pitchFamily="34" charset="0"/>
                <a:cs typeface="Times New Roman" panose="02020603050405020304" pitchFamily="18" charset="0"/>
              </a:rPr>
              <a:t>Balaji Nagappan (CH20B022), Prof Ragunathan Rengasamy </a:t>
            </a:r>
          </a:p>
          <a:p>
            <a:pPr algn="ctr"/>
            <a:r>
              <a:rPr lang="en-IN" sz="3600" b="1" dirty="0">
                <a:latin typeface="Times New Roman" panose="02020603050405020304" pitchFamily="18" charset="0"/>
                <a:ea typeface="Open Sans" panose="020B0606030504020204" pitchFamily="34" charset="0"/>
                <a:cs typeface="Times New Roman" panose="02020603050405020304" pitchFamily="18" charset="0"/>
              </a:rPr>
              <a:t>Department of Chemical Engineering, IIT Madras</a:t>
            </a:r>
          </a:p>
        </p:txBody>
      </p:sp>
      <p:grpSp>
        <p:nvGrpSpPr>
          <p:cNvPr id="32" name="Group 31">
            <a:extLst>
              <a:ext uri="{FF2B5EF4-FFF2-40B4-BE49-F238E27FC236}">
                <a16:creationId xmlns:a16="http://schemas.microsoft.com/office/drawing/2014/main" id="{B061CD14-9201-C976-6A64-7618196F8C17}"/>
              </a:ext>
            </a:extLst>
          </p:cNvPr>
          <p:cNvGrpSpPr/>
          <p:nvPr/>
        </p:nvGrpSpPr>
        <p:grpSpPr>
          <a:xfrm>
            <a:off x="93786" y="3415181"/>
            <a:ext cx="12497998" cy="6079268"/>
            <a:chOff x="93785" y="3603642"/>
            <a:chExt cx="13328608" cy="6079268"/>
          </a:xfrm>
        </p:grpSpPr>
        <p:sp>
          <p:nvSpPr>
            <p:cNvPr id="4" name="Rectangle 3">
              <a:extLst>
                <a:ext uri="{FF2B5EF4-FFF2-40B4-BE49-F238E27FC236}">
                  <a16:creationId xmlns:a16="http://schemas.microsoft.com/office/drawing/2014/main" id="{133F1A1E-7FB6-820A-18E4-6B79BA355149}"/>
                </a:ext>
              </a:extLst>
            </p:cNvPr>
            <p:cNvSpPr/>
            <p:nvPr/>
          </p:nvSpPr>
          <p:spPr>
            <a:xfrm>
              <a:off x="120023" y="4060231"/>
              <a:ext cx="13276132" cy="5531762"/>
            </a:xfrm>
            <a:prstGeom prst="rect">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9" name="TextBox 18">
              <a:extLst>
                <a:ext uri="{FF2B5EF4-FFF2-40B4-BE49-F238E27FC236}">
                  <a16:creationId xmlns:a16="http://schemas.microsoft.com/office/drawing/2014/main" id="{F458A938-2E2C-721B-DDB8-4396D84CC510}"/>
                </a:ext>
              </a:extLst>
            </p:cNvPr>
            <p:cNvSpPr txBox="1"/>
            <p:nvPr/>
          </p:nvSpPr>
          <p:spPr>
            <a:xfrm>
              <a:off x="93785" y="3603642"/>
              <a:ext cx="13328608" cy="707887"/>
            </a:xfrm>
            <a:prstGeom prst="rect">
              <a:avLst/>
            </a:prstGeom>
            <a:solidFill>
              <a:schemeClr val="accent1"/>
            </a:solidFill>
          </p:spPr>
          <p:txBody>
            <a:bodyPr wrap="square" rtlCol="0">
              <a:spAutoFit/>
            </a:bodyPr>
            <a:lstStyle/>
            <a:p>
              <a:pPr algn="ctr"/>
              <a:r>
                <a:rPr lang="en-US" sz="4000" b="1" dirty="0">
                  <a:solidFill>
                    <a:schemeClr val="bg1"/>
                  </a:solidFill>
                  <a:latin typeface="Cambria" panose="02040503050406030204" pitchFamily="18" charset="0"/>
                  <a:ea typeface="Cambria" panose="02040503050406030204" pitchFamily="18" charset="0"/>
                  <a:cs typeface="Arial" panose="020B0604020202020204" pitchFamily="34" charset="0"/>
                </a:rPr>
                <a:t>HIGHLIGHTS</a:t>
              </a:r>
              <a:endParaRPr lang="en-IN" sz="40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E9F56C87-7CE8-1B18-0A21-48A9678414E6}"/>
                </a:ext>
              </a:extLst>
            </p:cNvPr>
            <p:cNvSpPr txBox="1"/>
            <p:nvPr/>
          </p:nvSpPr>
          <p:spPr>
            <a:xfrm>
              <a:off x="237252" y="4389153"/>
              <a:ext cx="12996231" cy="5293757"/>
            </a:xfrm>
            <a:prstGeom prst="rect">
              <a:avLst/>
            </a:prstGeom>
            <a:noFill/>
          </p:spPr>
          <p:txBody>
            <a:bodyPr wrap="square" rtlCol="0">
              <a:spAutoFit/>
            </a:bodyPr>
            <a:lstStyle/>
            <a:p>
              <a:pPr>
                <a:spcAft>
                  <a:spcPts val="1800"/>
                </a:spcAft>
              </a:pPr>
              <a:r>
                <a:rPr lang="en-US" sz="2800" dirty="0">
                  <a:latin typeface="Segoe UI" panose="020B0502040204020203" pitchFamily="34" charset="0"/>
                  <a:cs typeface="Segoe UI" panose="020B0502040204020203" pitchFamily="34" charset="0"/>
                </a:rPr>
                <a:t>In this project, the primary objective is to identify the sister cities, i.e. cities exhibiting similar pollution patterns. Sister cities offer valuable insights, enabling the interpolation of missing data points and facilitating the adoption of pertinent technologies.</a:t>
              </a:r>
              <a:r>
                <a:rPr lang="en-US" sz="2800" dirty="0">
                  <a:solidFill>
                    <a:srgbClr val="FF0000"/>
                  </a:solidFill>
                  <a:latin typeface="Segoe UI" panose="020B0502040204020203" pitchFamily="34" charset="0"/>
                  <a:cs typeface="Segoe UI" panose="020B0502040204020203" pitchFamily="34" charset="0"/>
                </a:rPr>
                <a:t> </a:t>
              </a:r>
            </a:p>
            <a:p>
              <a:pPr>
                <a:spcAft>
                  <a:spcPts val="1800"/>
                </a:spcAft>
              </a:pPr>
              <a:r>
                <a:rPr lang="en-US" sz="2800" dirty="0">
                  <a:latin typeface="Segoe UI" panose="020B0502040204020203" pitchFamily="34" charset="0"/>
                  <a:cs typeface="Segoe UI" panose="020B0502040204020203" pitchFamily="34" charset="0"/>
                </a:rPr>
                <a:t>Researchers have previously explored the clustering of air quality monitoring stations based on sister cities, acknowledging the potential benefits of such analyses. In this paper we show the importance of filtering out stations based on data quality score in order to mitigate the risk of misclassifications.</a:t>
              </a:r>
            </a:p>
            <a:p>
              <a:pPr>
                <a:spcAft>
                  <a:spcPts val="1800"/>
                </a:spcAft>
              </a:pPr>
              <a:r>
                <a:rPr lang="en-US" sz="2800" dirty="0">
                  <a:latin typeface="Segoe UI" panose="020B0502040204020203" pitchFamily="34" charset="0"/>
                  <a:cs typeface="Segoe UI" panose="020B0502040204020203" pitchFamily="34" charset="0"/>
                </a:rPr>
                <a:t>Results demonstrate tangible need for scoring mechanism and hierarchical clustering gave superior results as compared to K-Means clustering in terms of speed and accuracy.</a:t>
              </a:r>
            </a:p>
          </p:txBody>
        </p:sp>
      </p:grpSp>
      <p:grpSp>
        <p:nvGrpSpPr>
          <p:cNvPr id="34" name="Group 33">
            <a:extLst>
              <a:ext uri="{FF2B5EF4-FFF2-40B4-BE49-F238E27FC236}">
                <a16:creationId xmlns:a16="http://schemas.microsoft.com/office/drawing/2014/main" id="{B356A220-D5D0-C381-310E-1BC08E7EDB22}"/>
              </a:ext>
            </a:extLst>
          </p:cNvPr>
          <p:cNvGrpSpPr/>
          <p:nvPr/>
        </p:nvGrpSpPr>
        <p:grpSpPr>
          <a:xfrm>
            <a:off x="93785" y="16395364"/>
            <a:ext cx="12473395" cy="8568965"/>
            <a:chOff x="67547" y="16576316"/>
            <a:chExt cx="13346238" cy="7794956"/>
          </a:xfrm>
        </p:grpSpPr>
        <p:grpSp>
          <p:nvGrpSpPr>
            <p:cNvPr id="16" name="Group 15">
              <a:extLst>
                <a:ext uri="{FF2B5EF4-FFF2-40B4-BE49-F238E27FC236}">
                  <a16:creationId xmlns:a16="http://schemas.microsoft.com/office/drawing/2014/main" id="{42948745-2434-7B05-5DFA-535AC1D8E065}"/>
                </a:ext>
              </a:extLst>
            </p:cNvPr>
            <p:cNvGrpSpPr/>
            <p:nvPr/>
          </p:nvGrpSpPr>
          <p:grpSpPr>
            <a:xfrm>
              <a:off x="86751" y="17167087"/>
              <a:ext cx="13309404" cy="7204185"/>
              <a:chOff x="86751" y="17306084"/>
              <a:chExt cx="13309404" cy="7204185"/>
            </a:xfrm>
          </p:grpSpPr>
          <p:sp>
            <p:nvSpPr>
              <p:cNvPr id="8" name="Rectangle 7">
                <a:extLst>
                  <a:ext uri="{FF2B5EF4-FFF2-40B4-BE49-F238E27FC236}">
                    <a16:creationId xmlns:a16="http://schemas.microsoft.com/office/drawing/2014/main" id="{63FF4557-789F-3806-00D3-54EA202CCD0A}"/>
                  </a:ext>
                </a:extLst>
              </p:cNvPr>
              <p:cNvSpPr/>
              <p:nvPr/>
            </p:nvSpPr>
            <p:spPr>
              <a:xfrm>
                <a:off x="86751" y="17306084"/>
                <a:ext cx="13300796" cy="7152775"/>
              </a:xfrm>
              <a:prstGeom prst="rect">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1" name="TextBox 10">
                <a:extLst>
                  <a:ext uri="{FF2B5EF4-FFF2-40B4-BE49-F238E27FC236}">
                    <a16:creationId xmlns:a16="http://schemas.microsoft.com/office/drawing/2014/main" id="{F754DE66-1D51-BBD1-3FD0-4F6982DD0982}"/>
                  </a:ext>
                </a:extLst>
              </p:cNvPr>
              <p:cNvSpPr txBox="1"/>
              <p:nvPr/>
            </p:nvSpPr>
            <p:spPr>
              <a:xfrm>
                <a:off x="156740" y="20688596"/>
                <a:ext cx="13088567" cy="3821673"/>
              </a:xfrm>
              <a:prstGeom prst="rect">
                <a:avLst/>
              </a:prstGeom>
              <a:noFill/>
            </p:spPr>
            <p:txBody>
              <a:bodyPr wrap="square" rtlCol="0">
                <a:spAutoFit/>
              </a:bodyPr>
              <a:lstStyle/>
              <a:p>
                <a:pPr>
                  <a:spcAft>
                    <a:spcPts val="600"/>
                  </a:spcAft>
                </a:pPr>
                <a:r>
                  <a:rPr lang="en-US" sz="2800" b="1" u="sng" dirty="0">
                    <a:latin typeface="Segoe UI" panose="020B0502040204020203" pitchFamily="34" charset="0"/>
                    <a:cs typeface="Segoe UI" panose="020B0502040204020203" pitchFamily="34" charset="0"/>
                  </a:rPr>
                  <a:t>Clustering</a:t>
                </a:r>
              </a:p>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There are existing studies on clustering air quality parameters. Researchers have used various clustering algorithms like K-Means, Hierarchical, K-Medoid, PAM etc.. Some papers performed PCA before time series clustering.</a:t>
                </a:r>
              </a:p>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Most papers used DTW (Dynamic Time Warping) as distance metric to measure similarity of timeseries. </a:t>
                </a:r>
              </a:p>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Studies show that multi-hour multi-site forecasting results are better when spatial clustering (i.e. identification of sister cities) is done.</a:t>
                </a:r>
              </a:p>
            </p:txBody>
          </p:sp>
          <p:sp>
            <p:nvSpPr>
              <p:cNvPr id="12" name="TextBox 11">
                <a:extLst>
                  <a:ext uri="{FF2B5EF4-FFF2-40B4-BE49-F238E27FC236}">
                    <a16:creationId xmlns:a16="http://schemas.microsoft.com/office/drawing/2014/main" id="{BA877A3B-DBA6-3400-B95E-3BFD5CA11385}"/>
                  </a:ext>
                </a:extLst>
              </p:cNvPr>
              <p:cNvSpPr txBox="1"/>
              <p:nvPr/>
            </p:nvSpPr>
            <p:spPr>
              <a:xfrm>
                <a:off x="190359" y="17421228"/>
                <a:ext cx="13205796" cy="3359712"/>
              </a:xfrm>
              <a:prstGeom prst="rect">
                <a:avLst/>
              </a:prstGeom>
              <a:noFill/>
            </p:spPr>
            <p:txBody>
              <a:bodyPr wrap="square" rtlCol="0">
                <a:spAutoFit/>
              </a:bodyPr>
              <a:lstStyle/>
              <a:p>
                <a:pPr>
                  <a:spcAft>
                    <a:spcPts val="600"/>
                  </a:spcAft>
                </a:pPr>
                <a:r>
                  <a:rPr lang="en-US" sz="2800" b="1" u="sng" dirty="0">
                    <a:latin typeface="Segoe UI" panose="020B0502040204020203" pitchFamily="34" charset="0"/>
                    <a:cs typeface="Segoe UI" panose="020B0502040204020203" pitchFamily="34" charset="0"/>
                  </a:rPr>
                  <a:t>Scoring Mechanism</a:t>
                </a:r>
              </a:p>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Literature on methodology to score data quality is relatively extensive. The overall score gives us an idea about reliability of the data. Most papers use 5 attributes to measure data quality: accuracy, validity, consistency, uniqueness and completeness. </a:t>
                </a:r>
              </a:p>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For anomaly detection of timeseries, researchers have used Median Absolute Deviation (MAD) moving window approach and autoencoders. Both algorithms were explored in this paper.</a:t>
                </a:r>
              </a:p>
            </p:txBody>
          </p:sp>
        </p:grpSp>
        <p:sp>
          <p:nvSpPr>
            <p:cNvPr id="27" name="TextBox 26">
              <a:extLst>
                <a:ext uri="{FF2B5EF4-FFF2-40B4-BE49-F238E27FC236}">
                  <a16:creationId xmlns:a16="http://schemas.microsoft.com/office/drawing/2014/main" id="{4997CE0A-6DA5-16C5-9796-5A53903C31D8}"/>
                </a:ext>
              </a:extLst>
            </p:cNvPr>
            <p:cNvSpPr txBox="1"/>
            <p:nvPr/>
          </p:nvSpPr>
          <p:spPr>
            <a:xfrm>
              <a:off x="67547" y="16576316"/>
              <a:ext cx="13346238" cy="727682"/>
            </a:xfrm>
            <a:prstGeom prst="rect">
              <a:avLst/>
            </a:prstGeom>
            <a:solidFill>
              <a:schemeClr val="accent1"/>
            </a:solidFill>
          </p:spPr>
          <p:txBody>
            <a:bodyPr wrap="square" rtlCol="0">
              <a:spAutoFit/>
            </a:bodyPr>
            <a:lstStyle/>
            <a:p>
              <a:pPr algn="ctr"/>
              <a:r>
                <a:rPr lang="en-US" sz="4000" b="1" dirty="0">
                  <a:solidFill>
                    <a:schemeClr val="bg1"/>
                  </a:solidFill>
                  <a:latin typeface="Cambria" panose="02040503050406030204" pitchFamily="18" charset="0"/>
                  <a:ea typeface="Cambria" panose="02040503050406030204" pitchFamily="18" charset="0"/>
                  <a:cs typeface="Arial" panose="020B0604020202020204" pitchFamily="34" charset="0"/>
                </a:rPr>
                <a:t>STATUS OF LITERATURE</a:t>
              </a:r>
              <a:endParaRPr lang="en-IN" sz="40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grpSp>
      <p:grpSp>
        <p:nvGrpSpPr>
          <p:cNvPr id="14" name="Group 13">
            <a:extLst>
              <a:ext uri="{FF2B5EF4-FFF2-40B4-BE49-F238E27FC236}">
                <a16:creationId xmlns:a16="http://schemas.microsoft.com/office/drawing/2014/main" id="{D4602E1B-D231-BB20-29CD-CFA6CE1951C7}"/>
              </a:ext>
            </a:extLst>
          </p:cNvPr>
          <p:cNvGrpSpPr/>
          <p:nvPr/>
        </p:nvGrpSpPr>
        <p:grpSpPr>
          <a:xfrm>
            <a:off x="93786" y="9493100"/>
            <a:ext cx="12473395" cy="6858023"/>
            <a:chOff x="96577" y="10713871"/>
            <a:chExt cx="13328608" cy="6858023"/>
          </a:xfrm>
        </p:grpSpPr>
        <p:sp>
          <p:nvSpPr>
            <p:cNvPr id="5" name="Rectangle 4">
              <a:extLst>
                <a:ext uri="{FF2B5EF4-FFF2-40B4-BE49-F238E27FC236}">
                  <a16:creationId xmlns:a16="http://schemas.microsoft.com/office/drawing/2014/main" id="{931475DE-4F07-C9EC-5C09-8588C7350FD9}"/>
                </a:ext>
              </a:extLst>
            </p:cNvPr>
            <p:cNvSpPr/>
            <p:nvPr/>
          </p:nvSpPr>
          <p:spPr>
            <a:xfrm>
              <a:off x="120023" y="11305990"/>
              <a:ext cx="13278924" cy="6191389"/>
            </a:xfrm>
            <a:prstGeom prst="rect">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7" name="TextBox 6">
              <a:extLst>
                <a:ext uri="{FF2B5EF4-FFF2-40B4-BE49-F238E27FC236}">
                  <a16:creationId xmlns:a16="http://schemas.microsoft.com/office/drawing/2014/main" id="{1D40E09F-C516-8951-7853-13037A12C6C8}"/>
                </a:ext>
              </a:extLst>
            </p:cNvPr>
            <p:cNvSpPr txBox="1"/>
            <p:nvPr/>
          </p:nvSpPr>
          <p:spPr>
            <a:xfrm>
              <a:off x="213811" y="11416363"/>
              <a:ext cx="13043118" cy="6155531"/>
            </a:xfrm>
            <a:prstGeom prst="rect">
              <a:avLst/>
            </a:prstGeom>
            <a:noFill/>
          </p:spPr>
          <p:txBody>
            <a:bodyPr wrap="square" rtlCol="0">
              <a:spAutoFit/>
            </a:bodyPr>
            <a:lstStyle/>
            <a:p>
              <a:pPr>
                <a:spcAft>
                  <a:spcPts val="1800"/>
                </a:spcAft>
              </a:pPr>
              <a:r>
                <a:rPr lang="en-US" sz="2800" dirty="0">
                  <a:latin typeface="Segoe UI" panose="020B0502040204020203" pitchFamily="34" charset="0"/>
                  <a:cs typeface="Segoe UI" panose="020B0502040204020203" pitchFamily="34" charset="0"/>
                </a:rPr>
                <a:t>With urbanization and industrialization, air pollution in many countries and cities has become increasingly serious. Previous studies have shown that long-term inhalation of air pollutants causes adverse effects on human health.  Thus monitoring air quality is at most necessary</a:t>
              </a:r>
            </a:p>
            <a:p>
              <a:pPr>
                <a:spcAft>
                  <a:spcPts val="1800"/>
                </a:spcAft>
              </a:pPr>
              <a:r>
                <a:rPr lang="en-US" sz="2800" dirty="0">
                  <a:latin typeface="Segoe UI" panose="020B0502040204020203" pitchFamily="34" charset="0"/>
                  <a:cs typeface="Segoe UI" panose="020B0502040204020203" pitchFamily="34" charset="0"/>
                </a:rPr>
                <a:t>CPCB provides high resolution data (15 min), but it suffers from high variabilities, inconsistencies and missing values. Poor-quality data can result in wasted resources, increased costs, unreliable analytics and bad business decisions. </a:t>
              </a:r>
            </a:p>
            <a:p>
              <a:pPr>
                <a:spcAft>
                  <a:spcPts val="1800"/>
                </a:spcAft>
              </a:pPr>
              <a:r>
                <a:rPr lang="en-US" sz="2800" dirty="0">
                  <a:latin typeface="Segoe UI" panose="020B0502040204020203" pitchFamily="34" charset="0"/>
                  <a:cs typeface="Segoe UI" panose="020B0502040204020203" pitchFamily="34" charset="0"/>
                </a:rPr>
                <a:t>Thus, a mechanism to score the quality of data is at most important. In this paper we have mentioned 5 key attributes for scoring any continuous dataset. Clustering algorithms like K-Means and hierarchical clustering were used to identify sister cities using DTW as distance metric to compare similarity between time series.</a:t>
              </a:r>
            </a:p>
          </p:txBody>
        </p:sp>
        <p:sp>
          <p:nvSpPr>
            <p:cNvPr id="26" name="TextBox 25">
              <a:extLst>
                <a:ext uri="{FF2B5EF4-FFF2-40B4-BE49-F238E27FC236}">
                  <a16:creationId xmlns:a16="http://schemas.microsoft.com/office/drawing/2014/main" id="{683FB4C6-A8B8-318F-5436-0A1911BA73EF}"/>
                </a:ext>
              </a:extLst>
            </p:cNvPr>
            <p:cNvSpPr txBox="1"/>
            <p:nvPr/>
          </p:nvSpPr>
          <p:spPr>
            <a:xfrm>
              <a:off x="96577" y="10713871"/>
              <a:ext cx="13328608" cy="727682"/>
            </a:xfrm>
            <a:prstGeom prst="rect">
              <a:avLst/>
            </a:prstGeom>
            <a:solidFill>
              <a:schemeClr val="accent1"/>
            </a:solidFill>
          </p:spPr>
          <p:txBody>
            <a:bodyPr wrap="square" rtlCol="0">
              <a:spAutoFit/>
            </a:bodyPr>
            <a:lstStyle/>
            <a:p>
              <a:pPr algn="ctr"/>
              <a:r>
                <a:rPr lang="en-US" sz="4000" b="1" dirty="0">
                  <a:solidFill>
                    <a:schemeClr val="bg1"/>
                  </a:solidFill>
                  <a:latin typeface="Cambria" panose="02040503050406030204" pitchFamily="18" charset="0"/>
                  <a:ea typeface="Cambria" panose="02040503050406030204" pitchFamily="18" charset="0"/>
                  <a:cs typeface="Arial" panose="020B0604020202020204" pitchFamily="34" charset="0"/>
                </a:rPr>
                <a:t>INTRODUCTION</a:t>
              </a:r>
              <a:endParaRPr lang="en-IN" sz="40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grpSp>
      <p:grpSp>
        <p:nvGrpSpPr>
          <p:cNvPr id="37" name="Group 36">
            <a:extLst>
              <a:ext uri="{FF2B5EF4-FFF2-40B4-BE49-F238E27FC236}">
                <a16:creationId xmlns:a16="http://schemas.microsoft.com/office/drawing/2014/main" id="{09646B82-D780-6221-7DA8-C209594974F8}"/>
              </a:ext>
            </a:extLst>
          </p:cNvPr>
          <p:cNvGrpSpPr/>
          <p:nvPr/>
        </p:nvGrpSpPr>
        <p:grpSpPr>
          <a:xfrm>
            <a:off x="177145" y="25888650"/>
            <a:ext cx="12351163" cy="6654767"/>
            <a:chOff x="328704" y="25319174"/>
            <a:chExt cx="12351163" cy="6654767"/>
          </a:xfrm>
        </p:grpSpPr>
        <p:pic>
          <p:nvPicPr>
            <p:cNvPr id="22" name="Picture 21">
              <a:extLst>
                <a:ext uri="{FF2B5EF4-FFF2-40B4-BE49-F238E27FC236}">
                  <a16:creationId xmlns:a16="http://schemas.microsoft.com/office/drawing/2014/main" id="{B2743E07-311A-7497-4299-EB9E51770CC2}"/>
                </a:ext>
              </a:extLst>
            </p:cNvPr>
            <p:cNvPicPr>
              <a:picLocks noChangeAspect="1"/>
            </p:cNvPicPr>
            <p:nvPr/>
          </p:nvPicPr>
          <p:blipFill>
            <a:blip r:embed="rId4"/>
            <a:stretch>
              <a:fillRect/>
            </a:stretch>
          </p:blipFill>
          <p:spPr>
            <a:xfrm>
              <a:off x="328704" y="25335924"/>
              <a:ext cx="2467835" cy="3795156"/>
            </a:xfrm>
            <a:prstGeom prst="rect">
              <a:avLst/>
            </a:prstGeom>
          </p:spPr>
        </p:pic>
        <p:sp>
          <p:nvSpPr>
            <p:cNvPr id="23" name="TextBox 22">
              <a:extLst>
                <a:ext uri="{FF2B5EF4-FFF2-40B4-BE49-F238E27FC236}">
                  <a16:creationId xmlns:a16="http://schemas.microsoft.com/office/drawing/2014/main" id="{8CAFC342-6D64-8078-2A8C-062C70D9BE56}"/>
                </a:ext>
              </a:extLst>
            </p:cNvPr>
            <p:cNvSpPr txBox="1"/>
            <p:nvPr/>
          </p:nvSpPr>
          <p:spPr>
            <a:xfrm>
              <a:off x="2881405" y="25319174"/>
              <a:ext cx="9798462" cy="1538883"/>
            </a:xfrm>
            <a:prstGeom prst="rect">
              <a:avLst/>
            </a:prstGeom>
            <a:noFill/>
          </p:spPr>
          <p:txBody>
            <a:bodyPr wrap="square" rtlCol="0">
              <a:spAutoFit/>
            </a:bodyPr>
            <a:lstStyle/>
            <a:p>
              <a:pPr>
                <a:spcAft>
                  <a:spcPts val="600"/>
                </a:spcAft>
              </a:pPr>
              <a:r>
                <a:rPr lang="en-US" sz="2800" b="1" dirty="0">
                  <a:latin typeface="Segoe UI" panose="020B0502040204020203" pitchFamily="34" charset="0"/>
                  <a:cs typeface="Segoe UI" panose="020B0502040204020203" pitchFamily="34" charset="0"/>
                </a:rPr>
                <a:t>Data : </a:t>
              </a:r>
              <a:r>
                <a:rPr lang="en-US" sz="2800" dirty="0">
                  <a:latin typeface="Segoe UI" panose="020B0502040204020203" pitchFamily="34" charset="0"/>
                  <a:cs typeface="Segoe UI" panose="020B0502040204020203" pitchFamily="34" charset="0"/>
                </a:rPr>
                <a:t>CPCB station data (513 stations) </a:t>
              </a:r>
              <a:r>
                <a:rPr lang="en-US" sz="2800" b="1" dirty="0">
                  <a:latin typeface="Segoe UI" panose="020B0502040204020203" pitchFamily="34" charset="0"/>
                  <a:cs typeface="Segoe UI" panose="020B0502040204020203" pitchFamily="34" charset="0"/>
                </a:rPr>
                <a:t>Resolution : </a:t>
              </a:r>
              <a:r>
                <a:rPr lang="en-US" sz="2800" dirty="0">
                  <a:latin typeface="Segoe UI" panose="020B0502040204020203" pitchFamily="34" charset="0"/>
                  <a:cs typeface="Segoe UI" panose="020B0502040204020203" pitchFamily="34" charset="0"/>
                </a:rPr>
                <a:t>15 min</a:t>
              </a:r>
            </a:p>
            <a:p>
              <a:pPr>
                <a:spcAft>
                  <a:spcPts val="600"/>
                </a:spcAft>
              </a:pPr>
              <a:r>
                <a:rPr lang="en-US" sz="2800" b="1" dirty="0">
                  <a:latin typeface="Segoe UI" panose="020B0502040204020203" pitchFamily="34" charset="0"/>
                  <a:cs typeface="Segoe UI" panose="020B0502040204020203" pitchFamily="34" charset="0"/>
                </a:rPr>
                <a:t>Parameters: </a:t>
              </a:r>
              <a:r>
                <a:rPr lang="en-US" sz="2800" dirty="0">
                  <a:latin typeface="Segoe UI" panose="020B0502040204020203" pitchFamily="34" charset="0"/>
                  <a:cs typeface="Segoe UI" panose="020B0502040204020203" pitchFamily="34" charset="0"/>
                </a:rPr>
                <a:t>PM</a:t>
              </a:r>
              <a:r>
                <a:rPr lang="en-US" sz="2800" baseline="-25000" dirty="0">
                  <a:latin typeface="Segoe UI" panose="020B0502040204020203" pitchFamily="34" charset="0"/>
                  <a:cs typeface="Segoe UI" panose="020B0502040204020203" pitchFamily="34" charset="0"/>
                </a:rPr>
                <a:t>2.5</a:t>
              </a:r>
              <a:r>
                <a:rPr lang="en-US" sz="2800" dirty="0">
                  <a:latin typeface="Segoe UI" panose="020B0502040204020203" pitchFamily="34" charset="0"/>
                  <a:cs typeface="Segoe UI" panose="020B0502040204020203" pitchFamily="34" charset="0"/>
                </a:rPr>
                <a:t>, PM</a:t>
              </a:r>
              <a:r>
                <a:rPr lang="en-US" sz="2800" baseline="-25000" dirty="0">
                  <a:latin typeface="Segoe UI" panose="020B0502040204020203" pitchFamily="34" charset="0"/>
                  <a:cs typeface="Segoe UI" panose="020B0502040204020203" pitchFamily="34" charset="0"/>
                </a:rPr>
                <a:t>10</a:t>
              </a:r>
              <a:r>
                <a:rPr lang="en-US" sz="2800" dirty="0">
                  <a:latin typeface="Segoe UI" panose="020B0502040204020203" pitchFamily="34" charset="0"/>
                  <a:cs typeface="Segoe UI" panose="020B0502040204020203" pitchFamily="34" charset="0"/>
                </a:rPr>
                <a:t>, NO</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SO</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NH</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O</a:t>
              </a:r>
              <a:r>
                <a:rPr lang="en-US" sz="2800" baseline="-25000" dirty="0">
                  <a:latin typeface="Segoe UI" panose="020B0502040204020203" pitchFamily="34" charset="0"/>
                  <a:cs typeface="Segoe UI" panose="020B0502040204020203" pitchFamily="34" charset="0"/>
                </a:rPr>
                <a:t>3</a:t>
              </a:r>
              <a:endParaRPr lang="en-US" sz="2800" b="1" baseline="-25000" dirty="0">
                <a:latin typeface="Segoe UI" panose="020B0502040204020203" pitchFamily="34" charset="0"/>
                <a:cs typeface="Segoe UI" panose="020B0502040204020203" pitchFamily="34" charset="0"/>
              </a:endParaRPr>
            </a:p>
            <a:p>
              <a:pPr>
                <a:spcAft>
                  <a:spcPts val="600"/>
                </a:spcAft>
              </a:pPr>
              <a:r>
                <a:rPr lang="en-US" sz="2800" b="1" dirty="0">
                  <a:latin typeface="Segoe UI" panose="020B0502040204020203" pitchFamily="34" charset="0"/>
                  <a:cs typeface="Segoe UI" panose="020B0502040204020203" pitchFamily="34" charset="0"/>
                </a:rPr>
                <a:t>Duration: </a:t>
              </a:r>
              <a:r>
                <a:rPr lang="en-US" sz="2800" dirty="0">
                  <a:latin typeface="Segoe UI" panose="020B0502040204020203" pitchFamily="34" charset="0"/>
                  <a:cs typeface="Segoe UI" panose="020B0502040204020203" pitchFamily="34" charset="0"/>
                </a:rPr>
                <a:t>Sept 2019 – Sept 2023</a:t>
              </a:r>
            </a:p>
          </p:txBody>
        </p:sp>
        <p:sp>
          <p:nvSpPr>
            <p:cNvPr id="24" name="TextBox 23">
              <a:extLst>
                <a:ext uri="{FF2B5EF4-FFF2-40B4-BE49-F238E27FC236}">
                  <a16:creationId xmlns:a16="http://schemas.microsoft.com/office/drawing/2014/main" id="{DB2C1EDF-960E-DB90-1207-BB940D720BD4}"/>
                </a:ext>
              </a:extLst>
            </p:cNvPr>
            <p:cNvSpPr txBox="1"/>
            <p:nvPr/>
          </p:nvSpPr>
          <p:spPr>
            <a:xfrm>
              <a:off x="2879899" y="26830379"/>
              <a:ext cx="9616399" cy="2400657"/>
            </a:xfrm>
            <a:prstGeom prst="rect">
              <a:avLst/>
            </a:prstGeom>
            <a:noFill/>
          </p:spPr>
          <p:txBody>
            <a:bodyPr wrap="square" rtlCol="0">
              <a:spAutoFit/>
            </a:bodyPr>
            <a:lstStyle/>
            <a:p>
              <a:pPr>
                <a:spcAft>
                  <a:spcPts val="600"/>
                </a:spcAft>
              </a:pPr>
              <a:r>
                <a:rPr lang="en-US" sz="2800" b="1" u="sng" dirty="0">
                  <a:latin typeface="Segoe UI" panose="020B0502040204020203" pitchFamily="34" charset="0"/>
                  <a:cs typeface="Segoe UI" panose="020B0502040204020203" pitchFamily="34" charset="0"/>
                </a:rPr>
                <a:t>Data Quality Metrics </a:t>
              </a:r>
            </a:p>
            <a:p>
              <a:pPr marL="514350" indent="-514350">
                <a:spcAft>
                  <a:spcPts val="600"/>
                </a:spcAft>
                <a:buAutoNum type="arabicPeriod"/>
              </a:pPr>
              <a:r>
                <a:rPr lang="en-US" sz="2800" b="1" dirty="0">
                  <a:latin typeface="Segoe UI" panose="020B0502040204020203" pitchFamily="34" charset="0"/>
                  <a:cs typeface="Segoe UI" panose="020B0502040204020203" pitchFamily="34" charset="0"/>
                </a:rPr>
                <a:t>Accuracy: </a:t>
              </a:r>
              <a:r>
                <a:rPr lang="en-US" sz="2800" dirty="0">
                  <a:latin typeface="Segoe UI" panose="020B0502040204020203" pitchFamily="34" charset="0"/>
                  <a:cs typeface="Segoe UI" panose="020B0502040204020203" pitchFamily="34" charset="0"/>
                </a:rPr>
                <a:t>Detecting abnormalities in data using moving window MAD and autoencoders.</a:t>
              </a:r>
            </a:p>
            <a:p>
              <a:pPr marL="514350" indent="-514350">
                <a:spcAft>
                  <a:spcPts val="600"/>
                </a:spcAft>
                <a:buAutoNum type="arabicPeriod"/>
              </a:pPr>
              <a:r>
                <a:rPr lang="en-US" sz="2800" b="1" dirty="0">
                  <a:latin typeface="Segoe UI" panose="020B0502040204020203" pitchFamily="34" charset="0"/>
                  <a:cs typeface="Segoe UI" panose="020B0502040204020203" pitchFamily="34" charset="0"/>
                </a:rPr>
                <a:t>Consistency: </a:t>
              </a:r>
              <a:r>
                <a:rPr lang="en-US" sz="2800" dirty="0">
                  <a:latin typeface="Segoe UI" panose="020B0502040204020203" pitchFamily="34" charset="0"/>
                  <a:cs typeface="Segoe UI" panose="020B0502040204020203" pitchFamily="34" charset="0"/>
                </a:rPr>
                <a:t>Checks if data satisfies all the  integrity constraints</a:t>
              </a:r>
              <a:r>
                <a:rPr lang="en-US" sz="2800" b="1" dirty="0">
                  <a:latin typeface="Segoe UI" panose="020B0502040204020203" pitchFamily="34" charset="0"/>
                  <a:cs typeface="Segoe UI" panose="020B0502040204020203" pitchFamily="34" charset="0"/>
                </a:rPr>
                <a:t>. </a:t>
              </a:r>
            </a:p>
          </p:txBody>
        </p:sp>
        <p:sp>
          <p:nvSpPr>
            <p:cNvPr id="25" name="TextBox 24">
              <a:extLst>
                <a:ext uri="{FF2B5EF4-FFF2-40B4-BE49-F238E27FC236}">
                  <a16:creationId xmlns:a16="http://schemas.microsoft.com/office/drawing/2014/main" id="{8EFFF6E4-2E1B-FCAC-ECD2-D34A16EFD368}"/>
                </a:ext>
              </a:extLst>
            </p:cNvPr>
            <p:cNvSpPr txBox="1"/>
            <p:nvPr/>
          </p:nvSpPr>
          <p:spPr>
            <a:xfrm>
              <a:off x="355057" y="29142397"/>
              <a:ext cx="12291332" cy="2831544"/>
            </a:xfrm>
            <a:prstGeom prst="rect">
              <a:avLst/>
            </a:prstGeom>
            <a:noFill/>
          </p:spPr>
          <p:txBody>
            <a:bodyPr wrap="square" rtlCol="0">
              <a:spAutoFit/>
            </a:bodyPr>
            <a:lstStyle/>
            <a:p>
              <a:pPr>
                <a:spcAft>
                  <a:spcPts val="600"/>
                </a:spcAft>
              </a:pPr>
              <a:r>
                <a:rPr lang="en-US" sz="2800" b="1" dirty="0">
                  <a:latin typeface="Segoe UI" panose="020B0502040204020203" pitchFamily="34" charset="0"/>
                  <a:cs typeface="Segoe UI" panose="020B0502040204020203" pitchFamily="34" charset="0"/>
                </a:rPr>
                <a:t>3. Uniqueness: </a:t>
              </a:r>
              <a:r>
                <a:rPr lang="en-US" sz="2800" dirty="0">
                  <a:latin typeface="Segoe UI" panose="020B0502040204020203" pitchFamily="34" charset="0"/>
                  <a:cs typeface="Segoe UI" panose="020B0502040204020203" pitchFamily="34" charset="0"/>
                </a:rPr>
                <a:t>Metric tracks duplicate records. Counting any data twice will unduly weigh the results. </a:t>
              </a:r>
            </a:p>
            <a:p>
              <a:pPr>
                <a:spcAft>
                  <a:spcPts val="600"/>
                </a:spcAft>
              </a:pPr>
              <a:r>
                <a:rPr lang="en-US" sz="2800" b="1" dirty="0">
                  <a:latin typeface="Segoe UI" panose="020B0502040204020203" pitchFamily="34" charset="0"/>
                  <a:cs typeface="Segoe UI" panose="020B0502040204020203" pitchFamily="34" charset="0"/>
                </a:rPr>
                <a:t>4. Validity: </a:t>
              </a:r>
              <a:r>
                <a:rPr lang="en-US" sz="2800" dirty="0">
                  <a:latin typeface="Segoe UI" panose="020B0502040204020203" pitchFamily="34" charset="0"/>
                  <a:cs typeface="Segoe UI" panose="020B0502040204020203" pitchFamily="34" charset="0"/>
                </a:rPr>
                <a:t>Checks if records in data conforms to data type as required.</a:t>
              </a:r>
            </a:p>
            <a:p>
              <a:pPr>
                <a:spcAft>
                  <a:spcPts val="600"/>
                </a:spcAft>
              </a:pPr>
              <a:r>
                <a:rPr lang="en-US" sz="2800" b="1" dirty="0">
                  <a:latin typeface="Segoe UI" panose="020B0502040204020203" pitchFamily="34" charset="0"/>
                  <a:cs typeface="Segoe UI" panose="020B0502040204020203" pitchFamily="34" charset="0"/>
                </a:rPr>
                <a:t>5. Completeness: </a:t>
              </a:r>
              <a:r>
                <a:rPr lang="en-US" sz="2800" dirty="0">
                  <a:latin typeface="Segoe UI" panose="020B0502040204020203" pitchFamily="34" charset="0"/>
                  <a:cs typeface="Segoe UI" panose="020B0502040204020203" pitchFamily="34" charset="0"/>
                </a:rPr>
                <a:t>Tracks number of missing values in data. We use custom completeness score that utilizes the mean missing block length for calculating completeness score. </a:t>
              </a:r>
            </a:p>
          </p:txBody>
        </p:sp>
      </p:grpSp>
      <p:sp>
        <p:nvSpPr>
          <p:cNvPr id="38" name="Rectangle 37">
            <a:extLst>
              <a:ext uri="{FF2B5EF4-FFF2-40B4-BE49-F238E27FC236}">
                <a16:creationId xmlns:a16="http://schemas.microsoft.com/office/drawing/2014/main" id="{C9CED651-61A8-16FE-4102-C902DE2FD888}"/>
              </a:ext>
            </a:extLst>
          </p:cNvPr>
          <p:cNvSpPr/>
          <p:nvPr/>
        </p:nvSpPr>
        <p:spPr>
          <a:xfrm>
            <a:off x="12683859" y="3473981"/>
            <a:ext cx="12691030" cy="10026443"/>
          </a:xfrm>
          <a:prstGeom prst="rect">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grpSp>
        <p:nvGrpSpPr>
          <p:cNvPr id="39" name="Group 38">
            <a:extLst>
              <a:ext uri="{FF2B5EF4-FFF2-40B4-BE49-F238E27FC236}">
                <a16:creationId xmlns:a16="http://schemas.microsoft.com/office/drawing/2014/main" id="{18086343-9854-06DD-67DA-319ADF4E0CA2}"/>
              </a:ext>
            </a:extLst>
          </p:cNvPr>
          <p:cNvGrpSpPr/>
          <p:nvPr/>
        </p:nvGrpSpPr>
        <p:grpSpPr>
          <a:xfrm>
            <a:off x="19326378" y="3583029"/>
            <a:ext cx="6015853" cy="2989308"/>
            <a:chOff x="18770595" y="2527469"/>
            <a:chExt cx="5866909" cy="3027827"/>
          </a:xfrm>
        </p:grpSpPr>
        <p:pic>
          <p:nvPicPr>
            <p:cNvPr id="40" name="Picture 39">
              <a:extLst>
                <a:ext uri="{FF2B5EF4-FFF2-40B4-BE49-F238E27FC236}">
                  <a16:creationId xmlns:a16="http://schemas.microsoft.com/office/drawing/2014/main" id="{8C48DD53-137A-48CA-7ADC-F5345EBBF15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5937"/>
            <a:stretch/>
          </p:blipFill>
          <p:spPr bwMode="auto">
            <a:xfrm>
              <a:off x="18770595" y="2527469"/>
              <a:ext cx="5866909" cy="3027827"/>
            </a:xfrm>
            <a:prstGeom prst="rect">
              <a:avLst/>
            </a:prstGeom>
            <a:noFill/>
            <a:ln>
              <a:solidFill>
                <a:schemeClr val="tx1"/>
              </a:solidFill>
            </a:ln>
          </p:spPr>
        </p:pic>
        <p:pic>
          <p:nvPicPr>
            <p:cNvPr id="41" name="Picture 40">
              <a:extLst>
                <a:ext uri="{FF2B5EF4-FFF2-40B4-BE49-F238E27FC236}">
                  <a16:creationId xmlns:a16="http://schemas.microsoft.com/office/drawing/2014/main" id="{58B29FF3-781E-BD5F-2852-FB65D0DB76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29781" y="5324436"/>
              <a:ext cx="1306463" cy="227993"/>
            </a:xfrm>
            <a:prstGeom prst="rect">
              <a:avLst/>
            </a:prstGeom>
          </p:spPr>
        </p:pic>
      </p:grpSp>
      <p:pic>
        <p:nvPicPr>
          <p:cNvPr id="42" name="Picture 41">
            <a:extLst>
              <a:ext uri="{FF2B5EF4-FFF2-40B4-BE49-F238E27FC236}">
                <a16:creationId xmlns:a16="http://schemas.microsoft.com/office/drawing/2014/main" id="{15215F1E-F26F-3133-A60E-A72591F28F88}"/>
              </a:ext>
            </a:extLst>
          </p:cNvPr>
          <p:cNvPicPr>
            <a:picLocks noChangeAspect="1"/>
          </p:cNvPicPr>
          <p:nvPr/>
        </p:nvPicPr>
        <p:blipFill>
          <a:blip r:embed="rId7"/>
          <a:stretch>
            <a:fillRect/>
          </a:stretch>
        </p:blipFill>
        <p:spPr>
          <a:xfrm>
            <a:off x="12832008" y="3570321"/>
            <a:ext cx="6376339" cy="2978867"/>
          </a:xfrm>
          <a:prstGeom prst="rect">
            <a:avLst/>
          </a:prstGeom>
          <a:ln w="12700">
            <a:solidFill>
              <a:schemeClr val="tx1"/>
            </a:solidFill>
          </a:ln>
        </p:spPr>
      </p:pic>
      <p:pic>
        <p:nvPicPr>
          <p:cNvPr id="47" name="Picture 46">
            <a:extLst>
              <a:ext uri="{FF2B5EF4-FFF2-40B4-BE49-F238E27FC236}">
                <a16:creationId xmlns:a16="http://schemas.microsoft.com/office/drawing/2014/main" id="{C65EA239-3019-7ADC-8A46-78A6B6C60DF8}"/>
              </a:ext>
            </a:extLst>
          </p:cNvPr>
          <p:cNvPicPr>
            <a:picLocks noChangeAspect="1"/>
          </p:cNvPicPr>
          <p:nvPr/>
        </p:nvPicPr>
        <p:blipFill rotWithShape="1">
          <a:blip r:embed="rId8"/>
          <a:srcRect l="632" t="7783"/>
          <a:stretch/>
        </p:blipFill>
        <p:spPr>
          <a:xfrm>
            <a:off x="13624533" y="7383743"/>
            <a:ext cx="11228587" cy="461697"/>
          </a:xfrm>
          <a:prstGeom prst="rect">
            <a:avLst/>
          </a:prstGeom>
        </p:spPr>
      </p:pic>
      <p:sp>
        <p:nvSpPr>
          <p:cNvPr id="49" name="TextBox 48">
            <a:extLst>
              <a:ext uri="{FF2B5EF4-FFF2-40B4-BE49-F238E27FC236}">
                <a16:creationId xmlns:a16="http://schemas.microsoft.com/office/drawing/2014/main" id="{3EDDDD2C-CB5A-AD3B-1F55-4396857218A3}"/>
              </a:ext>
            </a:extLst>
          </p:cNvPr>
          <p:cNvSpPr txBox="1"/>
          <p:nvPr/>
        </p:nvSpPr>
        <p:spPr>
          <a:xfrm>
            <a:off x="12881223" y="7831333"/>
            <a:ext cx="6402934" cy="1815882"/>
          </a:xfrm>
          <a:prstGeom prst="rect">
            <a:avLst/>
          </a:prstGeom>
          <a:noFill/>
        </p:spPr>
        <p:txBody>
          <a:bodyPr wrap="square" rtlCol="0">
            <a:spAutoFit/>
          </a:bodyPr>
          <a:lstStyle/>
          <a:p>
            <a:pPr>
              <a:spcAft>
                <a:spcPts val="600"/>
              </a:spcAft>
            </a:pPr>
            <a:r>
              <a:rPr lang="en-US" sz="2800" b="1" dirty="0">
                <a:latin typeface="Segoe UI" panose="020B0502040204020203" pitchFamily="34" charset="0"/>
                <a:cs typeface="Segoe UI" panose="020B0502040204020203" pitchFamily="34" charset="0"/>
              </a:rPr>
              <a:t>Interpolation: </a:t>
            </a:r>
            <a:r>
              <a:rPr lang="en-US" sz="2800" dirty="0">
                <a:latin typeface="Segoe UI" panose="020B0502040204020203" pitchFamily="34" charset="0"/>
                <a:cs typeface="Segoe UI" panose="020B0502040204020203" pitchFamily="34" charset="0"/>
              </a:rPr>
              <a:t>MICE for PM</a:t>
            </a:r>
            <a:r>
              <a:rPr lang="en-US" sz="2800" baseline="-25000" dirty="0">
                <a:latin typeface="Segoe UI" panose="020B0502040204020203" pitchFamily="34" charset="0"/>
                <a:cs typeface="Segoe UI" panose="020B0502040204020203" pitchFamily="34" charset="0"/>
              </a:rPr>
              <a:t>2.5</a:t>
            </a:r>
            <a:r>
              <a:rPr lang="en-US" sz="2800" dirty="0">
                <a:latin typeface="Segoe UI" panose="020B0502040204020203" pitchFamily="34" charset="0"/>
                <a:cs typeface="Segoe UI" panose="020B0502040204020203" pitchFamily="34" charset="0"/>
              </a:rPr>
              <a:t> and PM</a:t>
            </a:r>
            <a:r>
              <a:rPr lang="en-US" sz="2800" baseline="-25000" dirty="0">
                <a:latin typeface="Segoe UI" panose="020B0502040204020203" pitchFamily="34" charset="0"/>
                <a:cs typeface="Segoe UI" panose="020B0502040204020203" pitchFamily="34" charset="0"/>
              </a:rPr>
              <a:t>10,</a:t>
            </a:r>
            <a:r>
              <a:rPr lang="en-US" sz="2800" dirty="0">
                <a:latin typeface="Segoe UI" panose="020B0502040204020203" pitchFamily="34" charset="0"/>
                <a:cs typeface="Segoe UI" panose="020B0502040204020203" pitchFamily="34" charset="0"/>
              </a:rPr>
              <a:t> linear interpolation for other parameters is best mechanism for interpolation.</a:t>
            </a:r>
            <a:endParaRPr lang="en-US" sz="2800" b="1" dirty="0">
              <a:latin typeface="Segoe UI" panose="020B0502040204020203" pitchFamily="34" charset="0"/>
              <a:cs typeface="Segoe UI" panose="020B0502040204020203" pitchFamily="34" charset="0"/>
            </a:endParaRPr>
          </a:p>
        </p:txBody>
      </p:sp>
      <p:sp>
        <p:nvSpPr>
          <p:cNvPr id="50" name="TextBox 49">
            <a:extLst>
              <a:ext uri="{FF2B5EF4-FFF2-40B4-BE49-F238E27FC236}">
                <a16:creationId xmlns:a16="http://schemas.microsoft.com/office/drawing/2014/main" id="{449CF330-E2F9-067E-2FCF-145DC73B7D80}"/>
              </a:ext>
            </a:extLst>
          </p:cNvPr>
          <p:cNvSpPr txBox="1"/>
          <p:nvPr/>
        </p:nvSpPr>
        <p:spPr>
          <a:xfrm>
            <a:off x="12826154" y="9643350"/>
            <a:ext cx="6242332" cy="1384995"/>
          </a:xfrm>
          <a:prstGeom prst="rect">
            <a:avLst/>
          </a:prstGeom>
          <a:noFill/>
        </p:spPr>
        <p:txBody>
          <a:bodyPr wrap="square" rtlCol="0">
            <a:spAutoFit/>
          </a:bodyPr>
          <a:lstStyle/>
          <a:p>
            <a:pPr>
              <a:spcAft>
                <a:spcPts val="600"/>
              </a:spcAft>
            </a:pPr>
            <a:r>
              <a:rPr lang="en-US" sz="2800" b="1" dirty="0">
                <a:latin typeface="Segoe UI" panose="020B0502040204020203" pitchFamily="34" charset="0"/>
                <a:cs typeface="Segoe UI" panose="020B0502040204020203" pitchFamily="34" charset="0"/>
              </a:rPr>
              <a:t>Clustering: </a:t>
            </a:r>
            <a:r>
              <a:rPr lang="en-US" sz="2800" dirty="0">
                <a:latin typeface="Segoe UI" panose="020B0502040204020203" pitchFamily="34" charset="0"/>
                <a:cs typeface="Segoe UI" panose="020B0502040204020203" pitchFamily="34" charset="0"/>
              </a:rPr>
              <a:t>K-Means and hierarchical clustering were implemented using DTW as the dissimilarity metric. </a:t>
            </a:r>
            <a:endParaRPr lang="en-US" sz="2800" b="1" dirty="0">
              <a:latin typeface="Segoe UI" panose="020B0502040204020203" pitchFamily="34" charset="0"/>
              <a:cs typeface="Segoe UI" panose="020B0502040204020203" pitchFamily="34" charset="0"/>
            </a:endParaRPr>
          </a:p>
        </p:txBody>
      </p:sp>
      <p:pic>
        <p:nvPicPr>
          <p:cNvPr id="51" name="Picture 50">
            <a:extLst>
              <a:ext uri="{FF2B5EF4-FFF2-40B4-BE49-F238E27FC236}">
                <a16:creationId xmlns:a16="http://schemas.microsoft.com/office/drawing/2014/main" id="{1FF93F13-E119-3B07-EC97-EE3C4F4B543A}"/>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977082" y="7887646"/>
            <a:ext cx="6140838" cy="3227247"/>
          </a:xfrm>
          <a:prstGeom prst="rect">
            <a:avLst/>
          </a:prstGeom>
          <a:noFill/>
          <a:ln>
            <a:solidFill>
              <a:schemeClr val="tx1"/>
            </a:solidFill>
          </a:ln>
        </p:spPr>
      </p:pic>
      <p:pic>
        <p:nvPicPr>
          <p:cNvPr id="58" name="Picture 57">
            <a:extLst>
              <a:ext uri="{FF2B5EF4-FFF2-40B4-BE49-F238E27FC236}">
                <a16:creationId xmlns:a16="http://schemas.microsoft.com/office/drawing/2014/main" id="{7106D913-6C7B-D0AD-6DBC-A3E558999B3D}"/>
              </a:ext>
            </a:extLst>
          </p:cNvPr>
          <p:cNvPicPr>
            <a:picLocks noChangeAspect="1"/>
          </p:cNvPicPr>
          <p:nvPr/>
        </p:nvPicPr>
        <p:blipFill>
          <a:blip r:embed="rId10"/>
          <a:stretch>
            <a:fillRect/>
          </a:stretch>
        </p:blipFill>
        <p:spPr>
          <a:xfrm>
            <a:off x="12950786" y="11260228"/>
            <a:ext cx="12275335" cy="2088099"/>
          </a:xfrm>
          <a:prstGeom prst="rect">
            <a:avLst/>
          </a:prstGeom>
          <a:ln>
            <a:solidFill>
              <a:schemeClr val="tx1"/>
            </a:solidFill>
          </a:ln>
        </p:spPr>
      </p:pic>
      <p:sp>
        <p:nvSpPr>
          <p:cNvPr id="66" name="Rectangle 65">
            <a:extLst>
              <a:ext uri="{FF2B5EF4-FFF2-40B4-BE49-F238E27FC236}">
                <a16:creationId xmlns:a16="http://schemas.microsoft.com/office/drawing/2014/main" id="{B7734881-FC6D-569B-13E6-9528CF7D0ED7}"/>
              </a:ext>
            </a:extLst>
          </p:cNvPr>
          <p:cNvSpPr/>
          <p:nvPr/>
        </p:nvSpPr>
        <p:spPr>
          <a:xfrm>
            <a:off x="12725381" y="14282707"/>
            <a:ext cx="12698876" cy="11012961"/>
          </a:xfrm>
          <a:prstGeom prst="rect">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pic>
        <p:nvPicPr>
          <p:cNvPr id="67" name="Picture 66">
            <a:extLst>
              <a:ext uri="{FF2B5EF4-FFF2-40B4-BE49-F238E27FC236}">
                <a16:creationId xmlns:a16="http://schemas.microsoft.com/office/drawing/2014/main" id="{94C45EA8-8DB2-D2F3-250F-42E5E25DD18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056120" y="18192533"/>
            <a:ext cx="5210904" cy="3106413"/>
          </a:xfrm>
          <a:prstGeom prst="rect">
            <a:avLst/>
          </a:prstGeom>
          <a:ln>
            <a:solidFill>
              <a:schemeClr val="tx1"/>
            </a:solidFill>
          </a:ln>
        </p:spPr>
      </p:pic>
      <p:pic>
        <p:nvPicPr>
          <p:cNvPr id="71" name="Picture 70">
            <a:extLst>
              <a:ext uri="{FF2B5EF4-FFF2-40B4-BE49-F238E27FC236}">
                <a16:creationId xmlns:a16="http://schemas.microsoft.com/office/drawing/2014/main" id="{BD755B2C-B3B5-434B-8A50-DDFEAD4E74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897830" y="20798218"/>
            <a:ext cx="4235035" cy="4357400"/>
          </a:xfrm>
          <a:prstGeom prst="rect">
            <a:avLst/>
          </a:prstGeom>
          <a:ln>
            <a:solidFill>
              <a:schemeClr val="tx1"/>
            </a:solidFill>
          </a:ln>
        </p:spPr>
      </p:pic>
      <p:sp>
        <p:nvSpPr>
          <p:cNvPr id="74" name="TextBox 73">
            <a:extLst>
              <a:ext uri="{FF2B5EF4-FFF2-40B4-BE49-F238E27FC236}">
                <a16:creationId xmlns:a16="http://schemas.microsoft.com/office/drawing/2014/main" id="{225ADCDE-F839-429A-6CBB-652253F575C5}"/>
              </a:ext>
            </a:extLst>
          </p:cNvPr>
          <p:cNvSpPr txBox="1"/>
          <p:nvPr/>
        </p:nvSpPr>
        <p:spPr>
          <a:xfrm>
            <a:off x="12795375" y="14336673"/>
            <a:ext cx="7260745" cy="6432530"/>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30 Stations in Delhi clustered using Hierarchical clustering</a:t>
            </a:r>
          </a:p>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Hourly Resolution data was used for analysis due to computational reasons (DTW – time complexity)</a:t>
            </a:r>
          </a:p>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Land use pattern of Delhi is used as ground truth for clustering </a:t>
            </a:r>
          </a:p>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Chandini Chowk and NSIT Dwarka have low data quality score and have been misclassified into wrong cluster. </a:t>
            </a:r>
          </a:p>
          <a:p>
            <a:pPr marL="457200" indent="-457200">
              <a:spcAft>
                <a:spcPts val="600"/>
              </a:spcAft>
              <a:buFont typeface="Arial" panose="020B0604020202020204" pitchFamily="34" charset="0"/>
              <a:buChar char="•"/>
            </a:pPr>
            <a:r>
              <a:rPr lang="en-US" sz="2800" kern="100" dirty="0">
                <a:latin typeface="Segoe UI" panose="020B0502040204020203" pitchFamily="34" charset="0"/>
                <a:ea typeface="Calibri" panose="020F0502020204030204" pitchFamily="34" charset="0"/>
                <a:cs typeface="Segoe UI" panose="020B0502040204020203" pitchFamily="34" charset="0"/>
              </a:rPr>
              <a:t>S</a:t>
            </a:r>
            <a:r>
              <a:rPr lang="en-US" sz="2800" kern="100" dirty="0">
                <a:effectLst/>
                <a:latin typeface="Segoe UI" panose="020B0502040204020203" pitchFamily="34" charset="0"/>
                <a:ea typeface="Calibri" panose="020F0502020204030204" pitchFamily="34" charset="0"/>
                <a:cs typeface="Segoe UI" panose="020B0502040204020203" pitchFamily="34" charset="0"/>
              </a:rPr>
              <a:t>tations with lower data quality scores are susceptible to misclassification, likely because the data fails to capture the station's underlying pattern</a:t>
            </a:r>
            <a:endParaRPr lang="en-US" sz="2800" dirty="0">
              <a:latin typeface="Segoe UI" panose="020B0502040204020203" pitchFamily="34" charset="0"/>
              <a:cs typeface="Segoe UI" panose="020B0502040204020203" pitchFamily="34" charset="0"/>
            </a:endParaRPr>
          </a:p>
        </p:txBody>
      </p:sp>
      <p:sp>
        <p:nvSpPr>
          <p:cNvPr id="75" name="TextBox 74">
            <a:extLst>
              <a:ext uri="{FF2B5EF4-FFF2-40B4-BE49-F238E27FC236}">
                <a16:creationId xmlns:a16="http://schemas.microsoft.com/office/drawing/2014/main" id="{641E7AAF-FEC2-E9BC-8BD5-07DC8D471F20}"/>
              </a:ext>
            </a:extLst>
          </p:cNvPr>
          <p:cNvSpPr txBox="1"/>
          <p:nvPr/>
        </p:nvSpPr>
        <p:spPr>
          <a:xfrm>
            <a:off x="12719043" y="29711873"/>
            <a:ext cx="12672892" cy="2862322"/>
          </a:xfrm>
          <a:prstGeom prst="rect">
            <a:avLst/>
          </a:prstGeom>
          <a:noFill/>
        </p:spPr>
        <p:txBody>
          <a:bodyPr wrap="square" rtlCol="0">
            <a:spAutoFit/>
          </a:bodyPr>
          <a:lstStyle/>
          <a:p>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[1] Firas Bayram, </a:t>
            </a:r>
            <a:r>
              <a:rPr lang="en-GB" sz="2000" kern="100" dirty="0" err="1">
                <a:effectLst/>
                <a:latin typeface="Segoe UI" panose="020B0502040204020203" pitchFamily="34" charset="0"/>
                <a:ea typeface="Times New Roman" panose="02020603050405020304" pitchFamily="18" charset="0"/>
                <a:cs typeface="Segoe UI" panose="020B0502040204020203" pitchFamily="34" charset="0"/>
              </a:rPr>
              <a:t>Bestoun</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S. Ahmed, Erik </a:t>
            </a:r>
            <a:r>
              <a:rPr lang="en-GB" sz="2000" kern="100" dirty="0" err="1">
                <a:effectLst/>
                <a:latin typeface="Segoe UI" panose="020B0502040204020203" pitchFamily="34" charset="0"/>
                <a:ea typeface="Times New Roman" panose="02020603050405020304" pitchFamily="18" charset="0"/>
                <a:cs typeface="Segoe UI" panose="020B0502040204020203" pitchFamily="34" charset="0"/>
              </a:rPr>
              <a:t>Hallin</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Anton </a:t>
            </a:r>
            <a:r>
              <a:rPr lang="en-GB" sz="2000" kern="100" dirty="0" err="1">
                <a:effectLst/>
                <a:latin typeface="Segoe UI" panose="020B0502040204020203" pitchFamily="34" charset="0"/>
                <a:ea typeface="Times New Roman" panose="02020603050405020304" pitchFamily="18" charset="0"/>
                <a:cs typeface="Segoe UI" panose="020B0502040204020203" pitchFamily="34" charset="0"/>
              </a:rPr>
              <a:t>Engman</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June 2023, Oulu, Finland  </a:t>
            </a:r>
          </a:p>
          <a:p>
            <a:r>
              <a:rPr lang="en-GB" sz="2000" kern="100" dirty="0" err="1">
                <a:effectLst/>
                <a:latin typeface="Segoe UI" panose="020B0502040204020203" pitchFamily="34" charset="0"/>
                <a:ea typeface="Times New Roman" panose="02020603050405020304" pitchFamily="18" charset="0"/>
                <a:cs typeface="Segoe UI" panose="020B0502040204020203" pitchFamily="34" charset="0"/>
              </a:rPr>
              <a:t>DQSOps</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Data Quality Scoring Operations Framework for Data-Driven Applications</a:t>
            </a:r>
          </a:p>
          <a:p>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[2] </a:t>
            </a:r>
            <a:r>
              <a:rPr lang="en-IN" sz="2000" dirty="0">
                <a:effectLst/>
                <a:latin typeface="Segoe UI" panose="020B0502040204020203" pitchFamily="34" charset="0"/>
                <a:ea typeface="Calibri" panose="020F0502020204030204" pitchFamily="34" charset="0"/>
                <a:cs typeface="Segoe UI" panose="020B0502040204020203" pitchFamily="34" charset="0"/>
              </a:rPr>
              <a:t>Xu, Z.; Liu, Z.; Tian, J.; Liu, Y.; Pan, H.; Liu, S.; Yang, B.; Yin, L.; Zheng, W. Classification of Urban Pollution Levels Based on Clustering and Spatial Statistics. Atmosphere 2022, 13, 494. </a:t>
            </a:r>
            <a:endParaRPr lang="en-GB" sz="2000" kern="100" dirty="0">
              <a:effectLst/>
              <a:latin typeface="Segoe UI" panose="020B0502040204020203" pitchFamily="34" charset="0"/>
              <a:ea typeface="Times New Roman" panose="02020603050405020304" pitchFamily="18" charset="0"/>
              <a:cs typeface="Segoe UI" panose="020B0502040204020203" pitchFamily="34" charset="0"/>
            </a:endParaRPr>
          </a:p>
          <a:p>
            <a:r>
              <a:rPr lang="en-IN" sz="2000" kern="100" dirty="0">
                <a:effectLst/>
                <a:latin typeface="Segoe UI" panose="020B0502040204020203" pitchFamily="34" charset="0"/>
                <a:ea typeface="Calibri" panose="020F0502020204030204" pitchFamily="34" charset="0"/>
                <a:cs typeface="Segoe UI" panose="020B0502040204020203" pitchFamily="34" charset="0"/>
              </a:rPr>
              <a:t>[3</a:t>
            </a:r>
            <a:r>
              <a:rPr lang="en-IN" sz="2000" kern="100" dirty="0">
                <a:latin typeface="Segoe UI" panose="020B0502040204020203" pitchFamily="34" charset="0"/>
                <a:ea typeface="Calibri" panose="020F0502020204030204" pitchFamily="34" charset="0"/>
                <a:cs typeface="Segoe UI" panose="020B0502040204020203" pitchFamily="34" charset="0"/>
              </a:rPr>
              <a:t>]</a:t>
            </a:r>
            <a:r>
              <a:rPr lang="en-IN" sz="2000" dirty="0">
                <a:effectLst/>
                <a:latin typeface="Segoe UI" panose="020B0502040204020203" pitchFamily="34" charset="0"/>
                <a:ea typeface="Calibri" panose="020F0502020204030204" pitchFamily="34" charset="0"/>
                <a:cs typeface="Segoe UI" panose="020B0502040204020203" pitchFamily="34" charset="0"/>
              </a:rPr>
              <a:t> </a:t>
            </a:r>
            <a:r>
              <a:rPr lang="en-IN" sz="2000" dirty="0" err="1">
                <a:effectLst/>
                <a:latin typeface="Segoe UI" panose="020B0502040204020203" pitchFamily="34" charset="0"/>
                <a:ea typeface="Calibri" panose="020F0502020204030204" pitchFamily="34" charset="0"/>
                <a:cs typeface="Segoe UI" panose="020B0502040204020203" pitchFamily="34" charset="0"/>
              </a:rPr>
              <a:t>Suris</a:t>
            </a:r>
            <a:r>
              <a:rPr lang="en-IN" sz="2000" dirty="0">
                <a:effectLst/>
                <a:latin typeface="Segoe UI" panose="020B0502040204020203" pitchFamily="34" charset="0"/>
                <a:ea typeface="Calibri" panose="020F0502020204030204" pitchFamily="34" charset="0"/>
                <a:cs typeface="Segoe UI" panose="020B0502040204020203" pitchFamily="34" charset="0"/>
              </a:rPr>
              <a:t>, F.N.A.; Bakar, M.A.A.; </a:t>
            </a:r>
            <a:r>
              <a:rPr lang="en-IN" sz="2000" dirty="0" err="1">
                <a:effectLst/>
                <a:latin typeface="Segoe UI" panose="020B0502040204020203" pitchFamily="34" charset="0"/>
                <a:ea typeface="Calibri" panose="020F0502020204030204" pitchFamily="34" charset="0"/>
                <a:cs typeface="Segoe UI" panose="020B0502040204020203" pitchFamily="34" charset="0"/>
              </a:rPr>
              <a:t>Ariff</a:t>
            </a:r>
            <a:r>
              <a:rPr lang="en-IN" sz="2000" dirty="0">
                <a:effectLst/>
                <a:latin typeface="Segoe UI" panose="020B0502040204020203" pitchFamily="34" charset="0"/>
                <a:ea typeface="Calibri" panose="020F0502020204030204" pitchFamily="34" charset="0"/>
                <a:cs typeface="Segoe UI" panose="020B0502040204020203" pitchFamily="34" charset="0"/>
              </a:rPr>
              <a:t>, N.M.; Mohd </a:t>
            </a:r>
            <a:r>
              <a:rPr lang="en-IN" sz="2000" dirty="0" err="1">
                <a:effectLst/>
                <a:latin typeface="Segoe UI" panose="020B0502040204020203" pitchFamily="34" charset="0"/>
                <a:ea typeface="Calibri" panose="020F0502020204030204" pitchFamily="34" charset="0"/>
                <a:cs typeface="Segoe UI" panose="020B0502040204020203" pitchFamily="34" charset="0"/>
              </a:rPr>
              <a:t>Nadzir</a:t>
            </a:r>
            <a:r>
              <a:rPr lang="en-IN" sz="2000" dirty="0">
                <a:effectLst/>
                <a:latin typeface="Segoe UI" panose="020B0502040204020203" pitchFamily="34" charset="0"/>
                <a:ea typeface="Calibri" panose="020F0502020204030204" pitchFamily="34" charset="0"/>
                <a:cs typeface="Segoe UI" panose="020B0502040204020203" pitchFamily="34" charset="0"/>
              </a:rPr>
              <a:t>, M.S.; Ibrahim, K. Malaysia PM10 Air Quality Time Series Clustering Based on Dynamic Time Warping. Atmosphere 2022, 13, 503. </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r>
              <a:rPr lang="en-IN" sz="2000" kern="100" dirty="0">
                <a:effectLst/>
                <a:latin typeface="Segoe UI" panose="020B0502040204020203" pitchFamily="34" charset="0"/>
                <a:ea typeface="Calibri" panose="020F0502020204030204" pitchFamily="34" charset="0"/>
                <a:cs typeface="Segoe UI" panose="020B0502040204020203" pitchFamily="34" charset="0"/>
              </a:rPr>
              <a:t>[4]</a:t>
            </a:r>
            <a:r>
              <a:rPr lang="en-IN" sz="2000" dirty="0">
                <a:effectLst/>
                <a:latin typeface="Segoe UI" panose="020B0502040204020203" pitchFamily="34" charset="0"/>
                <a:ea typeface="Calibri" panose="020F0502020204030204" pitchFamily="34" charset="0"/>
                <a:cs typeface="Segoe UI" panose="020B0502040204020203" pitchFamily="34" charset="0"/>
              </a:rPr>
              <a:t> </a:t>
            </a:r>
            <a:r>
              <a:rPr lang="en-IN" sz="2000" dirty="0" err="1">
                <a:effectLst/>
                <a:latin typeface="Segoe UI" panose="020B0502040204020203" pitchFamily="34" charset="0"/>
                <a:ea typeface="Calibri" panose="020F0502020204030204" pitchFamily="34" charset="0"/>
                <a:cs typeface="Segoe UI" panose="020B0502040204020203" pitchFamily="34" charset="0"/>
              </a:rPr>
              <a:t>Kulanuwat</a:t>
            </a:r>
            <a:r>
              <a:rPr lang="en-IN" sz="2000" dirty="0">
                <a:effectLst/>
                <a:latin typeface="Segoe UI" panose="020B0502040204020203" pitchFamily="34" charset="0"/>
                <a:ea typeface="Calibri" panose="020F0502020204030204" pitchFamily="34" charset="0"/>
                <a:cs typeface="Segoe UI" panose="020B0502040204020203" pitchFamily="34" charset="0"/>
              </a:rPr>
              <a:t>, L.; </a:t>
            </a:r>
            <a:r>
              <a:rPr lang="en-IN" sz="2000" dirty="0" err="1">
                <a:effectLst/>
                <a:latin typeface="Segoe UI" panose="020B0502040204020203" pitchFamily="34" charset="0"/>
                <a:ea typeface="Calibri" panose="020F0502020204030204" pitchFamily="34" charset="0"/>
                <a:cs typeface="Segoe UI" panose="020B0502040204020203" pitchFamily="34" charset="0"/>
              </a:rPr>
              <a:t>Chantrapornchai</a:t>
            </a:r>
            <a:r>
              <a:rPr lang="en-IN" sz="2000" dirty="0">
                <a:effectLst/>
                <a:latin typeface="Segoe UI" panose="020B0502040204020203" pitchFamily="34" charset="0"/>
                <a:ea typeface="Calibri" panose="020F0502020204030204" pitchFamily="34" charset="0"/>
                <a:cs typeface="Segoe UI" panose="020B0502040204020203" pitchFamily="34" charset="0"/>
              </a:rPr>
              <a:t>, C.; </a:t>
            </a:r>
            <a:r>
              <a:rPr lang="en-IN" sz="2000" dirty="0" err="1">
                <a:effectLst/>
                <a:latin typeface="Segoe UI" panose="020B0502040204020203" pitchFamily="34" charset="0"/>
                <a:ea typeface="Calibri" panose="020F0502020204030204" pitchFamily="34" charset="0"/>
                <a:cs typeface="Segoe UI" panose="020B0502040204020203" pitchFamily="34" charset="0"/>
              </a:rPr>
              <a:t>Maleewong</a:t>
            </a:r>
            <a:r>
              <a:rPr lang="en-IN" sz="2000" dirty="0">
                <a:effectLst/>
                <a:latin typeface="Segoe UI" panose="020B0502040204020203" pitchFamily="34" charset="0"/>
                <a:ea typeface="Calibri" panose="020F0502020204030204" pitchFamily="34" charset="0"/>
                <a:cs typeface="Segoe UI" panose="020B0502040204020203" pitchFamily="34" charset="0"/>
              </a:rPr>
              <a:t>, M.; </a:t>
            </a:r>
            <a:r>
              <a:rPr lang="en-IN" sz="2000" dirty="0" err="1">
                <a:effectLst/>
                <a:latin typeface="Segoe UI" panose="020B0502040204020203" pitchFamily="34" charset="0"/>
                <a:ea typeface="Calibri" panose="020F0502020204030204" pitchFamily="34" charset="0"/>
                <a:cs typeface="Segoe UI" panose="020B0502040204020203" pitchFamily="34" charset="0"/>
              </a:rPr>
              <a:t>Wongchaisuwat</a:t>
            </a:r>
            <a:r>
              <a:rPr lang="en-IN" sz="2000" dirty="0">
                <a:effectLst/>
                <a:latin typeface="Segoe UI" panose="020B0502040204020203" pitchFamily="34" charset="0"/>
                <a:ea typeface="Calibri" panose="020F0502020204030204" pitchFamily="34" charset="0"/>
                <a:cs typeface="Segoe UI" panose="020B0502040204020203" pitchFamily="34" charset="0"/>
              </a:rPr>
              <a:t>, P.; </a:t>
            </a:r>
            <a:r>
              <a:rPr lang="en-IN" sz="2000" dirty="0" err="1">
                <a:effectLst/>
                <a:latin typeface="Segoe UI" panose="020B0502040204020203" pitchFamily="34" charset="0"/>
                <a:ea typeface="Calibri" panose="020F0502020204030204" pitchFamily="34" charset="0"/>
                <a:cs typeface="Segoe UI" panose="020B0502040204020203" pitchFamily="34" charset="0"/>
              </a:rPr>
              <a:t>Wimala</a:t>
            </a:r>
            <a:r>
              <a:rPr lang="en-IN" sz="2000" dirty="0">
                <a:effectLst/>
                <a:latin typeface="Segoe UI" panose="020B0502040204020203" pitchFamily="34" charset="0"/>
                <a:ea typeface="Calibri" panose="020F0502020204030204" pitchFamily="34" charset="0"/>
                <a:cs typeface="Segoe UI" panose="020B0502040204020203" pitchFamily="34" charset="0"/>
              </a:rPr>
              <a:t>, S.; </a:t>
            </a:r>
            <a:r>
              <a:rPr lang="en-IN" sz="2000" dirty="0" err="1">
                <a:effectLst/>
                <a:latin typeface="Segoe UI" panose="020B0502040204020203" pitchFamily="34" charset="0"/>
                <a:ea typeface="Calibri" panose="020F0502020204030204" pitchFamily="34" charset="0"/>
                <a:cs typeface="Segoe UI" panose="020B0502040204020203" pitchFamily="34" charset="0"/>
              </a:rPr>
              <a:t>Sarinnapakorn</a:t>
            </a:r>
            <a:r>
              <a:rPr lang="en-IN" sz="2000" dirty="0">
                <a:effectLst/>
                <a:latin typeface="Segoe UI" panose="020B0502040204020203" pitchFamily="34" charset="0"/>
                <a:ea typeface="Calibri" panose="020F0502020204030204" pitchFamily="34" charset="0"/>
                <a:cs typeface="Segoe UI" panose="020B0502040204020203" pitchFamily="34" charset="0"/>
              </a:rPr>
              <a:t>, K.; </a:t>
            </a:r>
            <a:r>
              <a:rPr lang="en-IN" sz="2000" dirty="0" err="1">
                <a:effectLst/>
                <a:latin typeface="Segoe UI" panose="020B0502040204020203" pitchFamily="34" charset="0"/>
                <a:ea typeface="Calibri" panose="020F0502020204030204" pitchFamily="34" charset="0"/>
                <a:cs typeface="Segoe UI" panose="020B0502040204020203" pitchFamily="34" charset="0"/>
              </a:rPr>
              <a:t>Boonya-aroonnet</a:t>
            </a:r>
            <a:r>
              <a:rPr lang="en-IN" sz="2000" dirty="0">
                <a:effectLst/>
                <a:latin typeface="Segoe UI" panose="020B0502040204020203" pitchFamily="34" charset="0"/>
                <a:ea typeface="Calibri" panose="020F0502020204030204" pitchFamily="34" charset="0"/>
                <a:cs typeface="Segoe UI" panose="020B0502040204020203" pitchFamily="34" charset="0"/>
              </a:rPr>
              <a:t>, S. Anomaly Detection Using a Sliding Window Technique and Data Imputation with Machine Learning for Hydrological Time Series. Water 2021, 13, 1862. </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77" name="TextBox 76">
            <a:extLst>
              <a:ext uri="{FF2B5EF4-FFF2-40B4-BE49-F238E27FC236}">
                <a16:creationId xmlns:a16="http://schemas.microsoft.com/office/drawing/2014/main" id="{6B3E2F9C-87A1-0D9E-7AA3-07DD6B516A0D}"/>
              </a:ext>
            </a:extLst>
          </p:cNvPr>
          <p:cNvSpPr txBox="1"/>
          <p:nvPr/>
        </p:nvSpPr>
        <p:spPr>
          <a:xfrm>
            <a:off x="12708981" y="26197851"/>
            <a:ext cx="12715275" cy="2677656"/>
          </a:xfrm>
          <a:prstGeom prst="rect">
            <a:avLst/>
          </a:prstGeom>
          <a:noFill/>
        </p:spPr>
        <p:txBody>
          <a:bodyPr wrap="square" rtlCol="0">
            <a:spAutoFit/>
          </a:bodyPr>
          <a:lstStyle/>
          <a:p>
            <a:pPr lvl="0">
              <a:spcBef>
                <a:spcPts val="1200"/>
              </a:spcBef>
              <a:spcAft>
                <a:spcPts val="800"/>
              </a:spcAft>
            </a:pPr>
            <a:r>
              <a:rPr lang="en-US" sz="2800" kern="100" dirty="0">
                <a:effectLst/>
                <a:latin typeface="Segoe UI" panose="020B0502040204020203" pitchFamily="34" charset="0"/>
                <a:ea typeface="Calibri" panose="020F0502020204030204" pitchFamily="34" charset="0"/>
                <a:cs typeface="Segoe UI" panose="020B0502040204020203" pitchFamily="34" charset="0"/>
              </a:rPr>
              <a:t>The research article introduces a reliable scoring mechanism to assess the data quality of continuous datasets. Our analysis revealed that stations with lower data quality scores are susceptible to misclassification, likely because the data fails to capture the station's underlying pattern. </a:t>
            </a:r>
            <a:r>
              <a:rPr lang="en-IN" sz="2800" kern="100" dirty="0">
                <a:effectLst/>
                <a:latin typeface="Segoe UI" panose="020B0502040204020203" pitchFamily="34" charset="0"/>
                <a:ea typeface="Calibri" panose="020F0502020204030204" pitchFamily="34" charset="0"/>
                <a:cs typeface="Segoe UI" panose="020B0502040204020203" pitchFamily="34" charset="0"/>
              </a:rPr>
              <a:t>This suggest the importance of filtering out stations before clustering. Hierarchical clustering gave us superior results as compared to k-means in terms of time and accuracy.</a:t>
            </a:r>
            <a:endParaRPr lang="en-IN" sz="2800" dirty="0">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299048FE-A30E-3090-3D84-21306C10C647}"/>
              </a:ext>
            </a:extLst>
          </p:cNvPr>
          <p:cNvSpPr txBox="1"/>
          <p:nvPr/>
        </p:nvSpPr>
        <p:spPr>
          <a:xfrm>
            <a:off x="12690969" y="28926745"/>
            <a:ext cx="12754081" cy="707886"/>
          </a:xfrm>
          <a:prstGeom prst="rect">
            <a:avLst/>
          </a:prstGeom>
          <a:solidFill>
            <a:schemeClr val="accent1"/>
          </a:solidFill>
        </p:spPr>
        <p:txBody>
          <a:bodyPr wrap="square" rtlCol="0">
            <a:spAutoFit/>
          </a:bodyPr>
          <a:lstStyle/>
          <a:p>
            <a:pPr algn="ctr"/>
            <a:r>
              <a:rPr lang="en-US" sz="4000" b="1" dirty="0">
                <a:solidFill>
                  <a:schemeClr val="bg1"/>
                </a:solidFill>
                <a:latin typeface="Cambria" panose="02040503050406030204" pitchFamily="18" charset="0"/>
                <a:ea typeface="Cambria" panose="02040503050406030204" pitchFamily="18" charset="0"/>
                <a:cs typeface="Arial" panose="020B0604020202020204" pitchFamily="34" charset="0"/>
              </a:rPr>
              <a:t>REFERENCES</a:t>
            </a:r>
            <a:endParaRPr lang="en-IN" sz="40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sp>
        <p:nvSpPr>
          <p:cNvPr id="81" name="TextBox 80">
            <a:extLst>
              <a:ext uri="{FF2B5EF4-FFF2-40B4-BE49-F238E27FC236}">
                <a16:creationId xmlns:a16="http://schemas.microsoft.com/office/drawing/2014/main" id="{7FAED0AB-FE8C-4D09-C39C-AC44110CD504}"/>
              </a:ext>
            </a:extLst>
          </p:cNvPr>
          <p:cNvSpPr txBox="1"/>
          <p:nvPr/>
        </p:nvSpPr>
        <p:spPr>
          <a:xfrm>
            <a:off x="17205672" y="21393001"/>
            <a:ext cx="8061352" cy="36163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Hierarchical clustering proved to be both time-efficient and yielded superior results in comparison to k-means clustering using Rand-Index as metric for comparison.</a:t>
            </a:r>
          </a:p>
          <a:p>
            <a:pPr marL="457200" indent="-457200">
              <a:spcAft>
                <a:spcPts val="600"/>
              </a:spcAft>
              <a:buFont typeface="Arial" panose="020B0604020202020204" pitchFamily="34" charset="0"/>
              <a:buChar char="•"/>
            </a:pPr>
            <a:r>
              <a:rPr lang="en-US" sz="2800" dirty="0">
                <a:latin typeface="Segoe UI" panose="020B0502040204020203" pitchFamily="34" charset="0"/>
                <a:cs typeface="Segoe UI" panose="020B0502040204020203" pitchFamily="34" charset="0"/>
              </a:rPr>
              <a:t>Clustering of CPCB stations in India was done after applying threshold on overall data quality score to avoid possible misclassifications. (102 stations were clustered in 3 groups) </a:t>
            </a:r>
          </a:p>
        </p:txBody>
      </p:sp>
      <p:pic>
        <p:nvPicPr>
          <p:cNvPr id="9" name="Picture 8">
            <a:extLst>
              <a:ext uri="{FF2B5EF4-FFF2-40B4-BE49-F238E27FC236}">
                <a16:creationId xmlns:a16="http://schemas.microsoft.com/office/drawing/2014/main" id="{6DE4650A-3EED-7037-3477-E1A001836B71}"/>
              </a:ext>
            </a:extLst>
          </p:cNvPr>
          <p:cNvPicPr>
            <a:picLocks noChangeAspect="1"/>
          </p:cNvPicPr>
          <p:nvPr/>
        </p:nvPicPr>
        <p:blipFill>
          <a:blip r:embed="rId13"/>
          <a:stretch>
            <a:fillRect/>
          </a:stretch>
        </p:blipFill>
        <p:spPr>
          <a:xfrm>
            <a:off x="20307763" y="14421774"/>
            <a:ext cx="4918358" cy="3621427"/>
          </a:xfrm>
          <a:prstGeom prst="rect">
            <a:avLst/>
          </a:prstGeom>
          <a:ln>
            <a:solidFill>
              <a:schemeClr val="tx1"/>
            </a:solidFill>
          </a:ln>
        </p:spPr>
      </p:pic>
      <p:pic>
        <p:nvPicPr>
          <p:cNvPr id="21" name="Picture 20">
            <a:extLst>
              <a:ext uri="{FF2B5EF4-FFF2-40B4-BE49-F238E27FC236}">
                <a16:creationId xmlns:a16="http://schemas.microsoft.com/office/drawing/2014/main" id="{E74E6418-E476-A6C3-94D3-8C219CA59D78}"/>
              </a:ext>
            </a:extLst>
          </p:cNvPr>
          <p:cNvPicPr>
            <a:picLocks noChangeAspect="1"/>
          </p:cNvPicPr>
          <p:nvPr/>
        </p:nvPicPr>
        <p:blipFill>
          <a:blip r:embed="rId14"/>
          <a:stretch>
            <a:fillRect/>
          </a:stretch>
        </p:blipFill>
        <p:spPr>
          <a:xfrm>
            <a:off x="14358166" y="6725190"/>
            <a:ext cx="8670102" cy="666930"/>
          </a:xfrm>
          <a:prstGeom prst="rect">
            <a:avLst/>
          </a:prstGeom>
        </p:spPr>
      </p:pic>
    </p:spTree>
    <p:extLst>
      <p:ext uri="{BB962C8B-B14F-4D97-AF65-F5344CB8AC3E}">
        <p14:creationId xmlns:p14="http://schemas.microsoft.com/office/powerpoint/2010/main" val="74457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2DE3EE7-E514-5B9E-F4C4-B31A8DFFB13E}"/>
              </a:ext>
            </a:extLst>
          </p:cNvPr>
          <p:cNvSpPr/>
          <p:nvPr/>
        </p:nvSpPr>
        <p:spPr>
          <a:xfrm>
            <a:off x="13052467" y="2416769"/>
            <a:ext cx="11686408" cy="12021120"/>
          </a:xfrm>
          <a:prstGeom prst="rect">
            <a:avLst/>
          </a:prstGeom>
          <a:solidFill>
            <a:schemeClr val="bg1"/>
          </a:solidFill>
          <a:ln w="38100">
            <a:solidFill>
              <a:srgbClr val="7A22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66" name="Rectangle 65">
            <a:extLst>
              <a:ext uri="{FF2B5EF4-FFF2-40B4-BE49-F238E27FC236}">
                <a16:creationId xmlns:a16="http://schemas.microsoft.com/office/drawing/2014/main" id="{B504FF68-CFE4-8165-8DEC-2C6FB83CC9F0}"/>
              </a:ext>
            </a:extLst>
          </p:cNvPr>
          <p:cNvSpPr/>
          <p:nvPr/>
        </p:nvSpPr>
        <p:spPr>
          <a:xfrm>
            <a:off x="788265" y="14592158"/>
            <a:ext cx="11679012" cy="6126221"/>
          </a:xfrm>
          <a:prstGeom prst="rect">
            <a:avLst/>
          </a:prstGeom>
          <a:solidFill>
            <a:schemeClr val="bg1"/>
          </a:solidFill>
          <a:ln w="38100">
            <a:solidFill>
              <a:srgbClr val="7A22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67" name="Rectangle 66">
            <a:extLst>
              <a:ext uri="{FF2B5EF4-FFF2-40B4-BE49-F238E27FC236}">
                <a16:creationId xmlns:a16="http://schemas.microsoft.com/office/drawing/2014/main" id="{7849C66C-2301-359C-DF51-D1E237FD8DCF}"/>
              </a:ext>
            </a:extLst>
          </p:cNvPr>
          <p:cNvSpPr/>
          <p:nvPr/>
        </p:nvSpPr>
        <p:spPr>
          <a:xfrm>
            <a:off x="797666" y="14602058"/>
            <a:ext cx="11682019" cy="537190"/>
          </a:xfrm>
          <a:prstGeom prst="rect">
            <a:avLst/>
          </a:prstGeom>
          <a:solidFill>
            <a:srgbClr val="7A22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64" name="Rectangle 63">
            <a:extLst>
              <a:ext uri="{FF2B5EF4-FFF2-40B4-BE49-F238E27FC236}">
                <a16:creationId xmlns:a16="http://schemas.microsoft.com/office/drawing/2014/main" id="{23C8E029-390F-AFA9-BEAE-4A08C604CD51}"/>
              </a:ext>
            </a:extLst>
          </p:cNvPr>
          <p:cNvSpPr/>
          <p:nvPr/>
        </p:nvSpPr>
        <p:spPr>
          <a:xfrm>
            <a:off x="795662" y="8064023"/>
            <a:ext cx="11662970" cy="6375099"/>
          </a:xfrm>
          <a:prstGeom prst="rect">
            <a:avLst/>
          </a:prstGeom>
          <a:solidFill>
            <a:schemeClr val="bg1"/>
          </a:solidFill>
          <a:ln w="38100">
            <a:solidFill>
              <a:srgbClr val="7A22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65" name="Rectangle 64">
            <a:extLst>
              <a:ext uri="{FF2B5EF4-FFF2-40B4-BE49-F238E27FC236}">
                <a16:creationId xmlns:a16="http://schemas.microsoft.com/office/drawing/2014/main" id="{9141C521-6E40-3A9F-A610-7371296903DE}"/>
              </a:ext>
            </a:extLst>
          </p:cNvPr>
          <p:cNvSpPr/>
          <p:nvPr/>
        </p:nvSpPr>
        <p:spPr>
          <a:xfrm>
            <a:off x="795662" y="8073923"/>
            <a:ext cx="11662969" cy="537190"/>
          </a:xfrm>
          <a:prstGeom prst="rect">
            <a:avLst/>
          </a:prstGeom>
          <a:solidFill>
            <a:srgbClr val="7A22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1" name="Rectangle 10">
            <a:extLst>
              <a:ext uri="{FF2B5EF4-FFF2-40B4-BE49-F238E27FC236}">
                <a16:creationId xmlns:a16="http://schemas.microsoft.com/office/drawing/2014/main" id="{2216F8C8-FD6A-CAAE-F1F6-46397759E24F}"/>
              </a:ext>
            </a:extLst>
          </p:cNvPr>
          <p:cNvSpPr/>
          <p:nvPr/>
        </p:nvSpPr>
        <p:spPr>
          <a:xfrm>
            <a:off x="795661" y="2391132"/>
            <a:ext cx="11679011" cy="5523843"/>
          </a:xfrm>
          <a:prstGeom prst="rect">
            <a:avLst/>
          </a:prstGeom>
          <a:solidFill>
            <a:schemeClr val="bg1"/>
          </a:solidFill>
          <a:ln w="38100">
            <a:solidFill>
              <a:srgbClr val="7A22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pic>
        <p:nvPicPr>
          <p:cNvPr id="5" name="Picture 4">
            <a:extLst>
              <a:ext uri="{FF2B5EF4-FFF2-40B4-BE49-F238E27FC236}">
                <a16:creationId xmlns:a16="http://schemas.microsoft.com/office/drawing/2014/main" id="{A25BF7F9-47D5-C4B2-BC09-FAC26AA9E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01" y="385687"/>
            <a:ext cx="1800000" cy="1800000"/>
          </a:xfrm>
          <a:prstGeom prst="rect">
            <a:avLst/>
          </a:prstGeom>
        </p:spPr>
      </p:pic>
      <p:sp>
        <p:nvSpPr>
          <p:cNvPr id="6" name="TextBox 5">
            <a:extLst>
              <a:ext uri="{FF2B5EF4-FFF2-40B4-BE49-F238E27FC236}">
                <a16:creationId xmlns:a16="http://schemas.microsoft.com/office/drawing/2014/main" id="{D89F8011-9FB4-1774-C950-7CA61EB312AF}"/>
              </a:ext>
            </a:extLst>
          </p:cNvPr>
          <p:cNvSpPr txBox="1"/>
          <p:nvPr/>
        </p:nvSpPr>
        <p:spPr>
          <a:xfrm>
            <a:off x="2378561" y="563583"/>
            <a:ext cx="23068207" cy="830997"/>
          </a:xfrm>
          <a:prstGeom prst="rect">
            <a:avLst/>
          </a:prstGeom>
          <a:noFill/>
        </p:spPr>
        <p:txBody>
          <a:bodyPr wrap="square" rtlCol="0">
            <a:spAutoFit/>
          </a:bodyPr>
          <a:lstStyle/>
          <a:p>
            <a:pPr algn="ctr"/>
            <a:r>
              <a:rPr lang="en-IN" sz="4800" b="1" dirty="0">
                <a:latin typeface="Segoe UI" panose="020B0502040204020203" pitchFamily="34" charset="0"/>
                <a:ea typeface="Open Sans" panose="020B0606030504020204" pitchFamily="34" charset="0"/>
                <a:cs typeface="Segoe UI" panose="020B0502040204020203" pitchFamily="34" charset="0"/>
              </a:rPr>
              <a:t>Transfer Learning for Iterative Learning Control Using Gaussian Processes</a:t>
            </a:r>
          </a:p>
        </p:txBody>
      </p:sp>
      <p:sp>
        <p:nvSpPr>
          <p:cNvPr id="7" name="TextBox 6">
            <a:extLst>
              <a:ext uri="{FF2B5EF4-FFF2-40B4-BE49-F238E27FC236}">
                <a16:creationId xmlns:a16="http://schemas.microsoft.com/office/drawing/2014/main" id="{23DC3EF6-C3F4-CA09-69FE-8CE922CD1D6D}"/>
              </a:ext>
            </a:extLst>
          </p:cNvPr>
          <p:cNvSpPr txBox="1"/>
          <p:nvPr/>
        </p:nvSpPr>
        <p:spPr>
          <a:xfrm>
            <a:off x="3853543" y="1464254"/>
            <a:ext cx="20929090" cy="646331"/>
          </a:xfrm>
          <a:prstGeom prst="rect">
            <a:avLst/>
          </a:prstGeom>
          <a:noFill/>
        </p:spPr>
        <p:txBody>
          <a:bodyPr wrap="square" rtlCol="0">
            <a:spAutoFit/>
          </a:bodyPr>
          <a:lstStyle/>
          <a:p>
            <a:r>
              <a:rPr lang="en-IN" sz="3600" dirty="0">
                <a:solidFill>
                  <a:srgbClr val="C00000"/>
                </a:solidFill>
                <a:latin typeface="Segoe UI" panose="020B0502040204020203" pitchFamily="34" charset="0"/>
                <a:ea typeface="Open Sans" panose="020B0606030504020204" pitchFamily="34" charset="0"/>
                <a:cs typeface="Segoe UI" panose="020B0502040204020203" pitchFamily="34" charset="0"/>
              </a:rPr>
              <a:t>Letchumanan Muthiah (CH20B062), </a:t>
            </a:r>
            <a:r>
              <a:rPr lang="en-IN" sz="3600" dirty="0" err="1">
                <a:solidFill>
                  <a:srgbClr val="C00000"/>
                </a:solidFill>
                <a:latin typeface="Segoe UI" panose="020B0502040204020203" pitchFamily="34" charset="0"/>
                <a:ea typeface="Open Sans" panose="020B0606030504020204" pitchFamily="34" charset="0"/>
                <a:cs typeface="Segoe UI" panose="020B0502040204020203" pitchFamily="34" charset="0"/>
              </a:rPr>
              <a:t>Dr.</a:t>
            </a:r>
            <a:r>
              <a:rPr lang="en-IN" sz="3600" dirty="0">
                <a:solidFill>
                  <a:srgbClr val="C00000"/>
                </a:solidFill>
                <a:latin typeface="Segoe UI" panose="020B0502040204020203" pitchFamily="34" charset="0"/>
                <a:ea typeface="Open Sans" panose="020B0606030504020204" pitchFamily="34" charset="0"/>
                <a:cs typeface="Segoe UI" panose="020B0502040204020203" pitchFamily="34" charset="0"/>
              </a:rPr>
              <a:t> Arun. K. </a:t>
            </a:r>
            <a:r>
              <a:rPr lang="en-IN" sz="3600" dirty="0" err="1">
                <a:solidFill>
                  <a:srgbClr val="C00000"/>
                </a:solidFill>
                <a:latin typeface="Segoe UI" panose="020B0502040204020203" pitchFamily="34" charset="0"/>
                <a:ea typeface="Open Sans" panose="020B0606030504020204" pitchFamily="34" charset="0"/>
                <a:cs typeface="Segoe UI" panose="020B0502040204020203" pitchFamily="34" charset="0"/>
              </a:rPr>
              <a:t>Tangirala</a:t>
            </a:r>
            <a:r>
              <a:rPr lang="en-IN" sz="3600" dirty="0">
                <a:solidFill>
                  <a:srgbClr val="C00000"/>
                </a:solidFill>
                <a:latin typeface="Segoe UI" panose="020B0502040204020203" pitchFamily="34" charset="0"/>
                <a:ea typeface="Open Sans" panose="020B0606030504020204" pitchFamily="34" charset="0"/>
                <a:cs typeface="Segoe UI" panose="020B0502040204020203" pitchFamily="34" charset="0"/>
              </a:rPr>
              <a:t>, </a:t>
            </a:r>
            <a:r>
              <a:rPr lang="en-IN" sz="3600" dirty="0">
                <a:latin typeface="Segoe UI" panose="020B0502040204020203" pitchFamily="34" charset="0"/>
                <a:ea typeface="Open Sans" panose="020B0606030504020204" pitchFamily="34" charset="0"/>
                <a:cs typeface="Segoe UI" panose="020B0502040204020203" pitchFamily="34" charset="0"/>
              </a:rPr>
              <a:t>Department of Chemical Engineering</a:t>
            </a:r>
          </a:p>
        </p:txBody>
      </p:sp>
      <p:sp>
        <p:nvSpPr>
          <p:cNvPr id="10" name="TextBox 9">
            <a:extLst>
              <a:ext uri="{FF2B5EF4-FFF2-40B4-BE49-F238E27FC236}">
                <a16:creationId xmlns:a16="http://schemas.microsoft.com/office/drawing/2014/main" id="{7B4B9376-12DD-BEF3-4112-D49C3CC2D6F4}"/>
              </a:ext>
            </a:extLst>
          </p:cNvPr>
          <p:cNvSpPr txBox="1"/>
          <p:nvPr/>
        </p:nvSpPr>
        <p:spPr>
          <a:xfrm>
            <a:off x="854586" y="3052105"/>
            <a:ext cx="11571960" cy="4862870"/>
          </a:xfrm>
          <a:prstGeom prst="rect">
            <a:avLst/>
          </a:prstGeom>
          <a:noFill/>
        </p:spPr>
        <p:txBody>
          <a:bodyPr wrap="square" rtlCol="0">
            <a:spAutoFit/>
          </a:bodyPr>
          <a:lstStyle/>
          <a:p>
            <a:pPr marL="355610" indent="-355610">
              <a:spcAft>
                <a:spcPts val="1800"/>
              </a:spcAft>
              <a:buFont typeface="Arial" panose="020B0604020202020204" pitchFamily="34" charset="0"/>
              <a:buChar char="•"/>
            </a:pPr>
            <a:r>
              <a:rPr lang="en-GB" sz="2800" i="1" dirty="0">
                <a:latin typeface="Segoe UI" panose="020B0502040204020203" pitchFamily="34" charset="0"/>
                <a:ea typeface="Calibri" panose="020F0502020204030204" pitchFamily="34" charset="0"/>
                <a:cs typeface="Segoe UI" panose="020B0502040204020203" pitchFamily="34" charset="0"/>
              </a:rPr>
              <a:t>Iterative Learning Control (ILC)</a:t>
            </a:r>
            <a:r>
              <a:rPr lang="en-GB" sz="2800" dirty="0">
                <a:latin typeface="Segoe UI" panose="020B0502040204020203" pitchFamily="34" charset="0"/>
                <a:ea typeface="Calibri" panose="020F0502020204030204" pitchFamily="34" charset="0"/>
                <a:cs typeface="Segoe UI" panose="020B0502040204020203" pitchFamily="34" charset="0"/>
              </a:rPr>
              <a:t> is used to improve the trajectory tracking performance of a repetitively operated process. The assumption of iteration invariance of the process conditions limits the extension of the ILC to similar processes and demands controller design from scratch. </a:t>
            </a:r>
          </a:p>
          <a:p>
            <a:pPr marL="355610" indent="-355610">
              <a:spcAft>
                <a:spcPts val="1800"/>
              </a:spcAft>
              <a:buFont typeface="Arial" panose="020B0604020202020204" pitchFamily="34" charset="0"/>
              <a:buChar char="•"/>
            </a:pPr>
            <a:r>
              <a:rPr lang="en-GB" sz="2800" dirty="0">
                <a:latin typeface="Segoe UI" panose="020B0502040204020203" pitchFamily="34" charset="0"/>
                <a:ea typeface="Calibri" panose="020F0502020204030204" pitchFamily="34" charset="0"/>
                <a:cs typeface="Segoe UI" panose="020B0502040204020203" pitchFamily="34" charset="0"/>
              </a:rPr>
              <a:t>In this project we aim to accelerate controller design for ILC using transfer learning, by building </a:t>
            </a:r>
            <a:r>
              <a:rPr lang="en-GB" sz="2800" i="1" dirty="0">
                <a:latin typeface="Segoe UI" panose="020B0502040204020203" pitchFamily="34" charset="0"/>
                <a:ea typeface="Calibri" panose="020F0502020204030204" pitchFamily="34" charset="0"/>
                <a:cs typeface="Segoe UI" panose="020B0502040204020203" pitchFamily="34" charset="0"/>
              </a:rPr>
              <a:t>gaussian process (GP) </a:t>
            </a:r>
            <a:r>
              <a:rPr lang="en-GB" sz="2800" dirty="0">
                <a:latin typeface="Segoe UI" panose="020B0502040204020203" pitchFamily="34" charset="0"/>
                <a:ea typeface="Calibri" panose="020F0502020204030204" pitchFamily="34" charset="0"/>
                <a:cs typeface="Segoe UI" panose="020B0502040204020203" pitchFamily="34" charset="0"/>
              </a:rPr>
              <a:t>models to facilitate knowledge transfer between dynamic processes. </a:t>
            </a:r>
          </a:p>
          <a:p>
            <a:pPr marL="355610" indent="-355610">
              <a:spcAft>
                <a:spcPts val="1800"/>
              </a:spcAft>
              <a:buFont typeface="Arial" panose="020B0604020202020204" pitchFamily="34" charset="0"/>
              <a:buChar char="•"/>
            </a:pPr>
            <a:r>
              <a:rPr lang="en-GB" sz="2800" dirty="0">
                <a:latin typeface="Segoe UI" panose="020B0502040204020203" pitchFamily="34" charset="0"/>
                <a:ea typeface="Calibri" panose="020F0502020204030204" pitchFamily="34" charset="0"/>
                <a:cs typeface="Segoe UI" panose="020B0502040204020203" pitchFamily="34" charset="0"/>
              </a:rPr>
              <a:t>The results show that transfer learning improves ILC for the modified process, with minimal computational cost. </a:t>
            </a:r>
            <a:endParaRPr lang="en-IN" sz="28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22DD2012-9918-9948-7C5D-77836317DEE7}"/>
              </a:ext>
            </a:extLst>
          </p:cNvPr>
          <p:cNvSpPr/>
          <p:nvPr/>
        </p:nvSpPr>
        <p:spPr>
          <a:xfrm>
            <a:off x="816716" y="2401032"/>
            <a:ext cx="11662969" cy="537190"/>
          </a:xfrm>
          <a:prstGeom prst="rect">
            <a:avLst/>
          </a:prstGeom>
          <a:solidFill>
            <a:srgbClr val="7A22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9" name="TextBox 8">
            <a:extLst>
              <a:ext uri="{FF2B5EF4-FFF2-40B4-BE49-F238E27FC236}">
                <a16:creationId xmlns:a16="http://schemas.microsoft.com/office/drawing/2014/main" id="{D043E19F-8ABB-8209-1870-ECCBB5EBC2D5}"/>
              </a:ext>
            </a:extLst>
          </p:cNvPr>
          <p:cNvSpPr txBox="1"/>
          <p:nvPr/>
        </p:nvSpPr>
        <p:spPr>
          <a:xfrm>
            <a:off x="5569052" y="2392022"/>
            <a:ext cx="2882232" cy="553998"/>
          </a:xfrm>
          <a:prstGeom prst="rect">
            <a:avLst/>
          </a:prstGeom>
          <a:noFill/>
        </p:spPr>
        <p:txBody>
          <a:bodyPr wrap="square" rtlCol="0">
            <a:spAutoFit/>
          </a:bodyPr>
          <a:lstStyle/>
          <a:p>
            <a:r>
              <a:rPr lang="en-IN" sz="3000" b="1" dirty="0">
                <a:solidFill>
                  <a:schemeClr val="bg1"/>
                </a:solidFill>
                <a:latin typeface="Segoe UI" panose="020B0502040204020203" pitchFamily="34" charset="0"/>
                <a:cs typeface="Segoe UI" panose="020B0502040204020203" pitchFamily="34" charset="0"/>
              </a:rPr>
              <a:t>Highlights</a:t>
            </a:r>
          </a:p>
        </p:txBody>
      </p:sp>
      <p:sp>
        <p:nvSpPr>
          <p:cNvPr id="36" name="TextBox 35">
            <a:extLst>
              <a:ext uri="{FF2B5EF4-FFF2-40B4-BE49-F238E27FC236}">
                <a16:creationId xmlns:a16="http://schemas.microsoft.com/office/drawing/2014/main" id="{EC8EAE20-E165-6C12-796F-D59AF4F9D241}"/>
              </a:ext>
            </a:extLst>
          </p:cNvPr>
          <p:cNvSpPr txBox="1"/>
          <p:nvPr/>
        </p:nvSpPr>
        <p:spPr>
          <a:xfrm>
            <a:off x="970229" y="15248441"/>
            <a:ext cx="11355942" cy="5293757"/>
          </a:xfrm>
          <a:prstGeom prst="rect">
            <a:avLst/>
          </a:prstGeom>
          <a:noFill/>
        </p:spPr>
        <p:txBody>
          <a:bodyPr wrap="square" rtlCol="0">
            <a:spAutoFit/>
          </a:bodyPr>
          <a:lstStyle/>
          <a:p>
            <a:pPr lvl="0">
              <a:spcAft>
                <a:spcPts val="1800"/>
              </a:spcAft>
            </a:pPr>
            <a:r>
              <a:rPr lang="en-GB" sz="2800" kern="100" dirty="0">
                <a:effectLst/>
                <a:latin typeface="Segoe UI" panose="020B0502040204020203" pitchFamily="34" charset="0"/>
                <a:ea typeface="Calibri" panose="020F0502020204030204" pitchFamily="34" charset="0"/>
                <a:cs typeface="Segoe UI" panose="020B0502040204020203" pitchFamily="34" charset="0"/>
              </a:rPr>
              <a:t>GPs have been widely </a:t>
            </a:r>
            <a:r>
              <a:rPr lang="en-GB" sz="2800" kern="100" dirty="0">
                <a:latin typeface="Segoe UI" panose="020B0502040204020203" pitchFamily="34" charset="0"/>
                <a:ea typeface="Calibri" panose="020F0502020204030204" pitchFamily="34" charset="0"/>
                <a:cs typeface="Segoe UI" panose="020B0502040204020203" pitchFamily="34" charset="0"/>
              </a:rPr>
              <a:t>used for simultaneous multi-task learning. While t</a:t>
            </a:r>
            <a:r>
              <a:rPr lang="en-GB" sz="2800" kern="100" dirty="0">
                <a:effectLst/>
                <a:latin typeface="Segoe UI" panose="020B0502040204020203" pitchFamily="34" charset="0"/>
                <a:ea typeface="Calibri" panose="020F0502020204030204" pitchFamily="34" charset="0"/>
                <a:cs typeface="Segoe UI" panose="020B0502040204020203" pitchFamily="34" charset="0"/>
              </a:rPr>
              <a:t>his models inter-process dependencies very well, it is not useful in knowledge transfer from learned task to a new one. </a:t>
            </a:r>
          </a:p>
          <a:p>
            <a:pPr lvl="0">
              <a:spcAft>
                <a:spcPts val="1800"/>
              </a:spcAft>
            </a:pPr>
            <a:r>
              <a:rPr lang="en-GB" sz="2800" kern="100" dirty="0">
                <a:effectLst/>
                <a:latin typeface="Segoe UI" panose="020B0502040204020203" pitchFamily="34" charset="0"/>
                <a:ea typeface="Calibri" panose="020F0502020204030204" pitchFamily="34" charset="0"/>
                <a:cs typeface="Segoe UI" panose="020B0502040204020203" pitchFamily="34" charset="0"/>
              </a:rPr>
              <a:t>Some works describe a model migration approach - an affine transformation of the input and output space of the learned GP to obtain the new </a:t>
            </a:r>
            <a:r>
              <a:rPr lang="en-GB" sz="2800" kern="100" dirty="0">
                <a:latin typeface="Segoe UI" panose="020B0502040204020203" pitchFamily="34" charset="0"/>
                <a:ea typeface="Calibri" panose="020F0502020204030204" pitchFamily="34" charset="0"/>
                <a:cs typeface="Segoe UI" panose="020B0502040204020203" pitchFamily="34" charset="0"/>
              </a:rPr>
              <a:t>GP</a:t>
            </a:r>
            <a:r>
              <a:rPr lang="en-GB" sz="2800" kern="100" dirty="0">
                <a:effectLst/>
                <a:latin typeface="Segoe UI" panose="020B0502040204020203" pitchFamily="34" charset="0"/>
                <a:ea typeface="Calibri" panose="020F0502020204030204" pitchFamily="34" charset="0"/>
                <a:cs typeface="Segoe UI" panose="020B0502040204020203" pitchFamily="34" charset="0"/>
              </a:rPr>
              <a:t>. However such a transformation may not possess sufficient flexibility to model non-linear processes, and does not account for process similarity. </a:t>
            </a:r>
            <a:endParaRPr lang="en-GB" sz="2800" kern="100" dirty="0">
              <a:latin typeface="Segoe UI" panose="020B0502040204020203" pitchFamily="34" charset="0"/>
              <a:ea typeface="Calibri" panose="020F0502020204030204" pitchFamily="34" charset="0"/>
              <a:cs typeface="Segoe UI" panose="020B0502040204020203" pitchFamily="34" charset="0"/>
            </a:endParaRPr>
          </a:p>
          <a:p>
            <a:pPr lvl="0">
              <a:spcAft>
                <a:spcPts val="1800"/>
              </a:spcAft>
            </a:pPr>
            <a:r>
              <a:rPr lang="en-GB" sz="2800" kern="100" dirty="0">
                <a:latin typeface="Segoe UI" panose="020B0502040204020203" pitchFamily="34" charset="0"/>
                <a:ea typeface="Calibri" panose="020F0502020204030204" pitchFamily="34" charset="0"/>
                <a:cs typeface="Segoe UI" panose="020B0502040204020203" pitchFamily="34" charset="0"/>
              </a:rPr>
              <a:t>In recent years, GPs with </a:t>
            </a:r>
            <a:r>
              <a:rPr lang="en-IN" sz="2800" kern="0" dirty="0">
                <a:effectLst/>
                <a:latin typeface="Segoe UI" panose="020B0502040204020203" pitchFamily="34" charset="0"/>
                <a:ea typeface="Calibri" panose="020F0502020204030204" pitchFamily="34" charset="0"/>
                <a:cs typeface="Segoe UI" panose="020B0502040204020203" pitchFamily="34" charset="0"/>
              </a:rPr>
              <a:t>transfer kernels have been used to tune the impact that the learned GP has on the new</a:t>
            </a:r>
            <a:r>
              <a:rPr lang="en-IN" sz="2800" kern="0" dirty="0">
                <a:latin typeface="Segoe UI" panose="020B0502040204020203" pitchFamily="34" charset="0"/>
                <a:ea typeface="Calibri" panose="020F0502020204030204" pitchFamily="34" charset="0"/>
                <a:cs typeface="Segoe UI" panose="020B0502040204020203" pitchFamily="34" charset="0"/>
              </a:rPr>
              <a:t> GP. </a:t>
            </a:r>
            <a:r>
              <a:rPr lang="en-IN" sz="2800" kern="0" dirty="0">
                <a:effectLst/>
                <a:latin typeface="Segoe UI" panose="020B0502040204020203" pitchFamily="34" charset="0"/>
                <a:ea typeface="Calibri" panose="020F0502020204030204" pitchFamily="34" charset="0"/>
                <a:cs typeface="Segoe UI" panose="020B0502040204020203" pitchFamily="34" charset="0"/>
              </a:rPr>
              <a:t>However, this is again a simultaneous multi-</a:t>
            </a:r>
            <a:r>
              <a:rPr lang="en-IN" sz="2800" kern="0" dirty="0">
                <a:latin typeface="Segoe UI" panose="020B0502040204020203" pitchFamily="34" charset="0"/>
                <a:ea typeface="Calibri" panose="020F0502020204030204" pitchFamily="34" charset="0"/>
                <a:cs typeface="Segoe UI" panose="020B0502040204020203" pitchFamily="34" charset="0"/>
              </a:rPr>
              <a:t>task</a:t>
            </a:r>
            <a:r>
              <a:rPr lang="en-IN" sz="2800" kern="0" dirty="0">
                <a:effectLst/>
                <a:latin typeface="Segoe UI" panose="020B0502040204020203" pitchFamily="34" charset="0"/>
                <a:ea typeface="Calibri" panose="020F0502020204030204" pitchFamily="34" charset="0"/>
                <a:cs typeface="Segoe UI" panose="020B0502040204020203" pitchFamily="34" charset="0"/>
              </a:rPr>
              <a:t> learning approach </a:t>
            </a:r>
            <a:endParaRPr lang="en-IN" sz="2800" kern="1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51" name="TextBox 50">
            <a:extLst>
              <a:ext uri="{FF2B5EF4-FFF2-40B4-BE49-F238E27FC236}">
                <a16:creationId xmlns:a16="http://schemas.microsoft.com/office/drawing/2014/main" id="{07104033-72ED-2204-D046-46B67AD0AFF7}"/>
              </a:ext>
            </a:extLst>
          </p:cNvPr>
          <p:cNvSpPr txBox="1"/>
          <p:nvPr/>
        </p:nvSpPr>
        <p:spPr>
          <a:xfrm>
            <a:off x="5370862" y="8047368"/>
            <a:ext cx="2882232" cy="553998"/>
          </a:xfrm>
          <a:prstGeom prst="rect">
            <a:avLst/>
          </a:prstGeom>
          <a:noFill/>
        </p:spPr>
        <p:txBody>
          <a:bodyPr wrap="square" rtlCol="0">
            <a:spAutoFit/>
          </a:bodyPr>
          <a:lstStyle/>
          <a:p>
            <a:r>
              <a:rPr lang="en-IN" sz="3000" b="1" dirty="0">
                <a:solidFill>
                  <a:schemeClr val="bg1"/>
                </a:solidFill>
                <a:latin typeface="Segoe UI" panose="020B0502040204020203" pitchFamily="34" charset="0"/>
                <a:cs typeface="Segoe UI" panose="020B0502040204020203" pitchFamily="34" charset="0"/>
              </a:rPr>
              <a:t>Introduction</a:t>
            </a:r>
          </a:p>
        </p:txBody>
      </p:sp>
      <p:pic>
        <p:nvPicPr>
          <p:cNvPr id="53" name="Picture 52">
            <a:extLst>
              <a:ext uri="{FF2B5EF4-FFF2-40B4-BE49-F238E27FC236}">
                <a16:creationId xmlns:a16="http://schemas.microsoft.com/office/drawing/2014/main" id="{1A0C5E22-8AA2-941F-E7D8-B591E156E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901" y="8710832"/>
            <a:ext cx="3317401" cy="2736000"/>
          </a:xfrm>
          <a:prstGeom prst="rect">
            <a:avLst/>
          </a:prstGeom>
        </p:spPr>
      </p:pic>
      <p:sp>
        <p:nvSpPr>
          <p:cNvPr id="59" name="TextBox 58">
            <a:extLst>
              <a:ext uri="{FF2B5EF4-FFF2-40B4-BE49-F238E27FC236}">
                <a16:creationId xmlns:a16="http://schemas.microsoft.com/office/drawing/2014/main" id="{A8B37D50-87DD-B55E-1DF3-DA9A0664A229}"/>
              </a:ext>
            </a:extLst>
          </p:cNvPr>
          <p:cNvSpPr txBox="1"/>
          <p:nvPr/>
        </p:nvSpPr>
        <p:spPr>
          <a:xfrm>
            <a:off x="4825672" y="8670364"/>
            <a:ext cx="7552747" cy="5724644"/>
          </a:xfrm>
          <a:prstGeom prst="rect">
            <a:avLst/>
          </a:prstGeom>
          <a:noFill/>
        </p:spPr>
        <p:txBody>
          <a:bodyPr wrap="square" rtlCol="0">
            <a:spAutoFit/>
          </a:bodyPr>
          <a:lstStyle/>
          <a:p>
            <a:pPr>
              <a:spcAft>
                <a:spcPts val="1800"/>
              </a:spcAft>
            </a:pPr>
            <a:r>
              <a:rPr lang="en-GB" sz="2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Batch processing is used for the production of low-volume high-value products associated with the semiconductor and pharmaceutical industries</a:t>
            </a:r>
            <a:endParaRPr lang="en-GB" sz="2800" dirty="0">
              <a:solidFill>
                <a:srgbClr val="000000"/>
              </a:solidFill>
              <a:latin typeface="Segoe UI" panose="020B0502040204020203" pitchFamily="34" charset="0"/>
              <a:ea typeface="Calibri" panose="020F0502020204030204" pitchFamily="34" charset="0"/>
              <a:cs typeface="Segoe UI" panose="020B0502040204020203" pitchFamily="34" charset="0"/>
            </a:endParaRPr>
          </a:p>
          <a:p>
            <a:pPr>
              <a:spcAft>
                <a:spcPts val="1800"/>
              </a:spcAft>
            </a:pPr>
            <a:r>
              <a:rPr lang="en-GB" sz="2800" dirty="0">
                <a:effectLst/>
                <a:latin typeface="Segoe UI" panose="020B0502040204020203" pitchFamily="34" charset="0"/>
                <a:ea typeface="Calibri" panose="020F0502020204030204" pitchFamily="34" charset="0"/>
                <a:cs typeface="Segoe UI" panose="020B0502040204020203" pitchFamily="34" charset="0"/>
              </a:rPr>
              <a:t>In industries, </a:t>
            </a:r>
            <a:r>
              <a:rPr lang="en-GB" sz="2800" dirty="0">
                <a:latin typeface="Segoe UI" panose="020B0502040204020203" pitchFamily="34" charset="0"/>
                <a:ea typeface="Calibri" panose="020F0502020204030204" pitchFamily="34" charset="0"/>
                <a:cs typeface="Segoe UI" panose="020B0502040204020203" pitchFamily="34" charset="0"/>
              </a:rPr>
              <a:t>process conditions can change either due to</a:t>
            </a:r>
            <a:r>
              <a:rPr lang="en-GB" sz="2800" dirty="0">
                <a:effectLst/>
                <a:latin typeface="Segoe UI" panose="020B0502040204020203" pitchFamily="34" charset="0"/>
                <a:ea typeface="Calibri" panose="020F0502020204030204" pitchFamily="34" charset="0"/>
                <a:cs typeface="Segoe UI" panose="020B0502040204020203" pitchFamily="34" charset="0"/>
              </a:rPr>
              <a:t> real-time-optimisation to </a:t>
            </a:r>
            <a:r>
              <a:rPr lang="en-GB" sz="2800" dirty="0">
                <a:latin typeface="Segoe UI" panose="020B0502040204020203" pitchFamily="34" charset="0"/>
                <a:ea typeface="Calibri" panose="020F0502020204030204" pitchFamily="34" charset="0"/>
                <a:cs typeface="Segoe UI" panose="020B0502040204020203" pitchFamily="34" charset="0"/>
              </a:rPr>
              <a:t>achieve</a:t>
            </a:r>
            <a:r>
              <a:rPr lang="en-GB" sz="2800" dirty="0">
                <a:effectLst/>
                <a:latin typeface="Segoe UI" panose="020B0502040204020203" pitchFamily="34" charset="0"/>
                <a:ea typeface="Calibri" panose="020F0502020204030204" pitchFamily="34" charset="0"/>
                <a:cs typeface="Segoe UI" panose="020B0502040204020203" pitchFamily="34" charset="0"/>
              </a:rPr>
              <a:t> product specifications, or for the conversion from pilot scale to an industrial scale batch process.</a:t>
            </a:r>
            <a:endParaRPr lang="en-GB" sz="2800" dirty="0">
              <a:latin typeface="Segoe UI" panose="020B0502040204020203" pitchFamily="34" charset="0"/>
              <a:ea typeface="Calibri" panose="020F0502020204030204" pitchFamily="34" charset="0"/>
              <a:cs typeface="Segoe UI" panose="020B0502040204020203" pitchFamily="34" charset="0"/>
            </a:endParaRPr>
          </a:p>
          <a:p>
            <a:pPr>
              <a:spcAft>
                <a:spcPts val="1800"/>
              </a:spcAft>
            </a:pPr>
            <a:r>
              <a:rPr lang="en-GB" sz="2800" dirty="0">
                <a:effectLst/>
                <a:latin typeface="Segoe UI" panose="020B0502040204020203" pitchFamily="34" charset="0"/>
                <a:ea typeface="Calibri" panose="020F0502020204030204" pitchFamily="34" charset="0"/>
                <a:cs typeface="Segoe UI" panose="020B0502040204020203" pitchFamily="34" charset="0"/>
              </a:rPr>
              <a:t>In the case of the </a:t>
            </a:r>
            <a:r>
              <a:rPr lang="en-GB" sz="2800" i="1" dirty="0" err="1">
                <a:effectLst/>
                <a:latin typeface="Segoe UI" panose="020B0502040204020203" pitchFamily="34" charset="0"/>
                <a:ea typeface="Calibri" panose="020F0502020204030204" pitchFamily="34" charset="0"/>
                <a:cs typeface="Segoe UI" panose="020B0502040204020203" pitchFamily="34" charset="0"/>
              </a:rPr>
              <a:t>Cott</a:t>
            </a:r>
            <a:r>
              <a:rPr lang="en-GB" sz="2800" i="1" dirty="0">
                <a:latin typeface="Segoe UI" panose="020B0502040204020203" pitchFamily="34" charset="0"/>
                <a:ea typeface="Calibri" panose="020F0502020204030204" pitchFamily="34" charset="0"/>
                <a:cs typeface="Segoe UI" panose="020B0502040204020203" pitchFamily="34" charset="0"/>
              </a:rPr>
              <a:t> </a:t>
            </a:r>
            <a:r>
              <a:rPr lang="en-GB" sz="2800" i="1" dirty="0">
                <a:effectLst/>
                <a:latin typeface="Segoe UI" panose="020B0502040204020203" pitchFamily="34" charset="0"/>
                <a:ea typeface="Calibri" panose="020F0502020204030204" pitchFamily="34" charset="0"/>
                <a:cs typeface="Segoe UI" panose="020B0502040204020203" pitchFamily="34" charset="0"/>
              </a:rPr>
              <a:t>Batch Reactor</a:t>
            </a:r>
            <a:r>
              <a:rPr lang="en-GB" sz="2800" dirty="0">
                <a:effectLst/>
                <a:latin typeface="Segoe UI" panose="020B0502040204020203" pitchFamily="34" charset="0"/>
                <a:ea typeface="Calibri" panose="020F0502020204030204" pitchFamily="34" charset="0"/>
                <a:cs typeface="Segoe UI" panose="020B0502040204020203" pitchFamily="34" charset="0"/>
              </a:rPr>
              <a:t>, the ILC strategy implemented for one set of conditions is ineffective when the reactor is scaled up </a:t>
            </a:r>
            <a:endParaRPr lang="en-IN" sz="2800" dirty="0">
              <a:latin typeface="Segoe UI" panose="020B0502040204020203" pitchFamily="34" charset="0"/>
              <a:cs typeface="Segoe UI" panose="020B0502040204020203" pitchFamily="34" charset="0"/>
            </a:endParaRPr>
          </a:p>
        </p:txBody>
      </p:sp>
      <p:sp>
        <p:nvSpPr>
          <p:cNvPr id="68" name="TextBox 67">
            <a:extLst>
              <a:ext uri="{FF2B5EF4-FFF2-40B4-BE49-F238E27FC236}">
                <a16:creationId xmlns:a16="http://schemas.microsoft.com/office/drawing/2014/main" id="{E4ED92FF-5DF3-7EC7-8A6E-A82748BFB5AE}"/>
              </a:ext>
            </a:extLst>
          </p:cNvPr>
          <p:cNvSpPr txBox="1"/>
          <p:nvPr/>
        </p:nvSpPr>
        <p:spPr>
          <a:xfrm>
            <a:off x="4801372" y="14571488"/>
            <a:ext cx="3933558" cy="553998"/>
          </a:xfrm>
          <a:prstGeom prst="rect">
            <a:avLst/>
          </a:prstGeom>
          <a:noFill/>
        </p:spPr>
        <p:txBody>
          <a:bodyPr wrap="square" rtlCol="0">
            <a:spAutoFit/>
          </a:bodyPr>
          <a:lstStyle/>
          <a:p>
            <a:r>
              <a:rPr lang="en-IN" sz="3000" b="1" dirty="0">
                <a:solidFill>
                  <a:schemeClr val="bg1"/>
                </a:solidFill>
                <a:latin typeface="Segoe UI" panose="020B0502040204020203" pitchFamily="34" charset="0"/>
                <a:cs typeface="Segoe UI" panose="020B0502040204020203" pitchFamily="34" charset="0"/>
              </a:rPr>
              <a:t>Survey of Literature</a:t>
            </a:r>
          </a:p>
        </p:txBody>
      </p:sp>
      <p:pic>
        <p:nvPicPr>
          <p:cNvPr id="72" name="Picture 71">
            <a:extLst>
              <a:ext uri="{FF2B5EF4-FFF2-40B4-BE49-F238E27FC236}">
                <a16:creationId xmlns:a16="http://schemas.microsoft.com/office/drawing/2014/main" id="{90840380-E62D-EAFA-C572-77EFBA65BC2A}"/>
              </a:ext>
            </a:extLst>
          </p:cNvPr>
          <p:cNvPicPr>
            <a:picLocks noChangeAspect="1"/>
          </p:cNvPicPr>
          <p:nvPr/>
        </p:nvPicPr>
        <p:blipFill rotWithShape="1">
          <a:blip r:embed="rId4">
            <a:extLst>
              <a:ext uri="{28A0092B-C50C-407E-A947-70E740481C1C}">
                <a14:useLocalDpi xmlns:a14="http://schemas.microsoft.com/office/drawing/2010/main" val="0"/>
              </a:ext>
            </a:extLst>
          </a:blip>
          <a:srcRect l="2951" r="7235"/>
          <a:stretch/>
        </p:blipFill>
        <p:spPr>
          <a:xfrm>
            <a:off x="1073000" y="11417879"/>
            <a:ext cx="3492001" cy="2916000"/>
          </a:xfrm>
          <a:prstGeom prst="rect">
            <a:avLst/>
          </a:prstGeom>
        </p:spPr>
      </p:pic>
      <p:sp>
        <p:nvSpPr>
          <p:cNvPr id="73" name="Rectangle 72">
            <a:extLst>
              <a:ext uri="{FF2B5EF4-FFF2-40B4-BE49-F238E27FC236}">
                <a16:creationId xmlns:a16="http://schemas.microsoft.com/office/drawing/2014/main" id="{99547183-E0FF-30D7-2AC5-F2D82B04C5CA}"/>
              </a:ext>
            </a:extLst>
          </p:cNvPr>
          <p:cNvSpPr/>
          <p:nvPr/>
        </p:nvSpPr>
        <p:spPr>
          <a:xfrm>
            <a:off x="764201" y="20832534"/>
            <a:ext cx="11710472" cy="11498220"/>
          </a:xfrm>
          <a:prstGeom prst="rect">
            <a:avLst/>
          </a:prstGeom>
          <a:solidFill>
            <a:schemeClr val="bg1"/>
          </a:solidFill>
          <a:ln w="38100">
            <a:solidFill>
              <a:srgbClr val="7A22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74" name="Rectangle 73">
            <a:extLst>
              <a:ext uri="{FF2B5EF4-FFF2-40B4-BE49-F238E27FC236}">
                <a16:creationId xmlns:a16="http://schemas.microsoft.com/office/drawing/2014/main" id="{0572E80D-C8AB-96FB-B012-4DCD7C038BAF}"/>
              </a:ext>
            </a:extLst>
          </p:cNvPr>
          <p:cNvSpPr/>
          <p:nvPr/>
        </p:nvSpPr>
        <p:spPr>
          <a:xfrm>
            <a:off x="768017" y="20842435"/>
            <a:ext cx="11700000" cy="537190"/>
          </a:xfrm>
          <a:prstGeom prst="rect">
            <a:avLst/>
          </a:prstGeom>
          <a:solidFill>
            <a:srgbClr val="7A22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75" name="TextBox 74">
            <a:extLst>
              <a:ext uri="{FF2B5EF4-FFF2-40B4-BE49-F238E27FC236}">
                <a16:creationId xmlns:a16="http://schemas.microsoft.com/office/drawing/2014/main" id="{16634E66-7AC7-E3C4-4B1F-E7FE7EE09A13}"/>
              </a:ext>
            </a:extLst>
          </p:cNvPr>
          <p:cNvSpPr txBox="1"/>
          <p:nvPr/>
        </p:nvSpPr>
        <p:spPr>
          <a:xfrm>
            <a:off x="5290655" y="20806855"/>
            <a:ext cx="2770501" cy="553998"/>
          </a:xfrm>
          <a:prstGeom prst="rect">
            <a:avLst/>
          </a:prstGeom>
          <a:noFill/>
        </p:spPr>
        <p:txBody>
          <a:bodyPr wrap="square" rtlCol="0">
            <a:spAutoFit/>
          </a:bodyPr>
          <a:lstStyle/>
          <a:p>
            <a:r>
              <a:rPr lang="en-IN" sz="3000" b="1" dirty="0">
                <a:solidFill>
                  <a:schemeClr val="bg1"/>
                </a:solidFill>
                <a:latin typeface="Segoe UI" panose="020B0502040204020203" pitchFamily="34" charset="0"/>
                <a:cs typeface="Segoe UI" panose="020B0502040204020203" pitchFamily="34" charset="0"/>
              </a:rPr>
              <a:t>Methodology</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18F56BF6-1AA5-C22E-C666-81F3DA94CBB9}"/>
                  </a:ext>
                </a:extLst>
              </p:cNvPr>
              <p:cNvSpPr txBox="1"/>
              <p:nvPr/>
            </p:nvSpPr>
            <p:spPr>
              <a:xfrm>
                <a:off x="884515" y="21443034"/>
                <a:ext cx="11517968" cy="4006931"/>
              </a:xfrm>
              <a:prstGeom prst="rect">
                <a:avLst/>
              </a:prstGeom>
              <a:noFill/>
            </p:spPr>
            <p:txBody>
              <a:bodyPr wrap="square" rtlCol="0">
                <a:spAutoFit/>
              </a:bodyPr>
              <a:lstStyle/>
              <a:p>
                <a:pPr lvl="0">
                  <a:spcAft>
                    <a:spcPts val="1800"/>
                  </a:spcAft>
                </a:pPr>
                <a:r>
                  <a:rPr lang="en-IN" sz="2800" kern="100" dirty="0">
                    <a:effectLst/>
                    <a:latin typeface="Segoe UI" panose="020B0502040204020203" pitchFamily="34" charset="0"/>
                    <a:ea typeface="Calibri" panose="020F0502020204030204" pitchFamily="34" charset="0"/>
                    <a:cs typeface="Segoe UI" panose="020B0502040204020203" pitchFamily="34" charset="0"/>
                  </a:rPr>
                  <a:t>GPs </a:t>
                </a:r>
                <a:r>
                  <a:rPr lang="en-IN" sz="2800" kern="100" dirty="0">
                    <a:latin typeface="Segoe UI" panose="020B0502040204020203" pitchFamily="34" charset="0"/>
                    <a:ea typeface="Calibri" panose="020F0502020204030204" pitchFamily="34" charset="0"/>
                    <a:cs typeface="Segoe UI" panose="020B0502040204020203" pitchFamily="34" charset="0"/>
                  </a:rPr>
                  <a:t>are used </a:t>
                </a:r>
                <a:r>
                  <a:rPr lang="en-IN" sz="2800" kern="100" dirty="0">
                    <a:effectLst/>
                    <a:latin typeface="Segoe UI" panose="020B0502040204020203" pitchFamily="34" charset="0"/>
                    <a:ea typeface="Calibri" panose="020F0502020204030204" pitchFamily="34" charset="0"/>
                    <a:cs typeface="Segoe UI" panose="020B0502040204020203" pitchFamily="34" charset="0"/>
                  </a:rPr>
                  <a:t>to model dynamic systems by using lagged inputs </a:t>
                </a:r>
                <a14:m>
                  <m:oMath xmlns:m="http://schemas.openxmlformats.org/officeDocument/2006/math">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𝑢</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800" kern="100" dirty="0">
                    <a:effectLst/>
                    <a:latin typeface="Segoe UI" panose="020B0502040204020203" pitchFamily="34" charset="0"/>
                    <a:ea typeface="Times New Roman" panose="02020603050405020304" pitchFamily="18" charset="0"/>
                    <a:cs typeface="Segoe UI" panose="020B0502040204020203" pitchFamily="34" charset="0"/>
                  </a:rPr>
                  <a:t> </a:t>
                </a:r>
                <a:r>
                  <a:rPr lang="en-IN" sz="2800" kern="100" dirty="0">
                    <a:effectLst/>
                    <a:latin typeface="Segoe UI" panose="020B0502040204020203" pitchFamily="34" charset="0"/>
                    <a:ea typeface="Calibri" panose="020F0502020204030204" pitchFamily="34" charset="0"/>
                    <a:cs typeface="Segoe UI" panose="020B0502040204020203" pitchFamily="34" charset="0"/>
                  </a:rPr>
                  <a:t>and outputs </a:t>
                </a:r>
                <a14:m>
                  <m:oMath xmlns:m="http://schemas.openxmlformats.org/officeDocument/2006/math">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800" kern="100" dirty="0">
                    <a:effectLst/>
                    <a:latin typeface="Segoe UI" panose="020B0502040204020203" pitchFamily="34" charset="0"/>
                    <a:ea typeface="Calibri" panose="020F0502020204030204" pitchFamily="34" charset="0"/>
                    <a:cs typeface="Segoe UI" panose="020B0502040204020203" pitchFamily="34" charset="0"/>
                  </a:rPr>
                  <a:t> as regressors </a:t>
                </a:r>
                <a14:m>
                  <m:oMath xmlns:m="http://schemas.openxmlformats.org/officeDocument/2006/math">
                    <m:r>
                      <a:rPr lang="en-IN" sz="2800" b="1" i="1" kern="100" smtClean="0">
                        <a:effectLst/>
                        <a:latin typeface="Cambria Math" panose="02040503050406030204" pitchFamily="18" charset="0"/>
                        <a:ea typeface="Calibri" panose="020F0502020204030204" pitchFamily="34" charset="0"/>
                        <a:cs typeface="Segoe UI" panose="020B0502040204020203" pitchFamily="34" charset="0"/>
                      </a:rPr>
                      <m:t>𝒙</m:t>
                    </m:r>
                  </m:oMath>
                </a14:m>
                <a:endParaRPr lang="en-GB" sz="2800" b="1" kern="100" dirty="0">
                  <a:latin typeface="Segoe UI" panose="020B0502040204020203" pitchFamily="34" charset="0"/>
                  <a:ea typeface="Calibri" panose="020F0502020204030204" pitchFamily="34" charset="0"/>
                  <a:cs typeface="Segoe UI" panose="020B0502040204020203" pitchFamily="34" charset="0"/>
                </a:endParaRPr>
              </a:p>
              <a:p>
                <a:pPr algn="ctr">
                  <a:spcAft>
                    <a:spcPts val="1200"/>
                  </a:spcAft>
                </a:pPr>
                <a14:m>
                  <m:oMathPara xmlns:m="http://schemas.openxmlformats.org/officeDocument/2006/math">
                    <m:oMathParaPr>
                      <m:jc m:val="centerGroup"/>
                    </m:oMathParaPr>
                    <m:oMath xmlns:m="http://schemas.openxmlformats.org/officeDocument/2006/math">
                      <m:eqArr>
                        <m:eqArr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𝑦</m:t>
                          </m:r>
                          <m:r>
                            <a:rPr lang="en-IN" sz="2400" b="0"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400" i="1">
                              <a:latin typeface="Cambria Math" panose="02040503050406030204" pitchFamily="18" charset="0"/>
                            </a:rPr>
                            <m:t>𝒢𝒫</m:t>
                          </m:r>
                          <m:d>
                            <m:dPr>
                              <m:ctrlPr>
                                <a:rPr lang="en-IN" sz="2400" i="1">
                                  <a:latin typeface="Cambria Math" panose="02040503050406030204" pitchFamily="18" charset="0"/>
                                </a:rPr>
                              </m:ctrlPr>
                            </m:dPr>
                            <m:e>
                              <m:r>
                                <a:rPr lang="en-IN" sz="2400" i="1">
                                  <a:latin typeface="Cambria Math" panose="02040503050406030204" pitchFamily="18" charset="0"/>
                                </a:rPr>
                                <m:t>𝑚</m:t>
                              </m:r>
                              <m:d>
                                <m:dPr>
                                  <m:ctrlPr>
                                    <a:rPr lang="en-IN" sz="2400" i="1">
                                      <a:latin typeface="Cambria Math" panose="02040503050406030204" pitchFamily="18" charset="0"/>
                                    </a:rPr>
                                  </m:ctrlPr>
                                </m:dPr>
                                <m:e>
                                  <m:r>
                                    <a:rPr lang="en-IN" sz="2400" b="1" i="1">
                                      <a:latin typeface="Cambria Math" panose="02040503050406030204" pitchFamily="18" charset="0"/>
                                    </a:rPr>
                                    <m:t>𝒙</m:t>
                                  </m:r>
                                </m:e>
                              </m:d>
                              <m:r>
                                <a:rPr lang="en-IN" sz="2400" i="1">
                                  <a:latin typeface="Cambria Math" panose="02040503050406030204" pitchFamily="18" charset="0"/>
                                </a:rPr>
                                <m:t>,</m:t>
                              </m:r>
                              <m:r>
                                <a:rPr lang="en-IN" sz="2400" i="1">
                                  <a:latin typeface="Cambria Math" panose="02040503050406030204" pitchFamily="18" charset="0"/>
                                </a:rPr>
                                <m:t>𝑘</m:t>
                              </m:r>
                              <m:d>
                                <m:dPr>
                                  <m:ctrlPr>
                                    <a:rPr lang="en-IN" sz="2400" i="1">
                                      <a:latin typeface="Cambria Math" panose="02040503050406030204" pitchFamily="18" charset="0"/>
                                    </a:rPr>
                                  </m:ctrlPr>
                                </m:dPr>
                                <m:e>
                                  <m:r>
                                    <a:rPr lang="en-IN" sz="2400" b="1" i="1">
                                      <a:latin typeface="Cambria Math" panose="02040503050406030204" pitchFamily="18" charset="0"/>
                                    </a:rPr>
                                    <m:t>𝒙</m:t>
                                  </m:r>
                                  <m:r>
                                    <a:rPr lang="en-IN" sz="2400" b="1" i="1">
                                      <a:latin typeface="Cambria Math" panose="02040503050406030204" pitchFamily="18" charset="0"/>
                                    </a:rPr>
                                    <m:t>,</m:t>
                                  </m:r>
                                  <m:sSup>
                                    <m:sSupPr>
                                      <m:ctrlPr>
                                        <a:rPr lang="en-IN" sz="2400" b="1" i="1">
                                          <a:latin typeface="Cambria Math" panose="02040503050406030204" pitchFamily="18" charset="0"/>
                                        </a:rPr>
                                      </m:ctrlPr>
                                    </m:sSupPr>
                                    <m:e>
                                      <m:r>
                                        <a:rPr lang="en-IN" sz="2400" b="1" i="1">
                                          <a:latin typeface="Cambria Math" panose="02040503050406030204" pitchFamily="18" charset="0"/>
                                        </a:rPr>
                                        <m:t>𝒙</m:t>
                                      </m:r>
                                    </m:e>
                                    <m:sup>
                                      <m:r>
                                        <a:rPr lang="en-IN" sz="2400" b="1" i="1">
                                          <a:latin typeface="Cambria Math" panose="02040503050406030204" pitchFamily="18" charset="0"/>
                                        </a:rPr>
                                        <m:t>′</m:t>
                                      </m:r>
                                    </m:sup>
                                  </m:sSup>
                                </m:e>
                              </m:d>
                            </m:e>
                          </m:d>
                        </m:e>
                      </m:eqArr>
                    </m:oMath>
                  </m:oMathPara>
                </a14:m>
                <a:endParaRPr lang="en-GB" sz="2400" kern="100" dirty="0">
                  <a:latin typeface="Segoe UI" panose="020B0502040204020203" pitchFamily="34" charset="0"/>
                  <a:ea typeface="Calibri" panose="020F0502020204030204" pitchFamily="34" charset="0"/>
                  <a:cs typeface="Segoe UI" panose="020B0502040204020203" pitchFamily="34" charset="0"/>
                </a:endParaRPr>
              </a:p>
              <a:p>
                <a:pPr algn="ctr">
                  <a:spcAft>
                    <a:spcPts val="1200"/>
                  </a:spcAft>
                </a:pPr>
                <a14:m>
                  <m:oMath xmlns:m="http://schemas.openxmlformats.org/officeDocument/2006/math">
                    <m:r>
                      <a:rPr lang="en-IN" sz="2400" b="1" i="1" smtClean="0">
                        <a:solidFill>
                          <a:schemeClr val="tx1"/>
                        </a:solidFill>
                        <a:latin typeface="Cambria Math" panose="02040503050406030204" pitchFamily="18" charset="0"/>
                      </a:rPr>
                      <m:t>𝒎</m:t>
                    </m:r>
                    <m:r>
                      <a:rPr lang="en-IN" sz="2400" b="1" i="1" smtClean="0">
                        <a:solidFill>
                          <a:schemeClr val="tx1"/>
                        </a:solidFill>
                        <a:latin typeface="Cambria Math" panose="02040503050406030204" pitchFamily="18" charset="0"/>
                      </a:rPr>
                      <m:t>(</m:t>
                    </m:r>
                    <m:r>
                      <a:rPr lang="en-IN" sz="2400" b="1" i="1" smtClean="0">
                        <a:solidFill>
                          <a:schemeClr val="tx1"/>
                        </a:solidFill>
                        <a:latin typeface="Cambria Math" panose="02040503050406030204" pitchFamily="18" charset="0"/>
                      </a:rPr>
                      <m:t>𝒙</m:t>
                    </m:r>
                    <m:r>
                      <a:rPr lang="en-IN" sz="2400" b="1" i="1" smtClean="0">
                        <a:solidFill>
                          <a:schemeClr val="tx1"/>
                        </a:solidFill>
                        <a:latin typeface="Cambria Math" panose="02040503050406030204" pitchFamily="18" charset="0"/>
                      </a:rPr>
                      <m:t>)=</m:t>
                    </m:r>
                    <m:acc>
                      <m:accPr>
                        <m:chr m:val="̅"/>
                        <m:ctrlPr>
                          <a:rPr lang="en-IN" sz="2400" b="1" i="1">
                            <a:solidFill>
                              <a:schemeClr val="tx1"/>
                            </a:solidFill>
                            <a:latin typeface="Cambria Math" panose="02040503050406030204" pitchFamily="18" charset="0"/>
                          </a:rPr>
                        </m:ctrlPr>
                      </m:accPr>
                      <m:e>
                        <m:r>
                          <a:rPr lang="en-IN" sz="2400" b="1" i="1">
                            <a:solidFill>
                              <a:schemeClr val="tx1"/>
                            </a:solidFill>
                            <a:latin typeface="Cambria Math" panose="02040503050406030204" pitchFamily="18" charset="0"/>
                          </a:rPr>
                          <m:t>𝒎</m:t>
                        </m:r>
                      </m:e>
                    </m:acc>
                  </m:oMath>
                </a14:m>
                <a:r>
                  <a:rPr lang="en-GB" sz="2400" kern="100" dirty="0">
                    <a:solidFill>
                      <a:schemeClr val="tx1"/>
                    </a:solidFill>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𝑘</m:t>
                    </m:r>
                    <m:d>
                      <m:dPr>
                        <m:ctrlPr>
                          <a:rPr lang="en-IN" sz="2400" i="1">
                            <a:solidFill>
                              <a:schemeClr val="tx1"/>
                            </a:solidFill>
                            <a:latin typeface="Cambria Math" panose="02040503050406030204" pitchFamily="18" charset="0"/>
                            <a:cs typeface="Times New Roman" panose="02020603050405020304" pitchFamily="18" charset="0"/>
                          </a:rPr>
                        </m:ctrlPr>
                      </m:dPr>
                      <m:e>
                        <m:r>
                          <a:rPr lang="en-IN" sz="24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r>
                          <a:rPr lang="en-IN" sz="24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IN" sz="2400" b="1" i="1">
                                <a:solidFill>
                                  <a:schemeClr val="tx1"/>
                                </a:solidFill>
                                <a:latin typeface="Cambria Math" panose="02040503050406030204" pitchFamily="18" charset="0"/>
                                <a:cs typeface="Times New Roman" panose="02020603050405020304" pitchFamily="18" charset="0"/>
                              </a:rPr>
                            </m:ctrlPr>
                          </m:sSupPr>
                          <m:e>
                            <m:r>
                              <a:rPr lang="en-IN" sz="24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𝒙</m:t>
                            </m:r>
                          </m:e>
                          <m:sup>
                            <m:r>
                              <a:rPr lang="en-IN" sz="24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up>
                        </m:sSup>
                        <m:r>
                          <a:rPr lang="en-IN" sz="2400" b="1"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GB" sz="2400" b="1"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𝜽</m:t>
                        </m:r>
                      </m:e>
                    </m:d>
                    <m: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IN" sz="2400" i="1">
                            <a:solidFill>
                              <a:schemeClr val="tx1"/>
                            </a:solidFill>
                            <a:latin typeface="Cambria Math" panose="02040503050406030204" pitchFamily="18" charset="0"/>
                            <a:cs typeface="Times New Roman" panose="02020603050405020304" pitchFamily="18" charset="0"/>
                          </a:rPr>
                        </m:ctrlPr>
                      </m:sSubSupPr>
                      <m:e>
                        <m: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𝜎</m:t>
                        </m:r>
                      </m:e>
                      <m:sub>
                        <m: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𝑓</m:t>
                        </m:r>
                      </m:sub>
                      <m:sup>
                        <m: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func>
                      <m:funcPr>
                        <m:ctrlPr>
                          <a:rPr lang="en-IN" sz="2400" i="1">
                            <a:solidFill>
                              <a:schemeClr val="tx1"/>
                            </a:solidFill>
                            <a:latin typeface="Cambria Math" panose="02040503050406030204" pitchFamily="18" charset="0"/>
                            <a:ea typeface="CMR10"/>
                            <a:cs typeface="Times New Roman" panose="02020603050405020304" pitchFamily="18" charset="0"/>
                          </a:rPr>
                        </m:ctrlPr>
                      </m:funcPr>
                      <m:fName>
                        <m:r>
                          <m:rPr>
                            <m:sty m:val="p"/>
                          </m:rPr>
                          <a:rPr lang="en-IN" sz="2400">
                            <a:solidFill>
                              <a:schemeClr val="tx1"/>
                            </a:solidFill>
                            <a:latin typeface="Cambria Math" panose="02040503050406030204" pitchFamily="18" charset="0"/>
                            <a:ea typeface="CMR10"/>
                            <a:cs typeface="Times New Roman" panose="02020603050405020304" pitchFamily="18" charset="0"/>
                          </a:rPr>
                          <m:t>exp</m:t>
                        </m:r>
                      </m:fName>
                      <m:e>
                        <m:d>
                          <m:dPr>
                            <m:ctrlPr>
                              <a:rPr lang="en-IN" sz="2400" i="1">
                                <a:solidFill>
                                  <a:schemeClr val="tx1"/>
                                </a:solidFill>
                                <a:latin typeface="Cambria Math" panose="02040503050406030204" pitchFamily="18" charset="0"/>
                                <a:ea typeface="CMR10"/>
                                <a:cs typeface="Times New Roman" panose="02020603050405020304" pitchFamily="18" charset="0"/>
                              </a:rPr>
                            </m:ctrlPr>
                          </m:dPr>
                          <m:e>
                            <m:r>
                              <a:rPr lang="en-GB" sz="2400" i="1">
                                <a:solidFill>
                                  <a:schemeClr val="tx1"/>
                                </a:solidFill>
                                <a:latin typeface="Cambria Math" panose="02040503050406030204" pitchFamily="18" charset="0"/>
                                <a:ea typeface="CMR10"/>
                                <a:cs typeface="Times New Roman" panose="02020603050405020304" pitchFamily="18" charset="0"/>
                              </a:rPr>
                              <m:t>−</m:t>
                            </m:r>
                            <m:f>
                              <m:fPr>
                                <m:ctrlPr>
                                  <a:rPr lang="en-IN" sz="2400" i="1">
                                    <a:solidFill>
                                      <a:schemeClr val="tx1"/>
                                    </a:solidFill>
                                    <a:latin typeface="Cambria Math" panose="02040503050406030204" pitchFamily="18" charset="0"/>
                                    <a:ea typeface="CMR10"/>
                                    <a:cs typeface="Times New Roman" panose="02020603050405020304" pitchFamily="18" charset="0"/>
                                  </a:rPr>
                                </m:ctrlPr>
                              </m:fPr>
                              <m:num>
                                <m:r>
                                  <a:rPr lang="en-GB" sz="2400" i="1">
                                    <a:solidFill>
                                      <a:schemeClr val="tx1"/>
                                    </a:solidFill>
                                    <a:latin typeface="Cambria Math" panose="02040503050406030204" pitchFamily="18" charset="0"/>
                                    <a:ea typeface="CMR10"/>
                                    <a:cs typeface="Times New Roman" panose="02020603050405020304" pitchFamily="18" charset="0"/>
                                  </a:rPr>
                                  <m:t>1</m:t>
                                </m:r>
                              </m:num>
                              <m:den>
                                <m:r>
                                  <a:rPr lang="en-GB" sz="2400" i="1">
                                    <a:solidFill>
                                      <a:schemeClr val="tx1"/>
                                    </a:solidFill>
                                    <a:latin typeface="Cambria Math" panose="02040503050406030204" pitchFamily="18" charset="0"/>
                                    <a:ea typeface="CMR10"/>
                                    <a:cs typeface="Times New Roman" panose="02020603050405020304" pitchFamily="18" charset="0"/>
                                  </a:rPr>
                                  <m:t>2</m:t>
                                </m:r>
                              </m:den>
                            </m:f>
                            <m:nary>
                              <m:naryPr>
                                <m:chr m:val="∑"/>
                                <m:ctrlPr>
                                  <a:rPr lang="en-IN" sz="2400" i="1">
                                    <a:solidFill>
                                      <a:schemeClr val="tx1"/>
                                    </a:solidFill>
                                    <a:latin typeface="Cambria Math" panose="02040503050406030204" pitchFamily="18" charset="0"/>
                                    <a:ea typeface="CMR10"/>
                                    <a:cs typeface="Times New Roman" panose="02020603050405020304" pitchFamily="18" charset="0"/>
                                  </a:rPr>
                                </m:ctrlPr>
                              </m:naryPr>
                              <m:sub>
                                <m:r>
                                  <a:rPr lang="en-GB" sz="2400" i="1">
                                    <a:solidFill>
                                      <a:schemeClr val="tx1"/>
                                    </a:solidFill>
                                    <a:latin typeface="Cambria Math" panose="02040503050406030204" pitchFamily="18" charset="0"/>
                                    <a:ea typeface="CMR10"/>
                                    <a:cs typeface="Times New Roman" panose="02020603050405020304" pitchFamily="18" charset="0"/>
                                  </a:rPr>
                                  <m:t>𝑞</m:t>
                                </m:r>
                                <m:r>
                                  <a:rPr lang="en-GB" sz="2400" i="1">
                                    <a:solidFill>
                                      <a:schemeClr val="tx1"/>
                                    </a:solidFill>
                                    <a:latin typeface="Cambria Math" panose="02040503050406030204" pitchFamily="18" charset="0"/>
                                    <a:ea typeface="CMR10"/>
                                    <a:cs typeface="Times New Roman" panose="02020603050405020304" pitchFamily="18" charset="0"/>
                                  </a:rPr>
                                  <m:t>=1</m:t>
                                </m:r>
                              </m:sub>
                              <m:sup>
                                <m:r>
                                  <a:rPr lang="en-GB" sz="2400" i="1">
                                    <a:solidFill>
                                      <a:schemeClr val="tx1"/>
                                    </a:solidFill>
                                    <a:latin typeface="Cambria Math" panose="02040503050406030204" pitchFamily="18" charset="0"/>
                                    <a:ea typeface="CMR10"/>
                                    <a:cs typeface="Times New Roman" panose="02020603050405020304" pitchFamily="18" charset="0"/>
                                  </a:rPr>
                                  <m:t>𝑑</m:t>
                                </m:r>
                              </m:sup>
                              <m:e>
                                <m:sSup>
                                  <m:sSupPr>
                                    <m:ctrlPr>
                                      <a:rPr lang="en-IN" sz="2400" i="1">
                                        <a:solidFill>
                                          <a:schemeClr val="tx1"/>
                                        </a:solidFill>
                                        <a:latin typeface="Cambria Math" panose="02040503050406030204" pitchFamily="18" charset="0"/>
                                        <a:ea typeface="CMR10"/>
                                        <a:cs typeface="Times New Roman" panose="02020603050405020304" pitchFamily="18" charset="0"/>
                                      </a:rPr>
                                    </m:ctrlPr>
                                  </m:sSupPr>
                                  <m:e>
                                    <m:d>
                                      <m:dPr>
                                        <m:ctrlPr>
                                          <a:rPr lang="en-IN" sz="2400" i="1">
                                            <a:solidFill>
                                              <a:schemeClr val="tx1"/>
                                            </a:solidFill>
                                            <a:latin typeface="Cambria Math" panose="02040503050406030204" pitchFamily="18" charset="0"/>
                                            <a:ea typeface="CMR10"/>
                                            <a:cs typeface="Times New Roman" panose="02020603050405020304" pitchFamily="18" charset="0"/>
                                          </a:rPr>
                                        </m:ctrlPr>
                                      </m:dPr>
                                      <m:e>
                                        <m:f>
                                          <m:fPr>
                                            <m:ctrlPr>
                                              <a:rPr lang="en-IN" sz="2400" i="1">
                                                <a:solidFill>
                                                  <a:schemeClr val="tx1"/>
                                                </a:solidFill>
                                                <a:latin typeface="Cambria Math" panose="02040503050406030204" pitchFamily="18" charset="0"/>
                                                <a:ea typeface="CMR10"/>
                                                <a:cs typeface="Times New Roman" panose="02020603050405020304" pitchFamily="18" charset="0"/>
                                              </a:rPr>
                                            </m:ctrlPr>
                                          </m:fPr>
                                          <m:num>
                                            <m:sSub>
                                              <m:sSubPr>
                                                <m:ctrlPr>
                                                  <a:rPr lang="en-IN" sz="2400" i="1">
                                                    <a:solidFill>
                                                      <a:schemeClr val="tx1"/>
                                                    </a:solidFill>
                                                    <a:latin typeface="Cambria Math" panose="02040503050406030204" pitchFamily="18" charset="0"/>
                                                    <a:ea typeface="CMR10"/>
                                                    <a:cs typeface="Times New Roman" panose="02020603050405020304" pitchFamily="18" charset="0"/>
                                                  </a:rPr>
                                                </m:ctrlPr>
                                              </m:sSubPr>
                                              <m:e>
                                                <m:r>
                                                  <a:rPr lang="en-GB" sz="2400" i="1">
                                                    <a:solidFill>
                                                      <a:schemeClr val="tx1"/>
                                                    </a:solidFill>
                                                    <a:latin typeface="Cambria Math" panose="02040503050406030204" pitchFamily="18" charset="0"/>
                                                    <a:ea typeface="CMR10"/>
                                                    <a:cs typeface="Times New Roman" panose="02020603050405020304" pitchFamily="18" charset="0"/>
                                                  </a:rPr>
                                                  <m:t>𝑥</m:t>
                                                </m:r>
                                              </m:e>
                                              <m:sub>
                                                <m:r>
                                                  <a:rPr lang="en-GB" sz="2400" i="1">
                                                    <a:solidFill>
                                                      <a:schemeClr val="tx1"/>
                                                    </a:solidFill>
                                                    <a:latin typeface="Cambria Math" panose="02040503050406030204" pitchFamily="18" charset="0"/>
                                                    <a:ea typeface="CMR10"/>
                                                    <a:cs typeface="Times New Roman" panose="02020603050405020304" pitchFamily="18" charset="0"/>
                                                  </a:rPr>
                                                  <m:t>𝑖</m:t>
                                                </m:r>
                                              </m:sub>
                                            </m:sSub>
                                            <m:d>
                                              <m:dPr>
                                                <m:ctrlPr>
                                                  <a:rPr lang="en-IN" sz="2400" i="1">
                                                    <a:solidFill>
                                                      <a:schemeClr val="tx1"/>
                                                    </a:solidFill>
                                                    <a:latin typeface="Cambria Math" panose="02040503050406030204" pitchFamily="18" charset="0"/>
                                                    <a:ea typeface="CMR10"/>
                                                    <a:cs typeface="Times New Roman" panose="02020603050405020304" pitchFamily="18" charset="0"/>
                                                  </a:rPr>
                                                </m:ctrlPr>
                                              </m:dPr>
                                              <m:e>
                                                <m:r>
                                                  <a:rPr lang="en-GB" sz="2400" i="1">
                                                    <a:solidFill>
                                                      <a:schemeClr val="tx1"/>
                                                    </a:solidFill>
                                                    <a:latin typeface="Cambria Math" panose="02040503050406030204" pitchFamily="18" charset="0"/>
                                                    <a:ea typeface="CMR10"/>
                                                    <a:cs typeface="Times New Roman" panose="02020603050405020304" pitchFamily="18" charset="0"/>
                                                  </a:rPr>
                                                  <m:t>𝑞</m:t>
                                                </m:r>
                                              </m:e>
                                            </m:d>
                                            <m:r>
                                              <a:rPr lang="en-GB" sz="2400" i="1">
                                                <a:solidFill>
                                                  <a:schemeClr val="tx1"/>
                                                </a:solidFill>
                                                <a:latin typeface="Cambria Math" panose="02040503050406030204" pitchFamily="18" charset="0"/>
                                                <a:ea typeface="CMR10"/>
                                                <a:cs typeface="Times New Roman" panose="02020603050405020304" pitchFamily="18" charset="0"/>
                                              </a:rPr>
                                              <m:t>−</m:t>
                                            </m:r>
                                            <m:sSub>
                                              <m:sSubPr>
                                                <m:ctrlPr>
                                                  <a:rPr lang="en-IN" sz="2400" i="1">
                                                    <a:solidFill>
                                                      <a:schemeClr val="tx1"/>
                                                    </a:solidFill>
                                                    <a:latin typeface="Cambria Math" panose="02040503050406030204" pitchFamily="18" charset="0"/>
                                                    <a:ea typeface="CMR10"/>
                                                    <a:cs typeface="Times New Roman" panose="02020603050405020304" pitchFamily="18" charset="0"/>
                                                  </a:rPr>
                                                </m:ctrlPr>
                                              </m:sSubPr>
                                              <m:e>
                                                <m:r>
                                                  <a:rPr lang="en-GB" sz="2400" i="1">
                                                    <a:solidFill>
                                                      <a:schemeClr val="tx1"/>
                                                    </a:solidFill>
                                                    <a:latin typeface="Cambria Math" panose="02040503050406030204" pitchFamily="18" charset="0"/>
                                                    <a:ea typeface="CMR10"/>
                                                    <a:cs typeface="Times New Roman" panose="02020603050405020304" pitchFamily="18" charset="0"/>
                                                  </a:rPr>
                                                  <m:t>𝑥</m:t>
                                                </m:r>
                                              </m:e>
                                              <m:sub>
                                                <m:r>
                                                  <a:rPr lang="en-GB" sz="2400" i="1">
                                                    <a:solidFill>
                                                      <a:schemeClr val="tx1"/>
                                                    </a:solidFill>
                                                    <a:latin typeface="Cambria Math" panose="02040503050406030204" pitchFamily="18" charset="0"/>
                                                    <a:ea typeface="CMR10"/>
                                                    <a:cs typeface="Times New Roman" panose="02020603050405020304" pitchFamily="18" charset="0"/>
                                                  </a:rPr>
                                                  <m:t>𝑗</m:t>
                                                </m:r>
                                              </m:sub>
                                            </m:sSub>
                                            <m:d>
                                              <m:dPr>
                                                <m:ctrlPr>
                                                  <a:rPr lang="en-IN" sz="2400" i="1">
                                                    <a:solidFill>
                                                      <a:schemeClr val="tx1"/>
                                                    </a:solidFill>
                                                    <a:latin typeface="Cambria Math" panose="02040503050406030204" pitchFamily="18" charset="0"/>
                                                    <a:ea typeface="CMR10"/>
                                                    <a:cs typeface="Times New Roman" panose="02020603050405020304" pitchFamily="18" charset="0"/>
                                                  </a:rPr>
                                                </m:ctrlPr>
                                              </m:dPr>
                                              <m:e>
                                                <m:r>
                                                  <a:rPr lang="en-GB" sz="2400" i="1">
                                                    <a:solidFill>
                                                      <a:schemeClr val="tx1"/>
                                                    </a:solidFill>
                                                    <a:latin typeface="Cambria Math" panose="02040503050406030204" pitchFamily="18" charset="0"/>
                                                    <a:ea typeface="CMR10"/>
                                                    <a:cs typeface="Times New Roman" panose="02020603050405020304" pitchFamily="18" charset="0"/>
                                                  </a:rPr>
                                                  <m:t>𝑞</m:t>
                                                </m:r>
                                              </m:e>
                                            </m:d>
                                          </m:num>
                                          <m:den>
                                            <m:sSub>
                                              <m:sSubPr>
                                                <m:ctrlPr>
                                                  <a:rPr lang="en-IN" sz="2400" i="1">
                                                    <a:solidFill>
                                                      <a:schemeClr val="tx1"/>
                                                    </a:solidFill>
                                                    <a:latin typeface="Cambria Math" panose="02040503050406030204" pitchFamily="18" charset="0"/>
                                                    <a:ea typeface="CMR10"/>
                                                    <a:cs typeface="Times New Roman" panose="02020603050405020304" pitchFamily="18" charset="0"/>
                                                  </a:rPr>
                                                </m:ctrlPr>
                                              </m:sSubPr>
                                              <m:e>
                                                <m:r>
                                                  <a:rPr lang="en-GB" sz="2400" i="1">
                                                    <a:solidFill>
                                                      <a:schemeClr val="tx1"/>
                                                    </a:solidFill>
                                                    <a:latin typeface="Cambria Math" panose="02040503050406030204" pitchFamily="18" charset="0"/>
                                                    <a:ea typeface="CMR10"/>
                                                    <a:cs typeface="Times New Roman" panose="02020603050405020304" pitchFamily="18" charset="0"/>
                                                  </a:rPr>
                                                  <m:t>𝑙</m:t>
                                                </m:r>
                                              </m:e>
                                              <m:sub>
                                                <m:r>
                                                  <a:rPr lang="en-GB" sz="2400" i="1">
                                                    <a:solidFill>
                                                      <a:schemeClr val="tx1"/>
                                                    </a:solidFill>
                                                    <a:latin typeface="Cambria Math" panose="02040503050406030204" pitchFamily="18" charset="0"/>
                                                    <a:ea typeface="CMR10"/>
                                                    <a:cs typeface="Times New Roman" panose="02020603050405020304" pitchFamily="18" charset="0"/>
                                                  </a:rPr>
                                                  <m:t>𝑞</m:t>
                                                </m:r>
                                              </m:sub>
                                            </m:sSub>
                                          </m:den>
                                        </m:f>
                                      </m:e>
                                    </m:d>
                                  </m:e>
                                  <m:sup>
                                    <m:r>
                                      <a:rPr lang="en-GB" sz="2400" i="1">
                                        <a:solidFill>
                                          <a:schemeClr val="tx1"/>
                                        </a:solidFill>
                                        <a:latin typeface="Cambria Math" panose="02040503050406030204" pitchFamily="18" charset="0"/>
                                        <a:ea typeface="CMR10"/>
                                        <a:cs typeface="Times New Roman" panose="02020603050405020304" pitchFamily="18" charset="0"/>
                                      </a:rPr>
                                      <m:t>2</m:t>
                                    </m:r>
                                  </m:sup>
                                </m:sSup>
                              </m:e>
                            </m:nary>
                          </m:e>
                        </m:d>
                      </m:e>
                    </m:func>
                    <m:r>
                      <a:rPr lang="en-IN" sz="2400" i="1">
                        <a:solidFill>
                          <a:schemeClr val="tx1"/>
                        </a:solidFill>
                        <a:latin typeface="Cambria Math" panose="02040503050406030204" pitchFamily="18" charset="0"/>
                        <a:ea typeface="CMR10"/>
                        <a:cs typeface="Times New Roman" panose="02020603050405020304" pitchFamily="18" charset="0"/>
                      </a:rPr>
                      <m:t>+</m:t>
                    </m:r>
                    <m:sSubSup>
                      <m:sSubSupPr>
                        <m:ctrlPr>
                          <a:rPr lang="en-IN" sz="2400" i="1">
                            <a:solidFill>
                              <a:schemeClr val="tx1"/>
                            </a:solidFill>
                            <a:latin typeface="Cambria Math" panose="02040503050406030204" pitchFamily="18" charset="0"/>
                            <a:cs typeface="Times New Roman" panose="02020603050405020304" pitchFamily="18" charset="0"/>
                          </a:rPr>
                        </m:ctrlPr>
                      </m:sSubSupPr>
                      <m:e>
                        <m: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𝜎</m:t>
                        </m:r>
                      </m:e>
                      <m:sub>
                        <m: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sub>
                      <m:sup>
                        <m: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sSub>
                      <m:sSubPr>
                        <m:ctrlPr>
                          <a:rPr lang="en-IN" sz="2400" i="1">
                            <a:solidFill>
                              <a:schemeClr val="tx1"/>
                            </a:solidFill>
                            <a:latin typeface="Cambria Math" panose="02040503050406030204" pitchFamily="18" charset="0"/>
                            <a:ea typeface="CMR10"/>
                            <a:cs typeface="Times New Roman" panose="02020603050405020304" pitchFamily="18" charset="0"/>
                          </a:rPr>
                        </m:ctrlPr>
                      </m:sSubPr>
                      <m:e>
                        <m:r>
                          <a:rPr lang="en-IN" sz="2400" i="1">
                            <a:solidFill>
                              <a:schemeClr val="tx1"/>
                            </a:solidFill>
                            <a:latin typeface="Cambria Math" panose="02040503050406030204" pitchFamily="18" charset="0"/>
                            <a:ea typeface="CMR10"/>
                            <a:cs typeface="Times New Roman" panose="02020603050405020304" pitchFamily="18" charset="0"/>
                          </a:rPr>
                          <m:t>𝛿</m:t>
                        </m:r>
                      </m:e>
                      <m:sub>
                        <m:r>
                          <a:rPr lang="en-IN" sz="2400" i="1">
                            <a:solidFill>
                              <a:schemeClr val="tx1"/>
                            </a:solidFill>
                            <a:latin typeface="Cambria Math" panose="02040503050406030204" pitchFamily="18" charset="0"/>
                            <a:ea typeface="CMR10"/>
                            <a:cs typeface="Times New Roman" panose="02020603050405020304" pitchFamily="18" charset="0"/>
                          </a:rPr>
                          <m:t>𝑖𝑗</m:t>
                        </m:r>
                      </m:sub>
                    </m:sSub>
                  </m:oMath>
                </a14:m>
                <a:endParaRPr lang="en-GB" sz="2400" kern="100" dirty="0">
                  <a:solidFill>
                    <a:schemeClr val="tx1"/>
                  </a:solidFill>
                  <a:latin typeface="Segoe UI" panose="020B0502040204020203" pitchFamily="34" charset="0"/>
                  <a:ea typeface="Calibri" panose="020F0502020204030204" pitchFamily="34" charset="0"/>
                  <a:cs typeface="Segoe UI" panose="020B0502040204020203" pitchFamily="34" charset="0"/>
                </a:endParaRPr>
              </a:p>
              <a:p>
                <a:pPr algn="ctr">
                  <a:spcAft>
                    <a:spcPts val="1200"/>
                  </a:spcAft>
                </a:pPr>
                <a14:m>
                  <m:oMathPara xmlns:m="http://schemas.openxmlformats.org/officeDocument/2006/math">
                    <m:oMathParaPr>
                      <m:jc m:val="centerGroup"/>
                    </m:oMathParaPr>
                    <m:oMath xmlns:m="http://schemas.openxmlformats.org/officeDocument/2006/math">
                      <m:r>
                        <a:rPr lang="en-IN" sz="2400" b="1" i="1" smtClean="0">
                          <a:effectLst/>
                          <a:highlight>
                            <a:srgbClr val="FFFFFF"/>
                          </a:highlight>
                          <a:latin typeface="Cambria Math" panose="02040503050406030204" pitchFamily="18" charset="0"/>
                          <a:ea typeface="Cambria Math" panose="02040503050406030204" pitchFamily="18" charset="0"/>
                          <a:cs typeface="Times New Roman" panose="02020603050405020304" pitchFamily="18" charset="0"/>
                        </a:rPr>
                        <m:t>𝜽</m:t>
                      </m:r>
                      <m:r>
                        <a:rPr lang="en-GB" sz="2400" i="1">
                          <a:solidFill>
                            <a:srgbClr val="000000"/>
                          </a:solidFill>
                          <a:effectLst/>
                          <a:highlight>
                            <a:srgbClr val="FFFFFF"/>
                          </a:highligh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GB" sz="2400" i="1">
                              <a:solidFill>
                                <a:srgbClr val="000000"/>
                              </a:solidFill>
                              <a:effectLst/>
                              <a:highlight>
                                <a:srgbClr val="FFFFFF"/>
                              </a:highligh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IN" sz="2400" i="1">
                                  <a:effectLst/>
                                  <a:latin typeface="Cambria Math" panose="02040503050406030204" pitchFamily="18" charset="0"/>
                                  <a:ea typeface="CMR10"/>
                                  <a:cs typeface="Times New Roman" panose="02020603050405020304" pitchFamily="18" charset="0"/>
                                </a:rPr>
                                <m:t>𝑓</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𝑑</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IN" sz="2400" i="1">
                                  <a:effectLst/>
                                  <a:latin typeface="Cambria Math" panose="02040503050406030204" pitchFamily="18" charset="0"/>
                                  <a:ea typeface="CMR10"/>
                                  <a:cs typeface="Times New Roman" panose="02020603050405020304" pitchFamily="18" charset="0"/>
                                </a:rPr>
                                <m:t>𝑛</m:t>
                              </m:r>
                              <m:d>
                                <m:dPr>
                                  <m:ctrlPr>
                                    <a:rPr lang="en-IN" sz="2400" i="1">
                                      <a:effectLst/>
                                      <a:latin typeface="Cambria Math" panose="02040503050406030204" pitchFamily="18" charset="0"/>
                                      <a:ea typeface="CMR10"/>
                                      <a:cs typeface="Times New Roman" panose="02020603050405020304" pitchFamily="18" charset="0"/>
                                    </a:rPr>
                                  </m:ctrlPr>
                                </m:dPr>
                                <m:e>
                                  <m:r>
                                    <a:rPr lang="en-IN" sz="2400" i="1">
                                      <a:effectLst/>
                                      <a:latin typeface="Cambria Math" panose="02040503050406030204" pitchFamily="18" charset="0"/>
                                      <a:ea typeface="CMR10"/>
                                      <a:cs typeface="Times New Roman" panose="02020603050405020304" pitchFamily="18" charset="0"/>
                                    </a:rPr>
                                    <m:t>𝑆</m:t>
                                  </m:r>
                                </m:e>
                              </m:d>
                            </m:sub>
                          </m:sSub>
                        </m:e>
                      </m:d>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𝑑</m:t>
                      </m:r>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𝑛𝑜</m:t>
                      </m:r>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𝑜𝑓</m:t>
                      </m:r>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𝑟𝑒𝑔𝑟𝑒𝑠𝑠𝑜𝑟𝑠</m:t>
                      </m:r>
                    </m:oMath>
                  </m:oMathPara>
                </a14:m>
                <a:endParaRPr lang="en-GB" sz="2400" kern="100" dirty="0">
                  <a:solidFill>
                    <a:schemeClr val="tx1"/>
                  </a:solidFill>
                  <a:latin typeface="Segoe UI" panose="020B0502040204020203" pitchFamily="34" charset="0"/>
                  <a:ea typeface="Calibri" panose="020F0502020204030204" pitchFamily="34" charset="0"/>
                  <a:cs typeface="Segoe UI" panose="020B0502040204020203" pitchFamily="34" charset="0"/>
                </a:endParaRPr>
              </a:p>
              <a:p>
                <a:pPr algn="ctr"/>
                <a14:m>
                  <m:oMath xmlns:m="http://schemas.openxmlformats.org/officeDocument/2006/math">
                    <m:sSubSup>
                      <m:sSubSupPr>
                        <m:ctrlPr>
                          <a:rPr lang="en-IN" sz="2000" i="1" kern="100"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𝜎</m:t>
                        </m:r>
                      </m:e>
                      <m:sub>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𝑓</m:t>
                        </m:r>
                      </m:sub>
                      <m:sup>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IN" sz="2000" b="0" i="1" kern="100"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000" kern="100" dirty="0">
                    <a:effectLst/>
                    <a:latin typeface="Segoe UI" panose="020B0502040204020203" pitchFamily="34" charset="0"/>
                    <a:ea typeface="Times New Roman" panose="02020603050405020304" pitchFamily="18" charset="0"/>
                    <a:cs typeface="Segoe UI" panose="020B0502040204020203" pitchFamily="34" charset="0"/>
                  </a:rPr>
                  <a:t> magnitude of covariance, </a:t>
                </a:r>
                <a14:m>
                  <m:oMath xmlns:m="http://schemas.openxmlformats.org/officeDocument/2006/math">
                    <m:sSubSup>
                      <m:sSubSup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SupPr>
                      <m:e>
                        <m:r>
                          <a:rPr lang="en-IN" sz="2000" i="1" kern="100">
                            <a:latin typeface="Cambria Math" panose="02040503050406030204" pitchFamily="18" charset="0"/>
                            <a:ea typeface="Calibri" panose="020F0502020204030204" pitchFamily="34" charset="0"/>
                            <a:cs typeface="Times New Roman" panose="02020603050405020304" pitchFamily="18" charset="0"/>
                          </a:rPr>
                          <m:t>𝜎</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𝑛</m:t>
                        </m:r>
                      </m:sub>
                      <m:sup>
                        <m:r>
                          <a:rPr lang="en-IN" sz="2000" i="1" kern="100">
                            <a:latin typeface="Cambria Math" panose="02040503050406030204" pitchFamily="18" charset="0"/>
                            <a:ea typeface="Calibri" panose="020F0502020204030204" pitchFamily="34" charset="0"/>
                            <a:cs typeface="Times New Roman" panose="02020603050405020304" pitchFamily="18" charset="0"/>
                          </a:rPr>
                          <m:t>2</m:t>
                        </m:r>
                      </m:sup>
                    </m:sSubSup>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𝑘</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en-US" sz="2000" kern="100" dirty="0">
                    <a:latin typeface="Segoe UI" panose="020B0502040204020203" pitchFamily="34" charset="0"/>
                    <a:ea typeface="Calibri" panose="020F0502020204030204" pitchFamily="34" charset="0"/>
                    <a:cs typeface="Segoe UI" panose="020B0502040204020203" pitchFamily="34" charset="0"/>
                  </a:rPr>
                  <a:t>: covariance between outputs due to white noise</a:t>
                </a:r>
                <a14:m>
                  <m:oMath xmlns:m="http://schemas.openxmlformats.org/officeDocument/2006/math">
                    <m:r>
                      <a:rPr lang="en-IN" sz="2000" b="0" i="0" kern="100" smtClean="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IN" sz="2000" b="0" i="0" kern="100" dirty="0">
                  <a:effectLst/>
                  <a:latin typeface="Cambria Math" panose="02040503050406030204" pitchFamily="18" charset="0"/>
                  <a:ea typeface="Calibri" panose="020F0502020204030204" pitchFamily="34" charset="0"/>
                  <a:cs typeface="Times New Roman" panose="02020603050405020304" pitchFamily="18" charset="0"/>
                </a:endParaRPr>
              </a:p>
              <a:p>
                <a:pPr algn="ctr">
                  <a:spcAft>
                    <a:spcPts val="1800"/>
                  </a:spcAft>
                </a:pPr>
                <a14:m>
                  <m:oMath xmlns:m="http://schemas.openxmlformats.org/officeDocument/2006/math">
                    <m:sSub>
                      <m:sSubPr>
                        <m:ctrlPr>
                          <a:rPr lang="en-IN" sz="20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𝑙</m:t>
                        </m:r>
                      </m:e>
                      <m:sub>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𝑞</m:t>
                        </m:r>
                      </m:sub>
                    </m:sSub>
                  </m:oMath>
                </a14:m>
                <a:r>
                  <a:rPr lang="en-US" sz="2000" kern="100" dirty="0">
                    <a:effectLst/>
                    <a:latin typeface="Segoe UI" panose="020B0502040204020203" pitchFamily="34" charset="0"/>
                    <a:ea typeface="Calibri" panose="020F0502020204030204" pitchFamily="34" charset="0"/>
                    <a:cs typeface="Segoe UI" panose="020B0502040204020203" pitchFamily="34" charset="0"/>
                  </a:rPr>
                  <a:t>:characteristic length scale/relative importance of </a:t>
                </a:r>
                <a14:m>
                  <m:oMath xmlns:m="http://schemas.openxmlformats.org/officeDocument/2006/math">
                    <m:sSup>
                      <m:sSupPr>
                        <m:ctrlPr>
                          <a:rPr lang="en-IN" sz="20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𝑞</m:t>
                        </m:r>
                      </m:e>
                      <m:sup>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𝑡h</m:t>
                        </m:r>
                      </m:sup>
                    </m:sSup>
                  </m:oMath>
                </a14:m>
                <a:r>
                  <a:rPr lang="en-US" sz="2000" kern="100" dirty="0">
                    <a:effectLst/>
                    <a:latin typeface="Segoe UI" panose="020B0502040204020203" pitchFamily="34" charset="0"/>
                    <a:ea typeface="Calibri" panose="020F0502020204030204" pitchFamily="34" charset="0"/>
                    <a:cs typeface="Segoe UI" panose="020B0502040204020203" pitchFamily="34" charset="0"/>
                  </a:rPr>
                  <a:t>component of </a:t>
                </a:r>
                <a14:m>
                  <m:oMath xmlns:m="http://schemas.openxmlformats.org/officeDocument/2006/math">
                    <m:r>
                      <a:rPr lang="en-IN" sz="2000" b="1" i="1" kern="100" smtClean="0">
                        <a:effectLst/>
                        <a:latin typeface="Cambria Math" panose="02040503050406030204" pitchFamily="18" charset="0"/>
                        <a:ea typeface="Calibri" panose="020F0502020204030204" pitchFamily="34" charset="0"/>
                        <a:cs typeface="Times New Roman" panose="02020603050405020304" pitchFamily="18" charset="0"/>
                      </a:rPr>
                      <m:t>𝒙</m:t>
                    </m:r>
                  </m:oMath>
                </a14:m>
                <a:r>
                  <a:rPr lang="en-US" sz="2000" kern="100" dirty="0">
                    <a:effectLst/>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sSup>
                      <m:sSupPr>
                        <m:ctrlPr>
                          <a:rPr lang="en-IN" sz="20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𝑞</m:t>
                        </m:r>
                      </m:e>
                      <m:sup>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𝑡h</m:t>
                        </m:r>
                      </m:sup>
                    </m:sSup>
                  </m:oMath>
                </a14:m>
                <a:r>
                  <a:rPr lang="en-IN" sz="2000" kern="100" dirty="0">
                    <a:effectLst/>
                    <a:latin typeface="Segoe UI" panose="020B0502040204020203" pitchFamily="34" charset="0"/>
                    <a:ea typeface="Times New Roman" panose="02020603050405020304" pitchFamily="18" charset="0"/>
                    <a:cs typeface="Segoe UI" panose="020B0502040204020203" pitchFamily="34" charset="0"/>
                  </a:rPr>
                  <a:t>input)</a:t>
                </a:r>
                <a:r>
                  <a:rPr lang="en-IN" sz="2000" kern="100" dirty="0">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r>
                      <a:rPr lang="en-IN" sz="2000" b="0" i="0" kern="100" smtClean="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GB" sz="3200" kern="100" dirty="0">
                  <a:latin typeface="Segoe UI" panose="020B0502040204020203" pitchFamily="34" charset="0"/>
                  <a:ea typeface="Calibri" panose="020F0502020204030204" pitchFamily="34" charset="0"/>
                  <a:cs typeface="Segoe UI" panose="020B0502040204020203" pitchFamily="34" charset="0"/>
                </a:endParaRPr>
              </a:p>
            </p:txBody>
          </p:sp>
        </mc:Choice>
        <mc:Fallback xmlns="">
          <p:sp>
            <p:nvSpPr>
              <p:cNvPr id="76" name="TextBox 75">
                <a:extLst>
                  <a:ext uri="{FF2B5EF4-FFF2-40B4-BE49-F238E27FC236}">
                    <a16:creationId xmlns:a16="http://schemas.microsoft.com/office/drawing/2014/main" id="{18F56BF6-1AA5-C22E-C666-81F3DA94CBB9}"/>
                  </a:ext>
                </a:extLst>
              </p:cNvPr>
              <p:cNvSpPr txBox="1">
                <a:spLocks noRot="1" noChangeAspect="1" noMove="1" noResize="1" noEditPoints="1" noAdjustHandles="1" noChangeArrowheads="1" noChangeShapeType="1" noTextEdit="1"/>
              </p:cNvSpPr>
              <p:nvPr/>
            </p:nvSpPr>
            <p:spPr>
              <a:xfrm>
                <a:off x="884515" y="21443034"/>
                <a:ext cx="11517968" cy="4006931"/>
              </a:xfrm>
              <a:prstGeom prst="rect">
                <a:avLst/>
              </a:prstGeom>
              <a:blipFill>
                <a:blip r:embed="rId5"/>
                <a:stretch>
                  <a:fillRect l="-1058" t="-1674" r="-1164" b="-12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EDF3A99F-B858-0ED6-33C6-87B5B4713662}"/>
                  </a:ext>
                </a:extLst>
              </p:cNvPr>
              <p:cNvSpPr txBox="1"/>
              <p:nvPr/>
            </p:nvSpPr>
            <p:spPr>
              <a:xfrm>
                <a:off x="918870" y="25862148"/>
                <a:ext cx="11452194" cy="2643224"/>
              </a:xfrm>
              <a:prstGeom prst="rect">
                <a:avLst/>
              </a:prstGeom>
              <a:noFill/>
            </p:spPr>
            <p:txBody>
              <a:bodyPr wrap="square">
                <a:spAutoFit/>
              </a:bodyPr>
              <a:lstStyle/>
              <a:p>
                <a:pPr lvl="0"/>
                <a:r>
                  <a:rPr lang="en-GB" sz="2800" i="1" kern="100" dirty="0">
                    <a:latin typeface="Segoe UI" panose="020B0502040204020203" pitchFamily="34" charset="0"/>
                    <a:ea typeface="Calibri" panose="020F0502020204030204" pitchFamily="34" charset="0"/>
                    <a:cs typeface="Segoe UI" panose="020B0502040204020203" pitchFamily="34" charset="0"/>
                  </a:rPr>
                  <a:t>O</a:t>
                </a:r>
                <a:r>
                  <a:rPr lang="en-GB" sz="2800" i="1" kern="100" dirty="0">
                    <a:effectLst/>
                    <a:latin typeface="Segoe UI" panose="020B0502040204020203" pitchFamily="34" charset="0"/>
                    <a:ea typeface="Calibri" panose="020F0502020204030204" pitchFamily="34" charset="0"/>
                    <a:cs typeface="Segoe UI" panose="020B0502040204020203" pitchFamily="34" charset="0"/>
                  </a:rPr>
                  <a:t>riginal reactor: Source task </a:t>
                </a:r>
                <a14:m>
                  <m:oMath xmlns:m="http://schemas.openxmlformats.org/officeDocument/2006/math">
                    <m:d>
                      <m:dPr>
                        <m:ctrlPr>
                          <a:rPr lang="en-IN" sz="2800" b="0" i="1" kern="100" smtClean="0">
                            <a:effectLst/>
                            <a:latin typeface="Cambria Math" panose="02040503050406030204" pitchFamily="18" charset="0"/>
                            <a:ea typeface="Calibri" panose="020F0502020204030204" pitchFamily="34" charset="0"/>
                            <a:cs typeface="Segoe UI" panose="020B0502040204020203" pitchFamily="34" charset="0"/>
                          </a:rPr>
                        </m:ctrlPr>
                      </m:dPr>
                      <m:e>
                        <m:r>
                          <a:rPr lang="en-IN" sz="2800" b="0" i="1" kern="100" smtClean="0">
                            <a:effectLst/>
                            <a:latin typeface="Cambria Math" panose="02040503050406030204" pitchFamily="18" charset="0"/>
                            <a:ea typeface="Calibri" panose="020F0502020204030204" pitchFamily="34" charset="0"/>
                            <a:cs typeface="Segoe UI" panose="020B0502040204020203" pitchFamily="34" charset="0"/>
                          </a:rPr>
                          <m:t>𝑆</m:t>
                        </m:r>
                      </m:e>
                    </m:d>
                    <m:r>
                      <a:rPr lang="en-IN" sz="2800" b="0" i="1" kern="100" smtClean="0">
                        <a:effectLst/>
                        <a:latin typeface="Cambria Math" panose="02040503050406030204" pitchFamily="18" charset="0"/>
                        <a:ea typeface="Calibri" panose="020F0502020204030204" pitchFamily="34" charset="0"/>
                        <a:cs typeface="Segoe UI" panose="020B0502040204020203" pitchFamily="34" charset="0"/>
                      </a:rPr>
                      <m:t>, </m:t>
                    </m:r>
                  </m:oMath>
                </a14:m>
                <a:r>
                  <a:rPr lang="en-IN" sz="2800" kern="100" dirty="0">
                    <a:latin typeface="Segoe UI" panose="020B0502040204020203" pitchFamily="34" charset="0"/>
                    <a:ea typeface="Calibri" panose="020F0502020204030204" pitchFamily="34" charset="0"/>
                    <a:cs typeface="Segoe UI" panose="020B0502040204020203" pitchFamily="34" charset="0"/>
                  </a:rPr>
                  <a:t>abundant I/O data </a:t>
                </a:r>
                <a14:m>
                  <m:oMath xmlns:m="http://schemas.openxmlformats.org/officeDocument/2006/math">
                    <m:sSub>
                      <m:sSubPr>
                        <m:ctrlPr>
                          <a:rPr lang="en-IN" sz="28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8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𝑺</m:t>
                        </m:r>
                      </m:sub>
                    </m:sSub>
                  </m:oMath>
                </a14:m>
                <a:r>
                  <a:rPr lang="en-IN" sz="2800" kern="100" dirty="0">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sSub>
                      <m:sSubPr>
                        <m:ctrlPr>
                          <a:rPr lang="en-IN" sz="2800" i="1" kern="100" dirty="0">
                            <a:latin typeface="Cambria Math" panose="02040503050406030204" pitchFamily="18" charset="0"/>
                            <a:ea typeface="Calibri" panose="020F0502020204030204" pitchFamily="34" charset="0"/>
                            <a:cs typeface="Segoe UI" panose="020B0502040204020203" pitchFamily="34" charset="0"/>
                          </a:rPr>
                        </m:ctrlPr>
                      </m:sSubPr>
                      <m:e>
                        <m:r>
                          <a:rPr lang="en-IN" sz="2800" i="1" kern="100" dirty="0">
                            <a:latin typeface="Cambria Math" panose="02040503050406030204" pitchFamily="18" charset="0"/>
                            <a:ea typeface="Calibri" panose="020F0502020204030204" pitchFamily="34" charset="0"/>
                            <a:cs typeface="Segoe UI" panose="020B0502040204020203" pitchFamily="34" charset="0"/>
                          </a:rPr>
                          <m:t>𝑁</m:t>
                        </m:r>
                      </m:e>
                      <m:sub>
                        <m:r>
                          <a:rPr lang="en-IN" sz="2800" b="0" i="1" kern="100" dirty="0" smtClean="0">
                            <a:latin typeface="Cambria Math" panose="02040503050406030204" pitchFamily="18" charset="0"/>
                            <a:ea typeface="Calibri" panose="020F0502020204030204" pitchFamily="34" charset="0"/>
                            <a:cs typeface="Segoe UI" panose="020B0502040204020203" pitchFamily="34" charset="0"/>
                          </a:rPr>
                          <m:t>𝑆</m:t>
                        </m:r>
                      </m:sub>
                    </m:sSub>
                    <m:r>
                      <a:rPr lang="en-IN" sz="2800" i="1" kern="100" dirty="0">
                        <a:latin typeface="Cambria Math" panose="02040503050406030204" pitchFamily="18" charset="0"/>
                        <a:ea typeface="Calibri" panose="020F0502020204030204" pitchFamily="34" charset="0"/>
                        <a:cs typeface="Segoe UI" panose="020B0502040204020203" pitchFamily="34" charset="0"/>
                      </a:rPr>
                      <m:t>&gt;1000)</m:t>
                    </m:r>
                  </m:oMath>
                </a14:m>
                <a:r>
                  <a:rPr lang="en-IN" sz="2800" i="1" kern="100" dirty="0">
                    <a:effectLst/>
                    <a:latin typeface="Segoe UI" panose="020B0502040204020203" pitchFamily="34" charset="0"/>
                    <a:ea typeface="Calibri" panose="020F0502020204030204" pitchFamily="34" charset="0"/>
                    <a:cs typeface="Segoe UI" panose="020B0502040204020203" pitchFamily="34" charset="0"/>
                  </a:rPr>
                  <a:t> </a:t>
                </a:r>
              </a:p>
              <a:p>
                <a:pPr lvl="0"/>
                <a:r>
                  <a:rPr lang="en-GB" sz="2800" i="1" kern="100" dirty="0">
                    <a:latin typeface="Segoe UI" panose="020B0502040204020203" pitchFamily="34" charset="0"/>
                    <a:ea typeface="Calibri" panose="020F0502020204030204" pitchFamily="34" charset="0"/>
                    <a:cs typeface="Segoe UI" panose="020B0502040204020203" pitchFamily="34" charset="0"/>
                  </a:rPr>
                  <a:t>Scaled reactor: Target task </a:t>
                </a:r>
                <a14:m>
                  <m:oMath xmlns:m="http://schemas.openxmlformats.org/officeDocument/2006/math">
                    <m:r>
                      <a:rPr lang="en-IN" sz="2800" i="1" kern="100">
                        <a:latin typeface="Cambria Math" panose="02040503050406030204" pitchFamily="18" charset="0"/>
                        <a:ea typeface="Calibri" panose="020F0502020204030204" pitchFamily="34" charset="0"/>
                        <a:cs typeface="Segoe UI" panose="020B0502040204020203" pitchFamily="34" charset="0"/>
                      </a:rPr>
                      <m:t>(</m:t>
                    </m:r>
                    <m:r>
                      <a:rPr lang="en-IN" sz="2800" b="0" i="1" kern="100" smtClean="0">
                        <a:latin typeface="Cambria Math" panose="02040503050406030204" pitchFamily="18" charset="0"/>
                        <a:ea typeface="Calibri" panose="020F0502020204030204" pitchFamily="34" charset="0"/>
                        <a:cs typeface="Segoe UI" panose="020B0502040204020203" pitchFamily="34" charset="0"/>
                      </a:rPr>
                      <m:t>𝑇</m:t>
                    </m:r>
                    <m:r>
                      <a:rPr lang="en-IN" sz="2800" i="1" kern="100">
                        <a:latin typeface="Cambria Math" panose="02040503050406030204" pitchFamily="18" charset="0"/>
                        <a:ea typeface="Calibri" panose="020F0502020204030204" pitchFamily="34" charset="0"/>
                        <a:cs typeface="Segoe UI" panose="020B0502040204020203" pitchFamily="34" charset="0"/>
                      </a:rPr>
                      <m:t>)</m:t>
                    </m:r>
                  </m:oMath>
                </a14:m>
                <a:r>
                  <a:rPr lang="en-IN" sz="2800" i="1" kern="100" dirty="0">
                    <a:effectLst/>
                    <a:latin typeface="Segoe UI" panose="020B0502040204020203" pitchFamily="34" charset="0"/>
                    <a:ea typeface="Calibri" panose="020F0502020204030204" pitchFamily="34" charset="0"/>
                    <a:cs typeface="Segoe UI" panose="020B0502040204020203" pitchFamily="34" charset="0"/>
                  </a:rPr>
                  <a:t>, </a:t>
                </a:r>
                <a:r>
                  <a:rPr lang="en-IN" sz="2800" kern="100" dirty="0">
                    <a:latin typeface="Segoe UI" panose="020B0502040204020203" pitchFamily="34" charset="0"/>
                    <a:ea typeface="Calibri" panose="020F0502020204030204" pitchFamily="34" charset="0"/>
                    <a:cs typeface="Segoe UI" panose="020B0502040204020203" pitchFamily="34" charset="0"/>
                  </a:rPr>
                  <a:t>limited I/O data </a:t>
                </a:r>
                <a14:m>
                  <m:oMath xmlns:m="http://schemas.openxmlformats.org/officeDocument/2006/math">
                    <m:sSub>
                      <m:sSubPr>
                        <m:ctrlPr>
                          <a:rPr lang="en-IN" sz="28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8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𝑻</m:t>
                        </m:r>
                        <m:r>
                          <a:rPr lang="en-GB" sz="28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IN" sz="2800" kern="100" dirty="0">
                    <a:latin typeface="Segoe UI" panose="020B0502040204020203" pitchFamily="34" charset="0"/>
                    <a:ea typeface="Calibri" panose="020F0502020204030204" pitchFamily="34" charset="0"/>
                    <a:cs typeface="Segoe UI" panose="020B0502040204020203" pitchFamily="34" charset="0"/>
                  </a:rPr>
                  <a:t> (</a:t>
                </a:r>
                <a14:m>
                  <m:oMath xmlns:m="http://schemas.openxmlformats.org/officeDocument/2006/math">
                    <m:sSub>
                      <m:sSubPr>
                        <m:ctrlPr>
                          <a:rPr lang="en-IN" sz="2800" i="1" kern="100" dirty="0">
                            <a:latin typeface="Cambria Math" panose="02040503050406030204" pitchFamily="18" charset="0"/>
                            <a:ea typeface="Calibri" panose="020F0502020204030204" pitchFamily="34" charset="0"/>
                            <a:cs typeface="Segoe UI" panose="020B0502040204020203" pitchFamily="34" charset="0"/>
                          </a:rPr>
                        </m:ctrlPr>
                      </m:sSubPr>
                      <m:e>
                        <m:r>
                          <a:rPr lang="en-IN" sz="2800" i="1" kern="100" dirty="0">
                            <a:latin typeface="Cambria Math" panose="02040503050406030204" pitchFamily="18" charset="0"/>
                            <a:ea typeface="Calibri" panose="020F0502020204030204" pitchFamily="34" charset="0"/>
                            <a:cs typeface="Segoe UI" panose="020B0502040204020203" pitchFamily="34" charset="0"/>
                          </a:rPr>
                          <m:t>𝑁</m:t>
                        </m:r>
                      </m:e>
                      <m:sub>
                        <m:r>
                          <a:rPr lang="en-IN" sz="2800" i="1" kern="100" dirty="0">
                            <a:latin typeface="Cambria Math" panose="02040503050406030204" pitchFamily="18" charset="0"/>
                            <a:ea typeface="Calibri" panose="020F0502020204030204" pitchFamily="34" charset="0"/>
                            <a:cs typeface="Segoe UI" panose="020B0502040204020203" pitchFamily="34" charset="0"/>
                          </a:rPr>
                          <m:t>𝑇</m:t>
                        </m:r>
                      </m:sub>
                    </m:sSub>
                    <m:r>
                      <a:rPr lang="en-IN" sz="2800" i="1" kern="100" dirty="0">
                        <a:latin typeface="Cambria Math" panose="02040503050406030204" pitchFamily="18" charset="0"/>
                        <a:ea typeface="Calibri" panose="020F0502020204030204" pitchFamily="34" charset="0"/>
                        <a:cs typeface="Segoe UI" panose="020B0502040204020203" pitchFamily="34" charset="0"/>
                      </a:rPr>
                      <m:t>=150)</m:t>
                    </m:r>
                  </m:oMath>
                </a14:m>
                <a:r>
                  <a:rPr lang="en-IN" sz="2800" kern="100" dirty="0">
                    <a:latin typeface="Segoe UI" panose="020B0502040204020203" pitchFamily="34" charset="0"/>
                    <a:ea typeface="Calibri" panose="020F0502020204030204" pitchFamily="34" charset="0"/>
                    <a:cs typeface="Segoe UI" panose="020B0502040204020203" pitchFamily="34" charset="0"/>
                  </a:rPr>
                  <a:t> </a:t>
                </a:r>
              </a:p>
              <a:p>
                <a:pPr>
                  <a:lnSpc>
                    <a:spcPct val="150000"/>
                  </a:lnSpc>
                </a:pPr>
                <a:r>
                  <a:rPr lang="en-IN" sz="2800" kern="0" dirty="0">
                    <a:effectLst/>
                    <a:latin typeface="Segoe UI" panose="020B0502040204020203" pitchFamily="34" charset="0"/>
                    <a:ea typeface="Calibri" panose="020F0502020204030204" pitchFamily="34" charset="0"/>
                    <a:cs typeface="Segoe UI" panose="020B0502040204020203" pitchFamily="34" charset="0"/>
                  </a:rPr>
                  <a:t>We assume the source and target tasks are jointly distributed as:</a:t>
                </a:r>
                <a:endParaRPr lang="en-IN" sz="2800" kern="100" dirty="0">
                  <a:effectLst/>
                  <a:latin typeface="Segoe UI" panose="020B0502040204020203" pitchFamily="34" charset="0"/>
                  <a:ea typeface="Calibri" panose="020F0502020204030204" pitchFamily="34" charset="0"/>
                  <a:cs typeface="Segoe UI" panose="020B0502040204020203" pitchFamily="34" charset="0"/>
                </a:endParaRPr>
              </a:p>
              <a:p>
                <a:pPr>
                  <a:lnSpc>
                    <a:spcPct val="150000"/>
                  </a:lnSpc>
                </a:pPr>
                <a14:m>
                  <m:oMathPara xmlns:m="http://schemas.openxmlformats.org/officeDocument/2006/math">
                    <m:oMathParaPr>
                      <m:jc m:val="centerGroup"/>
                    </m:oMathParaPr>
                    <m:oMath xmlns:m="http://schemas.openxmlformats.org/officeDocument/2006/math">
                      <m:eqArr>
                        <m:eqArr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eqArrPr>
                        <m:e>
                          <m:d>
                            <m:dPr>
                              <m:begChr m:val="["/>
                              <m:endChr m:val="]"/>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2400" b="1" i="1" kern="100"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𝑻</m:t>
                                        </m:r>
                                      </m:sub>
                                    </m:sSub>
                                  </m:e>
                                </m:mr>
                                <m:mr>
                                  <m:e>
                                    <m:sSub>
                                      <m:sSubPr>
                                        <m:ctrlPr>
                                          <a:rPr lang="en-IN" sz="2400" b="1" i="1" kern="100"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𝑺</m:t>
                                        </m:r>
                                      </m:sub>
                                    </m:sSub>
                                  </m:e>
                                </m:mr>
                              </m:m>
                            </m:e>
                          </m:d>
                          <m:r>
                            <a:rPr lang="en-GB" sz="2400"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i="1" kern="100">
                              <a:effectLst/>
                              <a:latin typeface="Cambria Math" panose="02040503050406030204" pitchFamily="18" charset="0"/>
                              <a:ea typeface="Times New Roman" panose="02020603050405020304" pitchFamily="18" charset="0"/>
                              <a:cs typeface="Times New Roman" panose="02020603050405020304" pitchFamily="18" charset="0"/>
                            </a:rPr>
                            <m:t>𝒩</m:t>
                          </m:r>
                          <m:d>
                            <m:d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2400" b="1" i="1" kern="100"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𝒎</m:t>
                                            </m:r>
                                          </m:e>
                                          <m: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𝑻</m:t>
                                            </m:r>
                                          </m:sub>
                                        </m:sSub>
                                      </m:e>
                                    </m:mr>
                                    <m:mr>
                                      <m:e>
                                        <m:sSub>
                                          <m:sSubPr>
                                            <m:ctrlPr>
                                              <a:rPr lang="en-IN" sz="2400" b="1" i="1" kern="100"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𝒎</m:t>
                                            </m:r>
                                          </m:e>
                                          <m: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𝑺</m:t>
                                            </m:r>
                                          </m:sub>
                                        </m:sSub>
                                      </m:e>
                                    </m:mr>
                                  </m:m>
                                </m:e>
                              </m:d>
                              <m:r>
                                <a:rPr lang="en-GB" sz="24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𝒊𝒋</m:t>
                                  </m:r>
                                </m:sub>
                              </m:sSub>
                            </m:e>
                          </m:d>
                          <m:r>
                            <a:rPr lang="en-GB"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eqArr>
                      <m:r>
                        <a:rPr lang="en-IN" sz="2400" b="0" i="0" kern="100"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b="1" i="1" kern="100"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0" kern="100" smtClean="0">
                              <a:latin typeface="Cambria Math" panose="02040503050406030204" pitchFamily="18" charset="0"/>
                              <a:ea typeface="Times New Roman" panose="02020603050405020304" pitchFamily="18" charset="0"/>
                              <a:cs typeface="Times New Roman" panose="02020603050405020304" pitchFamily="18" charset="0"/>
                            </a:rPr>
                            <m:t>𝐊</m:t>
                          </m:r>
                        </m:e>
                        <m:sub>
                          <m:r>
                            <a:rPr lang="en-IN" sz="2400" b="1" i="1" kern="100" smtClean="0">
                              <a:latin typeface="Cambria Math" panose="02040503050406030204" pitchFamily="18" charset="0"/>
                              <a:ea typeface="Times New Roman" panose="02020603050405020304" pitchFamily="18" charset="0"/>
                              <a:cs typeface="Times New Roman" panose="02020603050405020304" pitchFamily="18" charset="0"/>
                            </a:rPr>
                            <m:t>𝒊𝒋</m:t>
                          </m:r>
                        </m:sub>
                      </m:sSub>
                      <m:r>
                        <a:rPr lang="en-IN" sz="2400" b="1" i="1" kern="100" smtClean="0">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2400" b="1" i="1" kern="100">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IN" sz="2400" b="1" i="1" kern="100">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2400" b="1"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400" b="1" i="1" kern="100">
                                        <a:latin typeface="Cambria Math" panose="02040503050406030204" pitchFamily="18" charset="0"/>
                                        <a:ea typeface="Times New Roman" panose="02020603050405020304" pitchFamily="18" charset="0"/>
                                        <a:cs typeface="Times New Roman" panose="02020603050405020304" pitchFamily="18" charset="0"/>
                                      </a:rPr>
                                      <m:t>𝑻𝑻</m:t>
                                    </m:r>
                                  </m:sub>
                                </m:sSub>
                              </m:e>
                              <m:e>
                                <m:sSub>
                                  <m:sSubPr>
                                    <m:ctrlPr>
                                      <a:rPr lang="en-IN" sz="2400" b="1"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400" b="1" i="1" kern="100">
                                        <a:latin typeface="Cambria Math" panose="02040503050406030204" pitchFamily="18" charset="0"/>
                                        <a:ea typeface="Times New Roman" panose="02020603050405020304" pitchFamily="18" charset="0"/>
                                        <a:cs typeface="Times New Roman" panose="02020603050405020304" pitchFamily="18" charset="0"/>
                                      </a:rPr>
                                      <m:t>𝑻𝑺</m:t>
                                    </m:r>
                                  </m:sub>
                                </m:sSub>
                              </m:e>
                            </m:mr>
                            <m:mr>
                              <m:e>
                                <m:sSub>
                                  <m:sSubPr>
                                    <m:ctrlPr>
                                      <a:rPr lang="en-IN" sz="2400" b="1"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400" b="1" i="1" kern="100">
                                        <a:latin typeface="Cambria Math" panose="02040503050406030204" pitchFamily="18" charset="0"/>
                                        <a:ea typeface="Times New Roman" panose="02020603050405020304" pitchFamily="18" charset="0"/>
                                        <a:cs typeface="Times New Roman" panose="02020603050405020304" pitchFamily="18" charset="0"/>
                                      </a:rPr>
                                      <m:t>𝑺𝑻</m:t>
                                    </m:r>
                                  </m:sub>
                                </m:sSub>
                              </m:e>
                              <m:e>
                                <m:sSub>
                                  <m:sSubPr>
                                    <m:ctrlPr>
                                      <a:rPr lang="en-IN" sz="2400" b="1"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400" b="1" i="1" kern="100">
                                        <a:latin typeface="Cambria Math" panose="02040503050406030204" pitchFamily="18" charset="0"/>
                                        <a:ea typeface="Times New Roman" panose="02020603050405020304" pitchFamily="18" charset="0"/>
                                        <a:cs typeface="Times New Roman" panose="02020603050405020304" pitchFamily="18" charset="0"/>
                                      </a:rPr>
                                      <m:t>𝑺𝑺</m:t>
                                    </m:r>
                                  </m:sub>
                                </m:sSub>
                              </m:e>
                            </m:mr>
                          </m:m>
                        </m:e>
                      </m:d>
                    </m:oMath>
                  </m:oMathPara>
                </a14:m>
                <a:endParaRPr lang="en-IN" sz="2800" b="1" dirty="0"/>
              </a:p>
            </p:txBody>
          </p:sp>
        </mc:Choice>
        <mc:Fallback xmlns="">
          <p:sp>
            <p:nvSpPr>
              <p:cNvPr id="80" name="TextBox 79">
                <a:extLst>
                  <a:ext uri="{FF2B5EF4-FFF2-40B4-BE49-F238E27FC236}">
                    <a16:creationId xmlns:a16="http://schemas.microsoft.com/office/drawing/2014/main" id="{EDF3A99F-B858-0ED6-33C6-87B5B4713662}"/>
                  </a:ext>
                </a:extLst>
              </p:cNvPr>
              <p:cNvSpPr txBox="1">
                <a:spLocks noRot="1" noChangeAspect="1" noMove="1" noResize="1" noEditPoints="1" noAdjustHandles="1" noChangeArrowheads="1" noChangeShapeType="1" noTextEdit="1"/>
              </p:cNvSpPr>
              <p:nvPr/>
            </p:nvSpPr>
            <p:spPr>
              <a:xfrm>
                <a:off x="918870" y="25862148"/>
                <a:ext cx="11452194" cy="2643224"/>
              </a:xfrm>
              <a:prstGeom prst="rect">
                <a:avLst/>
              </a:prstGeom>
              <a:blipFill>
                <a:blip r:embed="rId6"/>
                <a:stretch>
                  <a:fillRect l="-1118" t="-2304"/>
                </a:stretch>
              </a:blipFill>
            </p:spPr>
            <p:txBody>
              <a:bodyPr/>
              <a:lstStyle/>
              <a:p>
                <a:r>
                  <a:rPr lang="en-IN">
                    <a:noFill/>
                  </a:rPr>
                  <a:t> </a:t>
                </a:r>
              </a:p>
            </p:txBody>
          </p:sp>
        </mc:Fallback>
      </mc:AlternateContent>
      <p:cxnSp>
        <p:nvCxnSpPr>
          <p:cNvPr id="81" name="Straight Connector 80">
            <a:extLst>
              <a:ext uri="{FF2B5EF4-FFF2-40B4-BE49-F238E27FC236}">
                <a16:creationId xmlns:a16="http://schemas.microsoft.com/office/drawing/2014/main" id="{13439BBC-9FF1-7F01-0004-CCF37BC6C254}"/>
              </a:ext>
            </a:extLst>
          </p:cNvPr>
          <p:cNvCxnSpPr>
            <a:cxnSpLocks/>
          </p:cNvCxnSpPr>
          <p:nvPr/>
        </p:nvCxnSpPr>
        <p:spPr>
          <a:xfrm>
            <a:off x="1564104" y="25603054"/>
            <a:ext cx="9985642" cy="0"/>
          </a:xfrm>
          <a:prstGeom prst="line">
            <a:avLst/>
          </a:prstGeom>
          <a:ln w="76200">
            <a:solidFill>
              <a:srgbClr val="7A221C"/>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66B20A4-4F33-052E-D8FB-97AFA8D094FA}"/>
                  </a:ext>
                </a:extLst>
              </p:cNvPr>
              <p:cNvSpPr txBox="1"/>
              <p:nvPr/>
            </p:nvSpPr>
            <p:spPr>
              <a:xfrm>
                <a:off x="7923169" y="28911817"/>
                <a:ext cx="4397165" cy="894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t>𝒎</m:t>
                          </m:r>
                        </m:e>
                        <m:sub>
                          <m: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t>𝑺</m:t>
                          </m:r>
                        </m:sub>
                      </m:sSub>
                      <m: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400" b="1" i="1" smtClean="0">
                              <a:effectLst/>
                              <a:latin typeface="Cambria Math" panose="02040503050406030204" pitchFamily="18" charset="0"/>
                              <a:cs typeface="Times New Roman" panose="02020603050405020304" pitchFamily="18" charset="0"/>
                            </a:rPr>
                          </m:ctrlPr>
                        </m:accPr>
                        <m:e>
                          <m:sSub>
                            <m:sSubPr>
                              <m:ctrlPr>
                                <a:rPr lang="en-IN" sz="24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𝒎</m:t>
                              </m:r>
                            </m:e>
                            <m:sub>
                              <m:r>
                                <a:rPr lang="en-IN" sz="2400" b="1" i="1">
                                  <a:latin typeface="Cambria Math" panose="02040503050406030204" pitchFamily="18" charset="0"/>
                                  <a:ea typeface="Times New Roman" panose="02020603050405020304" pitchFamily="18" charset="0"/>
                                  <a:cs typeface="Times New Roman" panose="02020603050405020304" pitchFamily="18" charset="0"/>
                                </a:rPr>
                                <m:t>𝑺</m:t>
                              </m:r>
                            </m:sub>
                          </m:sSub>
                        </m:e>
                      </m:acc>
                      <m:r>
                        <a:rPr lang="en-IN" sz="2400" b="1" i="1" smtClean="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𝑺𝑺</m:t>
                          </m:r>
                        </m:sub>
                      </m:sSub>
                      <m:r>
                        <a:rPr lang="en-GB"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d>
                        <m:dPr>
                          <m:ctrlPr>
                            <a:rPr lang="en-GB"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𝑺</m:t>
                              </m:r>
                              <m:r>
                                <a:rPr lang="en-GB"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b>
                          </m:sSub>
                          <m:sSub>
                            <m:sSub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𝑺</m:t>
                              </m:r>
                            </m:sub>
                          </m:sSub>
                          <m:r>
                            <a:rPr lang="en-GB"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b="1" i="1">
                                  <a:effectLst/>
                                  <a:latin typeface="Cambria Math" panose="02040503050406030204" pitchFamily="18" charset="0"/>
                                  <a:cs typeface="Times New Roman" panose="02020603050405020304" pitchFamily="18" charset="0"/>
                                </a:rPr>
                              </m:ctrlPr>
                            </m:sSubPr>
                            <m:e>
                              <m:r>
                                <a:rPr lang="en-GB" sz="2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𝜽</m:t>
                              </m:r>
                            </m:e>
                            <m:sub>
                              <m:r>
                                <a:rPr lang="en-GB" sz="24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𝑺</m:t>
                              </m:r>
                            </m:sub>
                          </m:sSub>
                        </m:e>
                      </m:d>
                    </m:oMath>
                  </m:oMathPara>
                </a14:m>
                <a:endParaRPr lang="en-IN" sz="2400" b="1" i="1"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t>𝒎</m:t>
                          </m:r>
                        </m:e>
                        <m:sub>
                          <m: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t>𝑻</m:t>
                          </m:r>
                        </m:sub>
                      </m:sSub>
                      <m: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400" b="1" i="1" smtClean="0">
                              <a:effectLst/>
                              <a:latin typeface="Cambria Math" panose="02040503050406030204" pitchFamily="18" charset="0"/>
                              <a:cs typeface="Times New Roman" panose="02020603050405020304" pitchFamily="18" charset="0"/>
                            </a:rPr>
                          </m:ctrlPr>
                        </m:accPr>
                        <m:e>
                          <m:sSub>
                            <m:sSubPr>
                              <m:ctrlPr>
                                <a:rPr lang="en-IN" sz="24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𝒎</m:t>
                              </m:r>
                            </m:e>
                            <m:sub>
                              <m:r>
                                <a:rPr lang="en-IN" sz="2400" b="1" i="1" smtClean="0">
                                  <a:latin typeface="Cambria Math" panose="02040503050406030204" pitchFamily="18" charset="0"/>
                                  <a:ea typeface="Times New Roman" panose="02020603050405020304" pitchFamily="18" charset="0"/>
                                  <a:cs typeface="Times New Roman" panose="02020603050405020304" pitchFamily="18" charset="0"/>
                                </a:rPr>
                                <m:t>𝑻</m:t>
                              </m:r>
                            </m:sub>
                          </m:sSub>
                        </m:e>
                      </m:acc>
                      <m:r>
                        <a:rPr lang="en-IN" sz="2400" b="1" i="1" smtClean="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smtClean="0">
                              <a:latin typeface="Cambria Math" panose="02040503050406030204" pitchFamily="18" charset="0"/>
                              <a:ea typeface="Times New Roman" panose="02020603050405020304" pitchFamily="18" charset="0"/>
                              <a:cs typeface="Times New Roman" panose="02020603050405020304" pitchFamily="18" charset="0"/>
                            </a:rPr>
                            <m:t>   </m:t>
                          </m:r>
                          <m:r>
                            <a:rPr lang="en-GB" sz="24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4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𝑻𝑻</m:t>
                          </m:r>
                        </m:sub>
                      </m:sSub>
                      <m:r>
                        <a:rPr lang="en-GB"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𝑘</m:t>
                      </m:r>
                      <m:r>
                        <a:rPr lang="en-GB"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4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𝑻</m:t>
                          </m:r>
                          <m:r>
                            <a:rPr lang="en-GB" sz="24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ub>
                      </m:sSub>
                      <m:sSub>
                        <m:sSubPr>
                          <m:ctrlPr>
                            <a:rPr lang="en-IN" sz="24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4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𝑻</m:t>
                          </m:r>
                        </m:sub>
                      </m:sSub>
                      <m:r>
                        <a:rPr lang="en-GB" sz="24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b="1" i="1">
                              <a:latin typeface="Cambria Math" panose="02040503050406030204" pitchFamily="18" charset="0"/>
                              <a:cs typeface="Times New Roman" panose="02020603050405020304" pitchFamily="18" charset="0"/>
                            </a:rPr>
                          </m:ctrlPr>
                        </m:sSubPr>
                        <m:e>
                          <m:r>
                            <a:rPr lang="en-GB" sz="24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𝜽</m:t>
                          </m:r>
                        </m:e>
                        <m:sub>
                          <m:r>
                            <a:rPr lang="en-GB" sz="24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𝑻</m:t>
                          </m:r>
                        </m:sub>
                      </m:sSub>
                      <m:r>
                        <a:rPr lang="en-GB"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2000" dirty="0"/>
              </a:p>
            </p:txBody>
          </p:sp>
        </mc:Choice>
        <mc:Fallback xmlns="">
          <p:sp>
            <p:nvSpPr>
              <p:cNvPr id="83" name="TextBox 82">
                <a:extLst>
                  <a:ext uri="{FF2B5EF4-FFF2-40B4-BE49-F238E27FC236}">
                    <a16:creationId xmlns:a16="http://schemas.microsoft.com/office/drawing/2014/main" id="{366B20A4-4F33-052E-D8FB-97AFA8D094FA}"/>
                  </a:ext>
                </a:extLst>
              </p:cNvPr>
              <p:cNvSpPr txBox="1">
                <a:spLocks noRot="1" noChangeAspect="1" noMove="1" noResize="1" noEditPoints="1" noAdjustHandles="1" noChangeArrowheads="1" noChangeShapeType="1" noTextEdit="1"/>
              </p:cNvSpPr>
              <p:nvPr/>
            </p:nvSpPr>
            <p:spPr>
              <a:xfrm>
                <a:off x="7923169" y="28911817"/>
                <a:ext cx="4397165" cy="894732"/>
              </a:xfrm>
              <a:prstGeom prst="rect">
                <a:avLst/>
              </a:prstGeom>
              <a:blipFill>
                <a:blip r:embed="rId7"/>
                <a:stretch>
                  <a:fillRect r="-416" b="-680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CE9F7F3-DEB2-9EDB-EDAF-9ABFF3EE456A}"/>
                  </a:ext>
                </a:extLst>
              </p:cNvPr>
              <p:cNvSpPr txBox="1"/>
              <p:nvPr/>
            </p:nvSpPr>
            <p:spPr>
              <a:xfrm>
                <a:off x="913652" y="28725726"/>
                <a:ext cx="6985223" cy="1384995"/>
              </a:xfrm>
              <a:prstGeom prst="rect">
                <a:avLst/>
              </a:prstGeom>
              <a:noFill/>
            </p:spPr>
            <p:txBody>
              <a:bodyPr wrap="square" rtlCol="0">
                <a:spAutoFit/>
              </a:bodyPr>
              <a:lstStyle/>
              <a:p>
                <a:r>
                  <a:rPr lang="en-IN" sz="2800" dirty="0">
                    <a:latin typeface="Segoe UI" panose="020B0502040204020203" pitchFamily="34" charset="0"/>
                    <a:cs typeface="Segoe UI" panose="020B0502040204020203" pitchFamily="34" charset="0"/>
                  </a:rPr>
                  <a:t>A reliable source GP is modelled with the abundant data </a:t>
                </a:r>
                <a14:m>
                  <m:oMath xmlns:m="http://schemas.openxmlformats.org/officeDocument/2006/math">
                    <m:r>
                      <a:rPr lang="en-IN"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IN" sz="2800" dirty="0">
                    <a:latin typeface="Segoe UI" panose="020B0502040204020203" pitchFamily="34" charset="0"/>
                    <a:cs typeface="Segoe UI" panose="020B0502040204020203" pitchFamily="34" charset="0"/>
                  </a:rPr>
                  <a:t> </a:t>
                </a:r>
                <a14:m>
                  <m:oMath xmlns:m="http://schemas.openxmlformats.org/officeDocument/2006/math">
                    <m:sSub>
                      <m:sSubPr>
                        <m:ctrlPr>
                          <a:rPr lang="en-IN" sz="28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smtClean="0">
                            <a:effectLst/>
                            <a:latin typeface="Cambria Math" panose="02040503050406030204" pitchFamily="18" charset="0"/>
                            <a:ea typeface="Times New Roman" panose="02020603050405020304" pitchFamily="18" charset="0"/>
                            <a:cs typeface="Times New Roman" panose="02020603050405020304" pitchFamily="18" charset="0"/>
                          </a:rPr>
                          <m:t>𝒎</m:t>
                        </m:r>
                      </m:e>
                      <m:sub>
                        <m:r>
                          <a:rPr lang="en-IN" sz="2800" b="1" i="1" smtClean="0">
                            <a:effectLst/>
                            <a:latin typeface="Cambria Math" panose="02040503050406030204" pitchFamily="18" charset="0"/>
                            <a:ea typeface="Times New Roman" panose="02020603050405020304" pitchFamily="18" charset="0"/>
                            <a:cs typeface="Times New Roman" panose="02020603050405020304" pitchFamily="18" charset="0"/>
                          </a:rPr>
                          <m:t>𝑺</m:t>
                        </m:r>
                      </m:sub>
                    </m:sSub>
                  </m:oMath>
                </a14:m>
                <a:r>
                  <a:rPr lang="en-IN" sz="2800" dirty="0">
                    <a:latin typeface="Segoe UI" panose="020B0502040204020203" pitchFamily="34" charset="0"/>
                    <a:cs typeface="Segoe UI" panose="020B0502040204020203" pitchFamily="34" charset="0"/>
                  </a:rPr>
                  <a:t> and </a:t>
                </a:r>
                <a14:m>
                  <m:oMath xmlns:m="http://schemas.openxmlformats.org/officeDocument/2006/math">
                    <m:sSub>
                      <m:sSubPr>
                        <m:ctrlPr>
                          <a:rPr lang="en-IN" sz="2800" b="1" i="1">
                            <a:latin typeface="Cambria Math" panose="02040503050406030204" pitchFamily="18" charset="0"/>
                            <a:cs typeface="Times New Roman" panose="02020603050405020304" pitchFamily="18" charset="0"/>
                          </a:rPr>
                        </m:ctrlPr>
                      </m:sSubPr>
                      <m:e>
                        <m:r>
                          <a:rPr lang="en-GB" sz="28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𝜽</m:t>
                        </m:r>
                      </m:e>
                      <m:sub>
                        <m:r>
                          <a:rPr lang="en-GB" sz="28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𝑺</m:t>
                        </m:r>
                      </m:sub>
                    </m:sSub>
                  </m:oMath>
                </a14:m>
                <a:r>
                  <a:rPr lang="en-IN" sz="2800" dirty="0">
                    <a:latin typeface="Segoe UI" panose="020B0502040204020203" pitchFamily="34" charset="0"/>
                    <a:cs typeface="Segoe UI" panose="020B0502040204020203" pitchFamily="34" charset="0"/>
                  </a:rPr>
                  <a:t> are known</a:t>
                </a:r>
              </a:p>
              <a:p>
                <a:r>
                  <a:rPr lang="en-IN" sz="2800" dirty="0">
                    <a:latin typeface="Segoe UI" panose="020B0502040204020203" pitchFamily="34" charset="0"/>
                    <a:cs typeface="Segoe UI" panose="020B0502040204020203" pitchFamily="34" charset="0"/>
                  </a:rPr>
                  <a:t>However, </a:t>
                </a:r>
                <a14:m>
                  <m:oMath xmlns:m="http://schemas.openxmlformats.org/officeDocument/2006/math">
                    <m:sSub>
                      <m:sSubPr>
                        <m:ctrlPr>
                          <a:rPr lang="en-IN" sz="2800" b="1"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latin typeface="Cambria Math" panose="02040503050406030204" pitchFamily="18" charset="0"/>
                            <a:ea typeface="Times New Roman" panose="02020603050405020304" pitchFamily="18" charset="0"/>
                            <a:cs typeface="Times New Roman" panose="02020603050405020304" pitchFamily="18" charset="0"/>
                          </a:rPr>
                          <m:t>𝒎</m:t>
                        </m:r>
                      </m:e>
                      <m:sub>
                        <m:r>
                          <a:rPr lang="en-IN" sz="2800" b="1" i="1" smtClean="0">
                            <a:latin typeface="Cambria Math" panose="02040503050406030204" pitchFamily="18" charset="0"/>
                            <a:ea typeface="Times New Roman" panose="02020603050405020304" pitchFamily="18" charset="0"/>
                            <a:cs typeface="Times New Roman" panose="02020603050405020304" pitchFamily="18" charset="0"/>
                          </a:rPr>
                          <m:t>𝑻</m:t>
                        </m:r>
                      </m:sub>
                    </m:sSub>
                  </m:oMath>
                </a14:m>
                <a:r>
                  <a:rPr lang="en-IN" sz="2800" dirty="0">
                    <a:latin typeface="Segoe UI" panose="020B0502040204020203" pitchFamily="34" charset="0"/>
                    <a:cs typeface="Segoe UI" panose="020B0502040204020203" pitchFamily="34" charset="0"/>
                  </a:rPr>
                  <a:t>, </a:t>
                </a:r>
                <a14:m>
                  <m:oMath xmlns:m="http://schemas.openxmlformats.org/officeDocument/2006/math">
                    <m:sSub>
                      <m:sSubPr>
                        <m:ctrlPr>
                          <a:rPr lang="en-IN" sz="2800" b="1" i="1">
                            <a:latin typeface="Cambria Math" panose="02040503050406030204" pitchFamily="18" charset="0"/>
                            <a:cs typeface="Times New Roman" panose="02020603050405020304" pitchFamily="18" charset="0"/>
                          </a:rPr>
                        </m:ctrlPr>
                      </m:sSubPr>
                      <m:e>
                        <m:r>
                          <a:rPr lang="en-GB" sz="28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𝜽</m:t>
                        </m:r>
                      </m:e>
                      <m:sub>
                        <m:r>
                          <a:rPr lang="en-GB" sz="28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𝑻</m:t>
                        </m:r>
                      </m:sub>
                    </m:sSub>
                  </m:oMath>
                </a14:m>
                <a:r>
                  <a:rPr lang="en-IN" sz="2800" dirty="0">
                    <a:latin typeface="Segoe UI" panose="020B0502040204020203" pitchFamily="34" charset="0"/>
                    <a:cs typeface="Segoe UI" panose="020B0502040204020203" pitchFamily="34" charset="0"/>
                  </a:rPr>
                  <a:t> are unknown</a:t>
                </a:r>
              </a:p>
            </p:txBody>
          </p:sp>
        </mc:Choice>
        <mc:Fallback xmlns="">
          <p:sp>
            <p:nvSpPr>
              <p:cNvPr id="86" name="TextBox 85">
                <a:extLst>
                  <a:ext uri="{FF2B5EF4-FFF2-40B4-BE49-F238E27FC236}">
                    <a16:creationId xmlns:a16="http://schemas.microsoft.com/office/drawing/2014/main" id="{3CE9F7F3-DEB2-9EDB-EDAF-9ABFF3EE456A}"/>
                  </a:ext>
                </a:extLst>
              </p:cNvPr>
              <p:cNvSpPr txBox="1">
                <a:spLocks noRot="1" noChangeAspect="1" noMove="1" noResize="1" noEditPoints="1" noAdjustHandles="1" noChangeArrowheads="1" noChangeShapeType="1" noTextEdit="1"/>
              </p:cNvSpPr>
              <p:nvPr/>
            </p:nvSpPr>
            <p:spPr>
              <a:xfrm>
                <a:off x="913652" y="28725726"/>
                <a:ext cx="6985223" cy="1384995"/>
              </a:xfrm>
              <a:prstGeom prst="rect">
                <a:avLst/>
              </a:prstGeom>
              <a:blipFill>
                <a:blip r:embed="rId8"/>
                <a:stretch>
                  <a:fillRect l="-1832" t="-4405" b="-11454"/>
                </a:stretch>
              </a:blipFill>
            </p:spPr>
            <p:txBody>
              <a:bodyPr/>
              <a:lstStyle/>
              <a:p>
                <a:r>
                  <a:rPr lang="en-IN">
                    <a:noFill/>
                  </a:rPr>
                  <a:t> </a:t>
                </a:r>
              </a:p>
            </p:txBody>
          </p:sp>
        </mc:Fallback>
      </mc:AlternateContent>
      <p:cxnSp>
        <p:nvCxnSpPr>
          <p:cNvPr id="90" name="Straight Connector 89">
            <a:extLst>
              <a:ext uri="{FF2B5EF4-FFF2-40B4-BE49-F238E27FC236}">
                <a16:creationId xmlns:a16="http://schemas.microsoft.com/office/drawing/2014/main" id="{508629FE-20CB-1432-508B-D8183833F418}"/>
              </a:ext>
            </a:extLst>
          </p:cNvPr>
          <p:cNvCxnSpPr/>
          <p:nvPr/>
        </p:nvCxnSpPr>
        <p:spPr>
          <a:xfrm>
            <a:off x="14160441" y="6075230"/>
            <a:ext cx="9549231" cy="0"/>
          </a:xfrm>
          <a:prstGeom prst="line">
            <a:avLst/>
          </a:prstGeom>
          <a:ln w="76200">
            <a:solidFill>
              <a:srgbClr val="7A221C"/>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910274B-BFB0-E6BF-8929-21BAD598E82D}"/>
                  </a:ext>
                </a:extLst>
              </p:cNvPr>
              <p:cNvSpPr txBox="1"/>
              <p:nvPr/>
            </p:nvSpPr>
            <p:spPr>
              <a:xfrm>
                <a:off x="13163403" y="6240520"/>
                <a:ext cx="11450789" cy="1384995"/>
              </a:xfrm>
              <a:prstGeom prst="rect">
                <a:avLst/>
              </a:prstGeom>
              <a:noFill/>
            </p:spPr>
            <p:txBody>
              <a:bodyPr wrap="square" rtlCol="0">
                <a:spAutoFit/>
              </a:bodyPr>
              <a:lstStyle/>
              <a:p>
                <a:pPr algn="ctr"/>
                <a:r>
                  <a:rPr lang="en-GB" sz="2800" dirty="0">
                    <a:solidFill>
                      <a:srgbClr val="7A221C"/>
                    </a:solidFill>
                    <a:effectLst/>
                    <a:latin typeface="Segoe UI Black" panose="020B0A02040204020203" pitchFamily="34" charset="0"/>
                    <a:ea typeface="Segoe UI Black" panose="020B0A02040204020203" pitchFamily="34" charset="0"/>
                    <a:cs typeface="Segoe UI" panose="020B0502040204020203" pitchFamily="34" charset="0"/>
                  </a:rPr>
                  <a:t>The goal is to tune the hyperparameters </a:t>
                </a:r>
                <a14:m>
                  <m:oMath xmlns:m="http://schemas.openxmlformats.org/officeDocument/2006/math">
                    <m:sSub>
                      <m:sSubPr>
                        <m:ctrlPr>
                          <a:rPr lang="en-IN" sz="2800" b="1" i="1">
                            <a:solidFill>
                              <a:srgbClr val="7A221C"/>
                            </a:solidFill>
                            <a:effectLst/>
                            <a:latin typeface="Cambria Math" panose="02040503050406030204" pitchFamily="18" charset="0"/>
                            <a:cs typeface="Times New Roman" panose="02020603050405020304" pitchFamily="18" charset="0"/>
                          </a:rPr>
                        </m:ctrlPr>
                      </m:sSubPr>
                      <m:e>
                        <m:r>
                          <a:rPr lang="en-GB" sz="2800" b="1" i="1">
                            <a:solidFill>
                              <a:srgbClr val="7A221C"/>
                            </a:solidFill>
                            <a:effectLst/>
                            <a:latin typeface="Cambria Math" panose="02040503050406030204" pitchFamily="18" charset="0"/>
                            <a:ea typeface="Calibri" panose="020F0502020204030204" pitchFamily="34" charset="0"/>
                            <a:cs typeface="Times New Roman" panose="02020603050405020304" pitchFamily="18" charset="0"/>
                          </a:rPr>
                          <m:t>𝜽</m:t>
                        </m:r>
                      </m:e>
                      <m:sub>
                        <m:r>
                          <a:rPr lang="en-GB" sz="2800" b="1" i="1">
                            <a:solidFill>
                              <a:srgbClr val="7A221C"/>
                            </a:solidFill>
                            <a:effectLst/>
                            <a:latin typeface="Cambria Math" panose="02040503050406030204" pitchFamily="18" charset="0"/>
                            <a:ea typeface="Calibri" panose="020F0502020204030204" pitchFamily="34" charset="0"/>
                            <a:cs typeface="Times New Roman" panose="02020603050405020304" pitchFamily="18" charset="0"/>
                          </a:rPr>
                          <m:t>𝝉</m:t>
                        </m:r>
                      </m:sub>
                    </m:sSub>
                    <m:r>
                      <a:rPr lang="en-GB" sz="2800" i="1">
                        <a:solidFill>
                          <a:srgbClr val="7A221C"/>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2800" i="1">
                            <a:solidFill>
                              <a:srgbClr val="7A221C"/>
                            </a:solidFill>
                            <a:effectLst/>
                            <a:latin typeface="Cambria Math" panose="02040503050406030204" pitchFamily="18" charset="0"/>
                            <a:cs typeface="Times New Roman" panose="02020603050405020304" pitchFamily="18" charset="0"/>
                          </a:rPr>
                        </m:ctrlPr>
                      </m:dPr>
                      <m:e>
                        <m:r>
                          <a:rPr lang="en-GB" sz="2800" i="1">
                            <a:solidFill>
                              <a:srgbClr val="7A221C"/>
                            </a:solidFill>
                            <a:effectLst/>
                            <a:latin typeface="Cambria Math" panose="02040503050406030204" pitchFamily="18" charset="0"/>
                            <a:ea typeface="Calibri" panose="020F0502020204030204" pitchFamily="34" charset="0"/>
                            <a:cs typeface="Times New Roman" panose="02020603050405020304" pitchFamily="18" charset="0"/>
                          </a:rPr>
                          <m:t>𝜆</m:t>
                        </m:r>
                        <m:r>
                          <a:rPr lang="en-GB" sz="2800" i="1">
                            <a:solidFill>
                              <a:srgbClr val="7A221C"/>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800" b="1" i="1">
                                <a:solidFill>
                                  <a:srgbClr val="7A221C"/>
                                </a:solidFill>
                                <a:effectLst/>
                                <a:latin typeface="Cambria Math" panose="02040503050406030204" pitchFamily="18" charset="0"/>
                                <a:cs typeface="Times New Roman" panose="02020603050405020304" pitchFamily="18" charset="0"/>
                              </a:rPr>
                            </m:ctrlPr>
                          </m:sSubPr>
                          <m:e>
                            <m:r>
                              <a:rPr lang="en-GB" sz="2800" b="1" i="1">
                                <a:solidFill>
                                  <a:srgbClr val="7A221C"/>
                                </a:solidFill>
                                <a:effectLst/>
                                <a:latin typeface="Cambria Math" panose="02040503050406030204" pitchFamily="18" charset="0"/>
                                <a:ea typeface="Calibri" panose="020F0502020204030204" pitchFamily="34" charset="0"/>
                                <a:cs typeface="Times New Roman" panose="02020603050405020304" pitchFamily="18" charset="0"/>
                              </a:rPr>
                              <m:t>𝒎</m:t>
                            </m:r>
                          </m:e>
                          <m:sub>
                            <m:r>
                              <a:rPr lang="en-GB" sz="2800" b="1" i="1">
                                <a:solidFill>
                                  <a:srgbClr val="7A221C"/>
                                </a:solidFill>
                                <a:effectLst/>
                                <a:latin typeface="Cambria Math" panose="02040503050406030204" pitchFamily="18" charset="0"/>
                                <a:ea typeface="Calibri" panose="020F0502020204030204" pitchFamily="34" charset="0"/>
                                <a:cs typeface="Times New Roman" panose="02020603050405020304" pitchFamily="18" charset="0"/>
                              </a:rPr>
                              <m:t>𝑻</m:t>
                            </m:r>
                          </m:sub>
                        </m:sSub>
                        <m:r>
                          <a:rPr lang="en-GB" sz="2800" i="1">
                            <a:solidFill>
                              <a:srgbClr val="7A221C"/>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800" b="1" i="1">
                                <a:solidFill>
                                  <a:srgbClr val="7A221C"/>
                                </a:solidFill>
                                <a:effectLst/>
                                <a:highlight>
                                  <a:srgbClr val="FFFFFF"/>
                                </a:highlight>
                                <a:latin typeface="Cambria Math" panose="02040503050406030204" pitchFamily="18" charset="0"/>
                                <a:cs typeface="Times New Roman" panose="02020603050405020304" pitchFamily="18" charset="0"/>
                              </a:rPr>
                            </m:ctrlPr>
                          </m:sSubPr>
                          <m:e>
                            <m:r>
                              <a:rPr lang="en-GB" sz="2800" b="1" i="1">
                                <a:solidFill>
                                  <a:srgbClr val="7A221C"/>
                                </a:solidFill>
                                <a:effectLst/>
                                <a:highlight>
                                  <a:srgbClr val="FFFFFF"/>
                                </a:highlight>
                                <a:latin typeface="Cambria Math" panose="02040503050406030204" pitchFamily="18" charset="0"/>
                                <a:ea typeface="Calibri" panose="020F0502020204030204" pitchFamily="34" charset="0"/>
                                <a:cs typeface="Times New Roman" panose="02020603050405020304" pitchFamily="18" charset="0"/>
                              </a:rPr>
                              <m:t>𝜽</m:t>
                            </m:r>
                          </m:e>
                          <m:sub>
                            <m:r>
                              <a:rPr lang="en-GB" sz="2800" b="1" i="1">
                                <a:solidFill>
                                  <a:srgbClr val="7A221C"/>
                                </a:solidFill>
                                <a:effectLst/>
                                <a:highlight>
                                  <a:srgbClr val="FFFFFF"/>
                                </a:highlight>
                                <a:latin typeface="Cambria Math" panose="02040503050406030204" pitchFamily="18" charset="0"/>
                                <a:ea typeface="Calibri" panose="020F0502020204030204" pitchFamily="34" charset="0"/>
                                <a:cs typeface="Times New Roman" panose="02020603050405020304" pitchFamily="18" charset="0"/>
                              </a:rPr>
                              <m:t>𝑻</m:t>
                            </m:r>
                          </m:sub>
                        </m:sSub>
                      </m:e>
                    </m:d>
                  </m:oMath>
                </a14:m>
                <a:r>
                  <a:rPr lang="en-IN" sz="2800" dirty="0">
                    <a:solidFill>
                      <a:srgbClr val="7A221C"/>
                    </a:solidFill>
                    <a:effectLst/>
                    <a:latin typeface="Segoe UI Black" panose="020B0A02040204020203" pitchFamily="34" charset="0"/>
                    <a:ea typeface="Segoe UI Black" panose="020B0A02040204020203" pitchFamily="34" charset="0"/>
                    <a:cs typeface="Segoe UI" panose="020B0502040204020203" pitchFamily="34" charset="0"/>
                  </a:rPr>
                  <a:t> such that we maximize the</a:t>
                </a:r>
                <a:r>
                  <a:rPr lang="en-US" sz="2800" dirty="0">
                    <a:solidFill>
                      <a:srgbClr val="7A221C"/>
                    </a:solidFill>
                    <a:effectLst/>
                    <a:latin typeface="Segoe UI Black" panose="020B0A02040204020203" pitchFamily="34" charset="0"/>
                    <a:ea typeface="Segoe UI Black" panose="020B0A02040204020203" pitchFamily="34" charset="0"/>
                    <a:cs typeface="Segoe UI" panose="020B0502040204020203" pitchFamily="34" charset="0"/>
                  </a:rPr>
                  <a:t> log marginal likelihood of only the target response variables, given the source data</a:t>
                </a:r>
                <a:r>
                  <a:rPr lang="en-IN" sz="2800" dirty="0">
                    <a:solidFill>
                      <a:srgbClr val="7A221C"/>
                    </a:solidFill>
                    <a:effectLst/>
                    <a:latin typeface="Segoe UI Black" panose="020B0A02040204020203" pitchFamily="34" charset="0"/>
                    <a:ea typeface="Segoe UI Black" panose="020B0A02040204020203" pitchFamily="34" charset="0"/>
                    <a:cs typeface="Segoe UI" panose="020B0502040204020203" pitchFamily="34" charset="0"/>
                  </a:rPr>
                  <a:t> </a:t>
                </a:r>
                <a:endParaRPr lang="en-IN" sz="2800" dirty="0">
                  <a:solidFill>
                    <a:srgbClr val="7A221C"/>
                  </a:solidFill>
                  <a:latin typeface="Segoe UI Black" panose="020B0A02040204020203" pitchFamily="34" charset="0"/>
                  <a:ea typeface="Segoe UI Black" panose="020B0A02040204020203" pitchFamily="34" charset="0"/>
                  <a:cs typeface="Segoe UI" panose="020B0502040204020203" pitchFamily="34" charset="0"/>
                </a:endParaRPr>
              </a:p>
            </p:txBody>
          </p:sp>
        </mc:Choice>
        <mc:Fallback xmlns="">
          <p:sp>
            <p:nvSpPr>
              <p:cNvPr id="92" name="TextBox 91">
                <a:extLst>
                  <a:ext uri="{FF2B5EF4-FFF2-40B4-BE49-F238E27FC236}">
                    <a16:creationId xmlns:a16="http://schemas.microsoft.com/office/drawing/2014/main" id="{0910274B-BFB0-E6BF-8929-21BAD598E82D}"/>
                  </a:ext>
                </a:extLst>
              </p:cNvPr>
              <p:cNvSpPr txBox="1">
                <a:spLocks noRot="1" noChangeAspect="1" noMove="1" noResize="1" noEditPoints="1" noAdjustHandles="1" noChangeArrowheads="1" noChangeShapeType="1" noTextEdit="1"/>
              </p:cNvSpPr>
              <p:nvPr/>
            </p:nvSpPr>
            <p:spPr>
              <a:xfrm>
                <a:off x="13163403" y="6240520"/>
                <a:ext cx="11450789" cy="1384995"/>
              </a:xfrm>
              <a:prstGeom prst="rect">
                <a:avLst/>
              </a:prstGeom>
              <a:blipFill>
                <a:blip r:embed="rId9"/>
                <a:stretch>
                  <a:fillRect l="-373" t="-4846" r="-1330" b="-114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10C5EB8D-9773-6BB8-EB76-2E2892A02F7B}"/>
                  </a:ext>
                </a:extLst>
              </p:cNvPr>
              <p:cNvSpPr txBox="1"/>
              <p:nvPr/>
            </p:nvSpPr>
            <p:spPr>
              <a:xfrm>
                <a:off x="13285990" y="7944312"/>
                <a:ext cx="11143603" cy="955646"/>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sSubSup>
                        <m:sSubSupPr>
                          <m:ctrlPr>
                            <a:rPr lang="en-IN" sz="2400" b="1" i="1" smtClean="0">
                              <a:effectLst/>
                              <a:latin typeface="Cambria Math" panose="02040503050406030204" pitchFamily="18" charset="0"/>
                              <a:cs typeface="Times New Roman" panose="02020603050405020304" pitchFamily="18" charset="0"/>
                            </a:rPr>
                          </m:ctrlPr>
                        </m:sSubSupPr>
                        <m:e>
                          <m:r>
                            <a:rPr lang="en-GB" sz="2400" b="1" i="1">
                              <a:effectLst/>
                              <a:latin typeface="Cambria Math" panose="02040503050406030204" pitchFamily="18" charset="0"/>
                              <a:ea typeface="Calibri" panose="020F0502020204030204" pitchFamily="34" charset="0"/>
                              <a:cs typeface="Times New Roman" panose="02020603050405020304" pitchFamily="18" charset="0"/>
                            </a:rPr>
                            <m:t>𝜽</m:t>
                          </m:r>
                        </m:e>
                        <m:sub>
                          <m:r>
                            <a:rPr lang="en-GB" sz="2400" b="1" i="1">
                              <a:effectLst/>
                              <a:latin typeface="Cambria Math" panose="02040503050406030204" pitchFamily="18" charset="0"/>
                              <a:ea typeface="Calibri" panose="020F0502020204030204" pitchFamily="34" charset="0"/>
                              <a:cs typeface="Times New Roman" panose="02020603050405020304" pitchFamily="18" charset="0"/>
                            </a:rPr>
                            <m:t>𝝉</m:t>
                          </m:r>
                        </m:sub>
                        <m:sup>
                          <m:r>
                            <a:rPr lang="en-GB" sz="2400" b="1"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sz="2400">
                          <a:effectLst/>
                          <a:latin typeface="Cambria Math" panose="02040503050406030204" pitchFamily="18" charset="0"/>
                          <a:ea typeface="Calibri" panose="020F0502020204030204" pitchFamily="34" charset="0"/>
                          <a:cs typeface="Times New Roman" panose="02020603050405020304" pitchFamily="18" charset="0"/>
                        </a:rPr>
                        <m:t>=</m:t>
                      </m:r>
                      <m:limLow>
                        <m:limLowPr>
                          <m:ctrlPr>
                            <a:rPr lang="en-IN" sz="2400" i="1">
                              <a:effectLst/>
                              <a:latin typeface="Cambria Math" panose="02040503050406030204" pitchFamily="18" charset="0"/>
                              <a:cs typeface="Times New Roman" panose="02020603050405020304" pitchFamily="18" charset="0"/>
                            </a:rPr>
                          </m:ctrlPr>
                        </m:limLowPr>
                        <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argmax</m:t>
                          </m:r>
                        </m:e>
                        <m:lim>
                          <m:sSub>
                            <m:sSubPr>
                              <m:ctrlPr>
                                <a:rPr lang="en-IN" sz="2400" b="1" i="1">
                                  <a:effectLst/>
                                  <a:latin typeface="Cambria Math" panose="02040503050406030204" pitchFamily="18" charset="0"/>
                                  <a:cs typeface="Times New Roman" panose="02020603050405020304" pitchFamily="18" charset="0"/>
                                </a:rPr>
                              </m:ctrlPr>
                            </m:sSubPr>
                            <m:e>
                              <m:r>
                                <a:rPr lang="en-GB" sz="2400" b="1" i="1">
                                  <a:effectLst/>
                                  <a:latin typeface="Cambria Math" panose="02040503050406030204" pitchFamily="18" charset="0"/>
                                  <a:ea typeface="Calibri" panose="020F0502020204030204" pitchFamily="34" charset="0"/>
                                  <a:cs typeface="Times New Roman" panose="02020603050405020304" pitchFamily="18" charset="0"/>
                                </a:rPr>
                                <m:t>𝜽</m:t>
                              </m:r>
                            </m:e>
                            <m:sub>
                              <m:r>
                                <a:rPr lang="en-GB" sz="2400" b="1" i="1">
                                  <a:effectLst/>
                                  <a:latin typeface="Cambria Math" panose="02040503050406030204" pitchFamily="18" charset="0"/>
                                  <a:ea typeface="Calibri" panose="020F0502020204030204" pitchFamily="34" charset="0"/>
                                  <a:cs typeface="Times New Roman" panose="02020603050405020304" pitchFamily="18" charset="0"/>
                                </a:rPr>
                                <m:t>𝝉</m:t>
                              </m:r>
                            </m:sub>
                          </m:sSub>
                        </m:lim>
                      </m:limLow>
                      <m:d>
                        <m:dPr>
                          <m:begChr m:val="["/>
                          <m:endChr m:val="]"/>
                          <m:ctrlPr>
                            <a:rPr lang="en-IN" sz="2400" i="1">
                              <a:effectLst/>
                              <a:latin typeface="Cambria Math" panose="02040503050406030204" pitchFamily="18" charset="0"/>
                              <a:cs typeface="Times New Roman" panose="02020603050405020304" pitchFamily="18" charset="0"/>
                            </a:rPr>
                          </m:ctrlPr>
                        </m:dPr>
                        <m:e>
                          <m:r>
                            <a:rPr lang="en-IN"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400" i="1">
                                  <a:effectLst/>
                                  <a:latin typeface="Cambria Math" panose="02040503050406030204" pitchFamily="18" charset="0"/>
                                  <a:cs typeface="Times New Roman" panose="02020603050405020304" pitchFamily="18" charset="0"/>
                                </a:rPr>
                              </m:ctrlPr>
                            </m:fPr>
                            <m:num>
                              <m:r>
                                <a:rPr lang="en-IN" sz="2400">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2400">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IN" sz="2400" i="1">
                                  <a:effectLst/>
                                  <a:latin typeface="Cambria Math" panose="02040503050406030204" pitchFamily="18" charset="0"/>
                                  <a:cs typeface="Times New Roman" panose="02020603050405020304" pitchFamily="18" charset="0"/>
                                </a:rPr>
                              </m:ctrlPr>
                            </m:sSupPr>
                            <m:e>
                              <m:d>
                                <m:dPr>
                                  <m:ctrlPr>
                                    <a:rPr lang="en-IN" sz="2400" i="1">
                                      <a:effectLst/>
                                      <a:latin typeface="Cambria Math" panose="02040503050406030204" pitchFamily="18" charset="0"/>
                                      <a:cs typeface="Times New Roman" panose="02020603050405020304" pitchFamily="18" charset="0"/>
                                    </a:rPr>
                                  </m:ctrlPr>
                                </m:dPr>
                                <m:e>
                                  <m:sSub>
                                    <m:sSubPr>
                                      <m:ctrlPr>
                                        <a:rPr lang="en-IN" sz="2400" b="1" i="1">
                                          <a:effectLst/>
                                          <a:latin typeface="Cambria Math" panose="02040503050406030204" pitchFamily="18"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𝑻</m:t>
                                      </m:r>
                                    </m:sub>
                                  </m:sSub>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effectLst/>
                                          <a:latin typeface="Cambria Math" panose="02040503050406030204" pitchFamily="18"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𝝁</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𝑻</m:t>
                                      </m:r>
                                      <m:r>
                                        <a:rPr lang="en-IN" sz="2400" b="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𝑺</m:t>
                                      </m:r>
                                    </m:sub>
                                  </m:sSub>
                                </m:e>
                              </m:d>
                            </m:e>
                            <m:sup>
                              <m:r>
                                <a:rPr lang="en-IN" sz="2400" i="1">
                                  <a:effectLst/>
                                  <a:latin typeface="Cambria Math" panose="02040503050406030204" pitchFamily="18" charset="0"/>
                                  <a:ea typeface="Calibri" panose="020F0502020204030204" pitchFamily="34" charset="0"/>
                                  <a:cs typeface="Times New Roman" panose="02020603050405020304" pitchFamily="18" charset="0"/>
                                </a:rPr>
                                <m:t>𝑇</m:t>
                              </m:r>
                            </m:sup>
                          </m:sSup>
                          <m:sSubSup>
                            <m:sSubSupPr>
                              <m:ctrlPr>
                                <a:rPr lang="en-IN" sz="2400" b="1" i="1">
                                  <a:effectLst/>
                                  <a:latin typeface="Cambria Math" panose="02040503050406030204" pitchFamily="18" charset="0"/>
                                  <a:cs typeface="Times New Roman" panose="02020603050405020304" pitchFamily="18" charset="0"/>
                                </a:rPr>
                              </m:ctrlPr>
                            </m:sSubSup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𝑲</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𝑻</m:t>
                              </m:r>
                              <m:r>
                                <a:rPr lang="en-IN" sz="2400" b="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𝑺</m:t>
                              </m:r>
                            </m:sub>
                            <m:sup>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𝟏</m:t>
                              </m:r>
                            </m:sup>
                          </m:sSubSup>
                          <m:d>
                            <m:dPr>
                              <m:ctrlPr>
                                <a:rPr lang="en-IN" sz="2400" i="1">
                                  <a:effectLst/>
                                  <a:latin typeface="Cambria Math" panose="02040503050406030204" pitchFamily="18" charset="0"/>
                                  <a:cs typeface="Times New Roman" panose="02020603050405020304" pitchFamily="18" charset="0"/>
                                </a:rPr>
                              </m:ctrlPr>
                            </m:dPr>
                            <m:e>
                              <m:sSub>
                                <m:sSubPr>
                                  <m:ctrlPr>
                                    <a:rPr lang="en-IN" sz="2400" b="1" i="1">
                                      <a:effectLst/>
                                      <a:latin typeface="Cambria Math" panose="02040503050406030204" pitchFamily="18"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𝑻</m:t>
                                  </m:r>
                                </m:sub>
                              </m:sSub>
                              <m:r>
                                <a:rPr lang="en-IN"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a:effectLst/>
                                      <a:latin typeface="Cambria Math" panose="02040503050406030204" pitchFamily="18"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𝝁</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𝑻</m:t>
                                  </m:r>
                                  <m:r>
                                    <a:rPr lang="en-IN" sz="2400" b="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𝑺</m:t>
                                  </m:r>
                                </m:sub>
                              </m:sSub>
                            </m:e>
                          </m:d>
                          <m:r>
                            <a:rPr lang="en-IN"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400" i="1">
                                  <a:effectLst/>
                                  <a:latin typeface="Cambria Math" panose="02040503050406030204" pitchFamily="18" charset="0"/>
                                  <a:cs typeface="Times New Roman" panose="02020603050405020304" pitchFamily="18" charset="0"/>
                                </a:rPr>
                              </m:ctrlPr>
                            </m:fPr>
                            <m:num>
                              <m:r>
                                <a:rPr lang="en-IN" sz="2400">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2400">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IN" sz="2400" i="1">
                                  <a:effectLst/>
                                  <a:latin typeface="Cambria Math" panose="02040503050406030204" pitchFamily="18" charset="0"/>
                                  <a:cs typeface="Times New Roman" panose="02020603050405020304" pitchFamily="18" charset="0"/>
                                </a:rPr>
                              </m:ctrlPr>
                            </m:funcPr>
                            <m:fNa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ln</m:t>
                              </m:r>
                            </m:fName>
                            <m:e>
                              <m:d>
                                <m:dPr>
                                  <m:begChr m:val="|"/>
                                  <m:endChr m:val="|"/>
                                  <m:ctrlPr>
                                    <a:rPr lang="en-IN" sz="2400" i="1">
                                      <a:effectLst/>
                                      <a:latin typeface="Cambria Math" panose="02040503050406030204" pitchFamily="18" charset="0"/>
                                      <a:cs typeface="Times New Roman" panose="02020603050405020304" pitchFamily="18" charset="0"/>
                                    </a:rPr>
                                  </m:ctrlPr>
                                </m:dPr>
                                <m:e>
                                  <m:sSub>
                                    <m:sSubPr>
                                      <m:ctrlPr>
                                        <a:rPr lang="en-IN" sz="2400" b="1" i="1">
                                          <a:effectLst/>
                                          <a:latin typeface="Cambria Math" panose="02040503050406030204" pitchFamily="18"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𝑲</m:t>
                                      </m:r>
                                    </m:e>
                                    <m:sub>
                                      <m:r>
                                        <a:rPr lang="en-IN" sz="2400" b="1" i="1">
                                          <a:effectLst/>
                                          <a:latin typeface="Cambria Math" panose="02040503050406030204" pitchFamily="18" charset="0"/>
                                          <a:ea typeface="Calibri" panose="020F0502020204030204" pitchFamily="34" charset="0"/>
                                          <a:cs typeface="Times New Roman" panose="02020603050405020304" pitchFamily="18" charset="0"/>
                                        </a:rPr>
                                        <m:t>𝑻</m:t>
                                      </m:r>
                                      <m:r>
                                        <a:rPr lang="en-IN" sz="2400" b="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𝑺</m:t>
                                      </m:r>
                                    </m:sub>
                                  </m:sSub>
                                </m:e>
                              </m:d>
                            </m:e>
                          </m:func>
                          <m:r>
                            <a:rPr lang="en-IN"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400" i="1">
                                  <a:effectLst/>
                                  <a:latin typeface="Cambria Math" panose="02040503050406030204" pitchFamily="18" charset="0"/>
                                  <a:cs typeface="Times New Roman" panose="02020603050405020304" pitchFamily="18" charset="0"/>
                                </a:rPr>
                              </m:ctrlPr>
                            </m:fPr>
                            <m:num>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𝑇</m:t>
                                  </m:r>
                                </m:sub>
                              </m:sSub>
                            </m:num>
                            <m:den>
                              <m:r>
                                <a:rPr lang="en-IN" sz="2400">
                                  <a:effectLst/>
                                  <a:latin typeface="Cambria Math" panose="02040503050406030204" pitchFamily="18" charset="0"/>
                                  <a:ea typeface="Calibri" panose="020F0502020204030204" pitchFamily="34" charset="0"/>
                                  <a:cs typeface="Times New Roman" panose="02020603050405020304" pitchFamily="18" charset="0"/>
                                </a:rPr>
                                <m:t>2</m:t>
                              </m:r>
                            </m:den>
                          </m:f>
                          <m:func>
                            <m:funcPr>
                              <m:ctrlPr>
                                <a:rPr lang="en-IN" sz="2400" i="1">
                                  <a:effectLst/>
                                  <a:latin typeface="Cambria Math" panose="02040503050406030204" pitchFamily="18" charset="0"/>
                                  <a:cs typeface="Times New Roman" panose="02020603050405020304" pitchFamily="18" charset="0"/>
                                </a:rPr>
                              </m:ctrlPr>
                            </m:funcPr>
                            <m:fName>
                              <m:r>
                                <m:rPr>
                                  <m:sty m:val="p"/>
                                </m:rPr>
                                <a:rPr lang="en-IN" sz="2400">
                                  <a:effectLst/>
                                  <a:latin typeface="Cambria Math" panose="02040503050406030204" pitchFamily="18" charset="0"/>
                                  <a:ea typeface="Calibri" panose="020F0502020204030204" pitchFamily="34" charset="0"/>
                                  <a:cs typeface="Times New Roman" panose="02020603050405020304" pitchFamily="18" charset="0"/>
                                </a:rPr>
                                <m:t>ln</m:t>
                              </m:r>
                            </m:fName>
                            <m:e>
                              <m:r>
                                <a:rPr lang="en-IN" sz="2400">
                                  <a:effectLst/>
                                  <a:latin typeface="Cambria Math" panose="02040503050406030204" pitchFamily="18" charset="0"/>
                                  <a:ea typeface="Calibri" panose="020F0502020204030204" pitchFamily="34" charset="0"/>
                                  <a:cs typeface="Times New Roman" panose="02020603050405020304" pitchFamily="18" charset="0"/>
                                </a:rPr>
                                <m:t>2</m:t>
                              </m:r>
                              <m:r>
                                <a:rPr lang="en-IN" sz="2400" i="1">
                                  <a:effectLst/>
                                  <a:latin typeface="Cambria Math" panose="02040503050406030204" pitchFamily="18" charset="0"/>
                                  <a:ea typeface="Calibri" panose="020F0502020204030204" pitchFamily="34" charset="0"/>
                                  <a:cs typeface="Times New Roman" panose="02020603050405020304" pitchFamily="18" charset="0"/>
                                </a:rPr>
                                <m:t>𝜋</m:t>
                              </m:r>
                            </m:e>
                          </m:func>
                        </m:e>
                      </m:d>
                    </m:oMath>
                  </m:oMathPara>
                </a14:m>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3" name="TextBox 92">
                <a:extLst>
                  <a:ext uri="{FF2B5EF4-FFF2-40B4-BE49-F238E27FC236}">
                    <a16:creationId xmlns:a16="http://schemas.microsoft.com/office/drawing/2014/main" id="{10C5EB8D-9773-6BB8-EB76-2E2892A02F7B}"/>
                  </a:ext>
                </a:extLst>
              </p:cNvPr>
              <p:cNvSpPr txBox="1">
                <a:spLocks noRot="1" noChangeAspect="1" noMove="1" noResize="1" noEditPoints="1" noAdjustHandles="1" noChangeArrowheads="1" noChangeShapeType="1" noTextEdit="1"/>
              </p:cNvSpPr>
              <p:nvPr/>
            </p:nvSpPr>
            <p:spPr>
              <a:xfrm>
                <a:off x="13285990" y="7944312"/>
                <a:ext cx="11143603" cy="955646"/>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5E585F4D-3633-33EA-4748-EEDD03878DEE}"/>
                  </a:ext>
                </a:extLst>
              </p:cNvPr>
              <p:cNvSpPr txBox="1"/>
              <p:nvPr/>
            </p:nvSpPr>
            <p:spPr>
              <a:xfrm>
                <a:off x="19828046" y="12251878"/>
                <a:ext cx="4309223" cy="20084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200" b="1" i="1" smtClean="0">
                          <a:effectLst/>
                          <a:latin typeface="Cambria Math" panose="02040503050406030204" pitchFamily="18" charset="0"/>
                          <a:ea typeface="Times New Roman" panose="02020603050405020304" pitchFamily="18" charset="0"/>
                          <a:cs typeface="Times New Roman" panose="02020603050405020304" pitchFamily="18" charset="0"/>
                        </a:rPr>
                        <m:t>𝑮</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3</m:t>
                                    </m:r>
                                  </m:sub>
                                </m:sSub>
                              </m:e>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mr>
                            <m:mr>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e>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e>
                              <m:e>
                                <m:sSub>
                                  <m:sSubPr>
                                    <m:ctrlPr>
                                      <a:rPr lang="en-IN"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mr>
                          </m:m>
                        </m:e>
                      </m:d>
                    </m:oMath>
                  </m:oMathPara>
                </a14:m>
                <a:endParaRPr lang="en-IN" sz="2200" dirty="0">
                  <a:latin typeface="Segoe UI" panose="020B0502040204020203" pitchFamily="34" charset="0"/>
                  <a:cs typeface="Segoe UI" panose="020B0502040204020203" pitchFamily="34" charset="0"/>
                </a:endParaRPr>
              </a:p>
              <a:p>
                <a:endParaRPr lang="en-IN" dirty="0"/>
              </a:p>
            </p:txBody>
          </p:sp>
        </mc:Choice>
        <mc:Fallback xmlns="">
          <p:sp>
            <p:nvSpPr>
              <p:cNvPr id="94" name="TextBox 93">
                <a:extLst>
                  <a:ext uri="{FF2B5EF4-FFF2-40B4-BE49-F238E27FC236}">
                    <a16:creationId xmlns:a16="http://schemas.microsoft.com/office/drawing/2014/main" id="{5E585F4D-3633-33EA-4748-EEDD03878DEE}"/>
                  </a:ext>
                </a:extLst>
              </p:cNvPr>
              <p:cNvSpPr txBox="1">
                <a:spLocks noRot="1" noChangeAspect="1" noMove="1" noResize="1" noEditPoints="1" noAdjustHandles="1" noChangeArrowheads="1" noChangeShapeType="1" noTextEdit="1"/>
              </p:cNvSpPr>
              <p:nvPr/>
            </p:nvSpPr>
            <p:spPr>
              <a:xfrm>
                <a:off x="19828046" y="12251878"/>
                <a:ext cx="4309223" cy="2008435"/>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050F92E-FED6-EF3B-9087-76DCA4CFEBEF}"/>
                  </a:ext>
                </a:extLst>
              </p:cNvPr>
              <p:cNvSpPr txBox="1"/>
              <p:nvPr/>
            </p:nvSpPr>
            <p:spPr>
              <a:xfrm>
                <a:off x="13285990" y="12404331"/>
                <a:ext cx="6290548" cy="1036181"/>
              </a:xfrm>
              <a:prstGeom prst="rect">
                <a:avLst/>
              </a:prstGeom>
              <a:noFill/>
            </p:spPr>
            <p:txBody>
              <a:bodyPr wrap="square">
                <a:spAutoFit/>
              </a:bodyPr>
              <a:lstStyle/>
              <a:p>
                <a:pPr>
                  <a:spcAft>
                    <a:spcPts val="800"/>
                  </a:spcAft>
                </a:pPr>
                <a14:m>
                  <m:oMathPara xmlns:m="http://schemas.openxmlformats.org/officeDocument/2006/math">
                    <m:oMathParaPr>
                      <m:jc m:val="left"/>
                    </m:oMathParaPr>
                    <m:oMath xmlns:m="http://schemas.openxmlformats.org/officeDocument/2006/math">
                      <m:sSub>
                        <m:sSubPr>
                          <m:ctrlP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𝑼</m:t>
                          </m:r>
                        </m:e>
                        <m: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𝒌</m:t>
                          </m:r>
                        </m:sub>
                      </m:s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𝑢</m:t>
                                  </m:r>
                                </m:e>
                                <m: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0</m:t>
                                  </m:r>
                                </m:e>
                              </m:d>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𝑢</m:t>
                                  </m:r>
                                </m:e>
                                <m: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1</m:t>
                                  </m:r>
                                </m:e>
                              </m:d>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𝑢</m:t>
                                  </m:r>
                                </m:e>
                                <m: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e>
                              </m:d>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𝑢</m:t>
                                  </m:r>
                                </m:e>
                                <m: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𝑁</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−1</m:t>
                                  </m:r>
                                </m:e>
                              </m:d>
                            </m:e>
                          </m:d>
                        </m:e>
                        <m:sup>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𝑇</m:t>
                          </m:r>
                        </m:sup>
                      </m:sSup>
                    </m:oMath>
                  </m:oMathPara>
                </a14:m>
                <a:endParaRPr lang="en-IN" sz="2400" i="1" kern="100" dirty="0">
                  <a:effectLst/>
                  <a:latin typeface="Cambria Math" panose="02040503050406030204" pitchFamily="18" charset="0"/>
                  <a:ea typeface="Calibri" panose="020F0502020204030204" pitchFamily="34" charset="0"/>
                  <a:cs typeface="Times New Roman" panose="02020603050405020304" pitchFamily="18" charset="0"/>
                </a:endParaRPr>
              </a:p>
              <a:p>
                <a:pPr>
                  <a:spcAft>
                    <a:spcPts val="800"/>
                  </a:spcAft>
                </a:pPr>
                <a14:m>
                  <m:oMathPara xmlns:m="http://schemas.openxmlformats.org/officeDocument/2006/math">
                    <m:oMathParaPr>
                      <m:jc m:val="left"/>
                    </m:oMathParaPr>
                    <m:oMath xmlns:m="http://schemas.openxmlformats.org/officeDocument/2006/math">
                      <m:eqArr>
                        <m:eqArr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𝒌</m:t>
                              </m:r>
                            </m:sub>
                          </m:s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1</m:t>
                                      </m:r>
                                    </m:e>
                                  </m:d>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2</m:t>
                                      </m:r>
                                    </m:e>
                                  </m:d>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3</m:t>
                                      </m:r>
                                    </m:e>
                                  </m:d>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𝑁</m:t>
                                      </m:r>
                                    </m:e>
                                  </m:d>
                                </m:e>
                              </m:d>
                            </m:e>
                            <m:sup>
                              <m:r>
                                <a:rPr lang="en-IN" sz="2400" i="1" kern="100">
                                  <a:effectLst/>
                                  <a:latin typeface="Cambria Math" panose="02040503050406030204" pitchFamily="18" charset="0"/>
                                  <a:ea typeface="Calibri" panose="020F0502020204030204" pitchFamily="34" charset="0"/>
                                  <a:cs typeface="Times New Roman" panose="02020603050405020304" pitchFamily="18" charset="0"/>
                                </a:rPr>
                                <m:t>𝑇</m:t>
                              </m:r>
                            </m:sup>
                          </m:sSup>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6" name="TextBox 95">
                <a:extLst>
                  <a:ext uri="{FF2B5EF4-FFF2-40B4-BE49-F238E27FC236}">
                    <a16:creationId xmlns:a16="http://schemas.microsoft.com/office/drawing/2014/main" id="{F050F92E-FED6-EF3B-9087-76DCA4CFEBEF}"/>
                  </a:ext>
                </a:extLst>
              </p:cNvPr>
              <p:cNvSpPr txBox="1">
                <a:spLocks noRot="1" noChangeAspect="1" noMove="1" noResize="1" noEditPoints="1" noAdjustHandles="1" noChangeArrowheads="1" noChangeShapeType="1" noTextEdit="1"/>
              </p:cNvSpPr>
              <p:nvPr/>
            </p:nvSpPr>
            <p:spPr>
              <a:xfrm>
                <a:off x="13285990" y="12404331"/>
                <a:ext cx="6290548" cy="1036181"/>
              </a:xfrm>
              <a:prstGeom prst="rect">
                <a:avLst/>
              </a:prstGeom>
              <a:blipFill>
                <a:blip r:embed="rId12"/>
                <a:stretch>
                  <a:fillRect/>
                </a:stretch>
              </a:blipFill>
            </p:spPr>
            <p:txBody>
              <a:bodyPr/>
              <a:lstStyle/>
              <a:p>
                <a:r>
                  <a:rPr lang="en-IN">
                    <a:noFill/>
                  </a:rPr>
                  <a:t> </a:t>
                </a:r>
              </a:p>
            </p:txBody>
          </p:sp>
        </mc:Fallback>
      </mc:AlternateContent>
      <p:cxnSp>
        <p:nvCxnSpPr>
          <p:cNvPr id="101" name="Straight Connector 100">
            <a:extLst>
              <a:ext uri="{FF2B5EF4-FFF2-40B4-BE49-F238E27FC236}">
                <a16:creationId xmlns:a16="http://schemas.microsoft.com/office/drawing/2014/main" id="{D54D93B9-8B54-7435-25DB-C4A016F024AA}"/>
              </a:ext>
            </a:extLst>
          </p:cNvPr>
          <p:cNvCxnSpPr/>
          <p:nvPr/>
        </p:nvCxnSpPr>
        <p:spPr>
          <a:xfrm>
            <a:off x="14120337" y="7767671"/>
            <a:ext cx="9549231" cy="0"/>
          </a:xfrm>
          <a:prstGeom prst="line">
            <a:avLst/>
          </a:prstGeom>
          <a:ln w="76200">
            <a:solidFill>
              <a:srgbClr val="7A221C"/>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F8B4A8B-F115-4A62-1335-141956152252}"/>
                  </a:ext>
                </a:extLst>
              </p:cNvPr>
              <p:cNvSpPr txBox="1"/>
              <p:nvPr/>
            </p:nvSpPr>
            <p:spPr>
              <a:xfrm>
                <a:off x="13261927" y="13365012"/>
                <a:ext cx="3775434" cy="96090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𝑼</m:t>
                          </m:r>
                        </m:e>
                        <m:sub>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𝒌</m:t>
                          </m:r>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𝑼</m:t>
                          </m:r>
                        </m:e>
                        <m:sub>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𝒌</m:t>
                          </m:r>
                        </m:sub>
                      </m:sSub>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𝑳</m:t>
                      </m:r>
                      <m:sSub>
                        <m:sSub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𝑬</m:t>
                          </m:r>
                        </m:e>
                        <m:sub>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𝒌</m:t>
                          </m:r>
                        </m:sub>
                      </m:sSub>
                    </m:oMath>
                  </m:oMathPara>
                </a14:m>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t>𝑳</m:t>
                      </m:r>
                      <m:r>
                        <a:rPr lang="en-IN"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𝑮</m:t>
                                  </m:r>
                                </m:e>
                                <m:sup>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𝑻</m:t>
                                  </m:r>
                                </m:sup>
                              </m:sSup>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𝑸𝑮</m:t>
                              </m:r>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𝑹</m:t>
                              </m:r>
                            </m:e>
                          </m:d>
                        </m:e>
                        <m:sup>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𝟏</m:t>
                          </m:r>
                        </m:sup>
                      </m:sSup>
                      <m:sSup>
                        <m:sSupPr>
                          <m:ctrlP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𝑮</m:t>
                          </m:r>
                        </m:e>
                        <m:sup>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𝑻</m:t>
                          </m:r>
                        </m:sup>
                      </m:sSup>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𝑸</m:t>
                      </m:r>
                    </m:oMath>
                  </m:oMathPara>
                </a14:m>
                <a:endParaRPr lang="en-IN" sz="3600" dirty="0">
                  <a:latin typeface="Segoe UI" panose="020B0502040204020203" pitchFamily="34" charset="0"/>
                  <a:cs typeface="Segoe UI" panose="020B0502040204020203" pitchFamily="34" charset="0"/>
                </a:endParaRPr>
              </a:p>
            </p:txBody>
          </p:sp>
        </mc:Choice>
        <mc:Fallback xmlns="">
          <p:sp>
            <p:nvSpPr>
              <p:cNvPr id="103" name="TextBox 102">
                <a:extLst>
                  <a:ext uri="{FF2B5EF4-FFF2-40B4-BE49-F238E27FC236}">
                    <a16:creationId xmlns:a16="http://schemas.microsoft.com/office/drawing/2014/main" id="{BF8B4A8B-F115-4A62-1335-141956152252}"/>
                  </a:ext>
                </a:extLst>
              </p:cNvPr>
              <p:cNvSpPr txBox="1">
                <a:spLocks noRot="1" noChangeAspect="1" noMove="1" noResize="1" noEditPoints="1" noAdjustHandles="1" noChangeArrowheads="1" noChangeShapeType="1" noTextEdit="1"/>
              </p:cNvSpPr>
              <p:nvPr/>
            </p:nvSpPr>
            <p:spPr>
              <a:xfrm>
                <a:off x="13261927" y="13365012"/>
                <a:ext cx="3775434" cy="960904"/>
              </a:xfrm>
              <a:prstGeom prst="rect">
                <a:avLst/>
              </a:prstGeom>
              <a:blipFill>
                <a:blip r:embed="rId13"/>
                <a:stretch>
                  <a:fillRect l="-4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67611DA6-4AE4-10ED-E4CF-1244E45355CB}"/>
                  </a:ext>
                </a:extLst>
              </p:cNvPr>
              <p:cNvSpPr txBox="1"/>
              <p:nvPr/>
            </p:nvSpPr>
            <p:spPr>
              <a:xfrm>
                <a:off x="14189220" y="11474579"/>
                <a:ext cx="9356729" cy="834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sz="2400" i="1" smtClean="0">
                              <a:solidFill>
                                <a:schemeClr val="tx1"/>
                              </a:solidFill>
                              <a:latin typeface="Cambria Math" panose="02040503050406030204" pitchFamily="18" charset="0"/>
                            </a:rPr>
                          </m:ctrlPr>
                        </m:funcPr>
                        <m:fName>
                          <m:limLow>
                            <m:limLowPr>
                              <m:ctrlPr>
                                <a:rPr lang="en-IN" sz="2400" i="1" smtClean="0">
                                  <a:solidFill>
                                    <a:schemeClr val="tx1"/>
                                  </a:solidFill>
                                  <a:latin typeface="Cambria Math" panose="02040503050406030204" pitchFamily="18" charset="0"/>
                                </a:rPr>
                              </m:ctrlPr>
                            </m:limLowPr>
                            <m:e>
                              <m:r>
                                <m:rPr>
                                  <m:sty m:val="p"/>
                                </m:rPr>
                                <a:rPr lang="en-IN" sz="2400" i="0" smtClean="0">
                                  <a:solidFill>
                                    <a:schemeClr val="tx1"/>
                                  </a:solidFill>
                                  <a:latin typeface="Cambria Math" panose="02040503050406030204" pitchFamily="18" charset="0"/>
                                </a:rPr>
                                <m:t>min</m:t>
                              </m:r>
                            </m:e>
                            <m:lim>
                              <m:sSub>
                                <m:sSubPr>
                                  <m:ctrlPr>
                                    <a:rPr lang="en-IN" sz="2400" b="1" i="1" smtClean="0">
                                      <a:solidFill>
                                        <a:schemeClr val="tx1"/>
                                      </a:solidFill>
                                      <a:latin typeface="Cambria Math" panose="02040503050406030204" pitchFamily="18" charset="0"/>
                                    </a:rPr>
                                  </m:ctrlPr>
                                </m:sSubPr>
                                <m:e>
                                  <m:r>
                                    <a:rPr lang="en-IN" sz="2400" b="1" i="1" smtClean="0">
                                      <a:solidFill>
                                        <a:schemeClr val="tx1"/>
                                      </a:solidFill>
                                      <a:latin typeface="Cambria Math" panose="02040503050406030204" pitchFamily="18" charset="0"/>
                                    </a:rPr>
                                    <m:t>𝑼</m:t>
                                  </m:r>
                                </m:e>
                                <m:sub>
                                  <m:r>
                                    <a:rPr lang="en-IN" sz="2400" b="1" i="1" smtClean="0">
                                      <a:solidFill>
                                        <a:schemeClr val="tx1"/>
                                      </a:solidFill>
                                      <a:latin typeface="Cambria Math" panose="02040503050406030204" pitchFamily="18" charset="0"/>
                                    </a:rPr>
                                    <m:t>𝒌</m:t>
                                  </m:r>
                                  <m:r>
                                    <a:rPr lang="en-IN" sz="2400" b="1" i="1" smtClean="0">
                                      <a:solidFill>
                                        <a:schemeClr val="tx1"/>
                                      </a:solidFill>
                                      <a:latin typeface="Cambria Math" panose="02040503050406030204" pitchFamily="18" charset="0"/>
                                    </a:rPr>
                                    <m:t>+</m:t>
                                  </m:r>
                                  <m:r>
                                    <a:rPr lang="en-IN" sz="2400" b="1" i="1" smtClean="0">
                                      <a:solidFill>
                                        <a:schemeClr val="tx1"/>
                                      </a:solidFill>
                                      <a:latin typeface="Cambria Math" panose="02040503050406030204" pitchFamily="18" charset="0"/>
                                    </a:rPr>
                                    <m:t>𝟏</m:t>
                                  </m:r>
                                </m:sub>
                              </m:sSub>
                            </m:lim>
                          </m:limLow>
                        </m:fName>
                        <m:e>
                          <m:sSub>
                            <m:sSubPr>
                              <m:ctrlPr>
                                <a:rPr lang="en-IN" sz="2400" i="1">
                                  <a:latin typeface="Cambria Math" panose="02040503050406030204" pitchFamily="18" charset="0"/>
                                </a:rPr>
                              </m:ctrlPr>
                            </m:sSubPr>
                            <m:e>
                              <m:r>
                                <a:rPr lang="en-IN" sz="2400" i="1">
                                  <a:latin typeface="Cambria Math" panose="02040503050406030204" pitchFamily="18" charset="0"/>
                                </a:rPr>
                                <m:t>𝐽</m:t>
                              </m:r>
                            </m:e>
                            <m:sub>
                              <m:r>
                                <a:rPr lang="en-IN" sz="2400" i="1">
                                  <a:latin typeface="Cambria Math" panose="02040503050406030204" pitchFamily="18" charset="0"/>
                                </a:rPr>
                                <m:t>𝑘</m:t>
                              </m:r>
                              <m:r>
                                <a:rPr lang="en-IN" sz="2400">
                                  <a:latin typeface="Cambria Math" panose="02040503050406030204" pitchFamily="18" charset="0"/>
                                </a:rPr>
                                <m:t>+1</m:t>
                              </m:r>
                            </m:sub>
                          </m:sSub>
                          <m:r>
                            <a:rPr lang="en-IN" sz="2400">
                              <a:latin typeface="Cambria Math" panose="02040503050406030204" pitchFamily="18" charset="0"/>
                            </a:rPr>
                            <m:t>=</m:t>
                          </m:r>
                          <m:f>
                            <m:fPr>
                              <m:ctrlPr>
                                <a:rPr lang="en-IN" sz="2400" i="1">
                                  <a:latin typeface="Cambria Math" panose="02040503050406030204" pitchFamily="18" charset="0"/>
                                </a:rPr>
                              </m:ctrlPr>
                            </m:fPr>
                            <m:num>
                              <m:r>
                                <a:rPr lang="en-IN" sz="2400">
                                  <a:latin typeface="Cambria Math" panose="02040503050406030204" pitchFamily="18" charset="0"/>
                                </a:rPr>
                                <m:t>1</m:t>
                              </m:r>
                            </m:num>
                            <m:den>
                              <m:r>
                                <a:rPr lang="en-IN" sz="2400">
                                  <a:latin typeface="Cambria Math" panose="02040503050406030204" pitchFamily="18" charset="0"/>
                                </a:rPr>
                                <m:t>2</m:t>
                              </m:r>
                            </m:den>
                          </m:f>
                          <m:sSubSup>
                            <m:sSubSupPr>
                              <m:ctrlPr>
                                <a:rPr lang="en-IN" sz="2400" i="1">
                                  <a:latin typeface="Cambria Math" panose="02040503050406030204" pitchFamily="18" charset="0"/>
                                </a:rPr>
                              </m:ctrlPr>
                            </m:sSubSupPr>
                            <m:e>
                              <m:r>
                                <a:rPr lang="en-IN" sz="2400" b="1" i="1">
                                  <a:latin typeface="Cambria Math" panose="02040503050406030204" pitchFamily="18" charset="0"/>
                                </a:rPr>
                                <m:t>𝑬</m:t>
                              </m:r>
                            </m:e>
                            <m:sub>
                              <m:r>
                                <a:rPr lang="en-IN" sz="2400" b="1" i="1">
                                  <a:latin typeface="Cambria Math" panose="02040503050406030204" pitchFamily="18" charset="0"/>
                                </a:rPr>
                                <m:t>𝒌</m:t>
                              </m:r>
                              <m:r>
                                <a:rPr lang="en-IN" sz="2400">
                                  <a:latin typeface="Cambria Math" panose="02040503050406030204" pitchFamily="18" charset="0"/>
                                </a:rPr>
                                <m:t>+1</m:t>
                              </m:r>
                            </m:sub>
                            <m:sup>
                              <m:r>
                                <a:rPr lang="en-IN" sz="2400" b="1" i="1">
                                  <a:latin typeface="Cambria Math" panose="02040503050406030204" pitchFamily="18" charset="0"/>
                                </a:rPr>
                                <m:t>𝑻</m:t>
                              </m:r>
                            </m:sup>
                          </m:sSubSup>
                          <m:r>
                            <a:rPr lang="en-IN" sz="2400" b="1" i="1">
                              <a:latin typeface="Cambria Math" panose="02040503050406030204" pitchFamily="18" charset="0"/>
                            </a:rPr>
                            <m:t>𝑸</m:t>
                          </m:r>
                          <m:sSub>
                            <m:sSubPr>
                              <m:ctrlPr>
                                <a:rPr lang="en-IN" sz="2400" b="1" i="1">
                                  <a:latin typeface="Cambria Math" panose="02040503050406030204" pitchFamily="18" charset="0"/>
                                </a:rPr>
                              </m:ctrlPr>
                            </m:sSubPr>
                            <m:e>
                              <m:r>
                                <a:rPr lang="en-IN" sz="2400" b="1" i="1">
                                  <a:latin typeface="Cambria Math" panose="02040503050406030204" pitchFamily="18" charset="0"/>
                                </a:rPr>
                                <m:t>𝑬</m:t>
                              </m:r>
                            </m:e>
                            <m:sub>
                              <m:r>
                                <a:rPr lang="en-IN" sz="2400" b="1" i="1">
                                  <a:latin typeface="Cambria Math" panose="02040503050406030204" pitchFamily="18" charset="0"/>
                                </a:rPr>
                                <m:t>𝒌</m:t>
                              </m:r>
                              <m:r>
                                <a:rPr lang="en-IN" sz="2400">
                                  <a:latin typeface="Cambria Math" panose="02040503050406030204" pitchFamily="18" charset="0"/>
                                </a:rPr>
                                <m:t>+1</m:t>
                              </m:r>
                            </m:sub>
                          </m:sSub>
                          <m:r>
                            <a:rPr lang="en-IN" sz="2400">
                              <a:latin typeface="Cambria Math" panose="02040503050406030204" pitchFamily="18" charset="0"/>
                            </a:rPr>
                            <m:t>+</m:t>
                          </m:r>
                          <m:f>
                            <m:fPr>
                              <m:ctrlPr>
                                <a:rPr lang="en-IN" sz="2400" i="1">
                                  <a:latin typeface="Cambria Math" panose="02040503050406030204" pitchFamily="18" charset="0"/>
                                </a:rPr>
                              </m:ctrlPr>
                            </m:fPr>
                            <m:num>
                              <m:r>
                                <a:rPr lang="en-IN" sz="2400">
                                  <a:latin typeface="Cambria Math" panose="02040503050406030204" pitchFamily="18" charset="0"/>
                                </a:rPr>
                                <m:t>1</m:t>
                              </m:r>
                            </m:num>
                            <m:den>
                              <m:r>
                                <a:rPr lang="en-IN" sz="2400">
                                  <a:latin typeface="Cambria Math" panose="02040503050406030204" pitchFamily="18" charset="0"/>
                                </a:rPr>
                                <m:t>2</m:t>
                              </m:r>
                            </m:den>
                          </m:f>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𝑼</m:t>
                                      </m:r>
                                    </m:e>
                                    <m:sub>
                                      <m:r>
                                        <a:rPr lang="en-IN" sz="2400" b="1" i="1">
                                          <a:latin typeface="Cambria Math" panose="02040503050406030204" pitchFamily="18" charset="0"/>
                                        </a:rPr>
                                        <m:t>𝒌</m:t>
                                      </m:r>
                                      <m:r>
                                        <a:rPr lang="en-IN" sz="2400">
                                          <a:latin typeface="Cambria Math" panose="02040503050406030204" pitchFamily="18" charset="0"/>
                                        </a:rPr>
                                        <m:t>+1</m:t>
                                      </m:r>
                                    </m:sub>
                                  </m:sSub>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b="1" i="1">
                                          <a:latin typeface="Cambria Math" panose="02040503050406030204" pitchFamily="18" charset="0"/>
                                        </a:rPr>
                                        <m:t>𝑼</m:t>
                                      </m:r>
                                    </m:e>
                                    <m:sub>
                                      <m:r>
                                        <a:rPr lang="en-IN" sz="2400" b="1" i="1">
                                          <a:latin typeface="Cambria Math" panose="02040503050406030204" pitchFamily="18" charset="0"/>
                                        </a:rPr>
                                        <m:t>𝒌</m:t>
                                      </m:r>
                                    </m:sub>
                                  </m:sSub>
                                </m:e>
                              </m:d>
                            </m:e>
                            <m:sup>
                              <m:r>
                                <a:rPr lang="en-IN" sz="2400" b="1" i="1">
                                  <a:latin typeface="Cambria Math" panose="02040503050406030204" pitchFamily="18" charset="0"/>
                                </a:rPr>
                                <m:t>𝑻</m:t>
                              </m:r>
                            </m:sup>
                          </m:sSup>
                          <m:r>
                            <a:rPr lang="en-IN" sz="2400" b="1" i="1">
                              <a:latin typeface="Cambria Math" panose="02040503050406030204" pitchFamily="18" charset="0"/>
                            </a:rPr>
                            <m:t>𝑹</m:t>
                          </m:r>
                          <m:d>
                            <m:dPr>
                              <m:ctrlPr>
                                <a:rPr lang="en-IN" sz="2400" b="1" i="1">
                                  <a:latin typeface="Cambria Math" panose="02040503050406030204" pitchFamily="18" charset="0"/>
                                </a:rPr>
                              </m:ctrlPr>
                            </m:dPr>
                            <m:e>
                              <m:sSub>
                                <m:sSubPr>
                                  <m:ctrlPr>
                                    <a:rPr lang="en-IN" sz="2400" b="1" i="1">
                                      <a:latin typeface="Cambria Math" panose="02040503050406030204" pitchFamily="18" charset="0"/>
                                    </a:rPr>
                                  </m:ctrlPr>
                                </m:sSubPr>
                                <m:e>
                                  <m:r>
                                    <a:rPr lang="en-IN" sz="2400" b="1" i="1">
                                      <a:latin typeface="Cambria Math" panose="02040503050406030204" pitchFamily="18" charset="0"/>
                                    </a:rPr>
                                    <m:t>𝑼</m:t>
                                  </m:r>
                                </m:e>
                                <m:sub>
                                  <m:r>
                                    <a:rPr lang="en-IN" sz="2400" b="1" i="1">
                                      <a:latin typeface="Cambria Math" panose="02040503050406030204" pitchFamily="18" charset="0"/>
                                    </a:rPr>
                                    <m:t>𝒌</m:t>
                                  </m:r>
                                  <m:r>
                                    <a:rPr lang="en-IN" sz="2400">
                                      <a:latin typeface="Cambria Math" panose="02040503050406030204" pitchFamily="18" charset="0"/>
                                    </a:rPr>
                                    <m:t>+1</m:t>
                                  </m:r>
                                </m:sub>
                              </m:sSub>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b="1" i="1">
                                      <a:latin typeface="Cambria Math" panose="02040503050406030204" pitchFamily="18" charset="0"/>
                                    </a:rPr>
                                    <m:t>𝑼</m:t>
                                  </m:r>
                                </m:e>
                                <m:sub>
                                  <m:r>
                                    <a:rPr lang="en-IN" sz="2400" b="1" i="1">
                                      <a:latin typeface="Cambria Math" panose="02040503050406030204" pitchFamily="18" charset="0"/>
                                    </a:rPr>
                                    <m:t>𝒌</m:t>
                                  </m:r>
                                </m:sub>
                              </m:sSub>
                            </m:e>
                          </m:d>
                        </m:e>
                      </m:func>
                    </m:oMath>
                  </m:oMathPara>
                </a14:m>
                <a:endParaRPr lang="en-IN" sz="2400" dirty="0"/>
              </a:p>
            </p:txBody>
          </p:sp>
        </mc:Choice>
        <mc:Fallback xmlns="">
          <p:sp>
            <p:nvSpPr>
              <p:cNvPr id="105" name="TextBox 104">
                <a:extLst>
                  <a:ext uri="{FF2B5EF4-FFF2-40B4-BE49-F238E27FC236}">
                    <a16:creationId xmlns:a16="http://schemas.microsoft.com/office/drawing/2014/main" id="{67611DA6-4AE4-10ED-E4CF-1244E45355CB}"/>
                  </a:ext>
                </a:extLst>
              </p:cNvPr>
              <p:cNvSpPr txBox="1">
                <a:spLocks noRot="1" noChangeAspect="1" noMove="1" noResize="1" noEditPoints="1" noAdjustHandles="1" noChangeArrowheads="1" noChangeShapeType="1" noTextEdit="1"/>
              </p:cNvSpPr>
              <p:nvPr/>
            </p:nvSpPr>
            <p:spPr>
              <a:xfrm>
                <a:off x="14189220" y="11474579"/>
                <a:ext cx="9356729" cy="834520"/>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46AACBEB-B907-8A67-6BDB-F95F316E95DE}"/>
                  </a:ext>
                </a:extLst>
              </p:cNvPr>
              <p:cNvSpPr txBox="1"/>
              <p:nvPr/>
            </p:nvSpPr>
            <p:spPr>
              <a:xfrm>
                <a:off x="19912595" y="13924583"/>
                <a:ext cx="4818249" cy="378245"/>
              </a:xfrm>
              <a:prstGeom prst="rect">
                <a:avLst/>
              </a:prstGeom>
              <a:noFill/>
            </p:spPr>
            <p:txBody>
              <a:bodyPr wrap="square" rtlCol="0">
                <a:spAutoFit/>
              </a:bodyPr>
              <a:lstStyle/>
              <a:p>
                <a:r>
                  <a:rPr lang="en-IN" b="1" dirty="0">
                    <a:latin typeface="Segoe UI" panose="020B0502040204020203" pitchFamily="34" charset="0"/>
                    <a:cs typeface="Segoe UI" panose="020B0502040204020203" pitchFamily="34" charset="0"/>
                  </a:rPr>
                  <a:t>Matrix of impulse responses, </a:t>
                </a:r>
                <a14:m>
                  <m:oMath xmlns:m="http://schemas.openxmlformats.org/officeDocument/2006/math">
                    <m:sSub>
                      <m:sSubPr>
                        <m:ctrlP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𝐶</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𝐴</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𝐵</m:t>
                    </m:r>
                  </m:oMath>
                </a14:m>
                <a:endParaRPr lang="en-IN" b="1" dirty="0">
                  <a:latin typeface="Segoe UI" panose="020B0502040204020203" pitchFamily="34" charset="0"/>
                  <a:cs typeface="Segoe UI" panose="020B0502040204020203" pitchFamily="34" charset="0"/>
                </a:endParaRPr>
              </a:p>
            </p:txBody>
          </p:sp>
        </mc:Choice>
        <mc:Fallback xmlns="">
          <p:sp>
            <p:nvSpPr>
              <p:cNvPr id="106" name="TextBox 105">
                <a:extLst>
                  <a:ext uri="{FF2B5EF4-FFF2-40B4-BE49-F238E27FC236}">
                    <a16:creationId xmlns:a16="http://schemas.microsoft.com/office/drawing/2014/main" id="{46AACBEB-B907-8A67-6BDB-F95F316E95DE}"/>
                  </a:ext>
                </a:extLst>
              </p:cNvPr>
              <p:cNvSpPr txBox="1">
                <a:spLocks noRot="1" noChangeAspect="1" noMove="1" noResize="1" noEditPoints="1" noAdjustHandles="1" noChangeArrowheads="1" noChangeShapeType="1" noTextEdit="1"/>
              </p:cNvSpPr>
              <p:nvPr/>
            </p:nvSpPr>
            <p:spPr>
              <a:xfrm>
                <a:off x="19912595" y="13924583"/>
                <a:ext cx="4818249" cy="378245"/>
              </a:xfrm>
              <a:prstGeom prst="rect">
                <a:avLst/>
              </a:prstGeom>
              <a:blipFill>
                <a:blip r:embed="rId15"/>
                <a:stretch>
                  <a:fillRect l="-1139" t="-4839" b="-25806"/>
                </a:stretch>
              </a:blipFill>
            </p:spPr>
            <p:txBody>
              <a:bodyPr/>
              <a:lstStyle/>
              <a:p>
                <a:r>
                  <a:rPr lang="en-IN">
                    <a:noFill/>
                  </a:rPr>
                  <a:t> </a:t>
                </a:r>
              </a:p>
            </p:txBody>
          </p:sp>
        </mc:Fallback>
      </mc:AlternateContent>
      <p:sp>
        <p:nvSpPr>
          <p:cNvPr id="107" name="Rectangle 106">
            <a:extLst>
              <a:ext uri="{FF2B5EF4-FFF2-40B4-BE49-F238E27FC236}">
                <a16:creationId xmlns:a16="http://schemas.microsoft.com/office/drawing/2014/main" id="{CA261AA3-7BB4-58B0-A42D-6D8E167C03CA}"/>
              </a:ext>
            </a:extLst>
          </p:cNvPr>
          <p:cNvSpPr/>
          <p:nvPr/>
        </p:nvSpPr>
        <p:spPr>
          <a:xfrm>
            <a:off x="13051833" y="14582027"/>
            <a:ext cx="11710471" cy="10537845"/>
          </a:xfrm>
          <a:prstGeom prst="rect">
            <a:avLst/>
          </a:prstGeom>
          <a:solidFill>
            <a:schemeClr val="bg1"/>
          </a:solidFill>
          <a:ln w="38100">
            <a:solidFill>
              <a:srgbClr val="7A22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08" name="Rectangle 107">
            <a:extLst>
              <a:ext uri="{FF2B5EF4-FFF2-40B4-BE49-F238E27FC236}">
                <a16:creationId xmlns:a16="http://schemas.microsoft.com/office/drawing/2014/main" id="{17A51D50-10C6-CFE8-B53A-56F755979B1F}"/>
              </a:ext>
            </a:extLst>
          </p:cNvPr>
          <p:cNvSpPr/>
          <p:nvPr/>
        </p:nvSpPr>
        <p:spPr>
          <a:xfrm>
            <a:off x="13053837" y="14591928"/>
            <a:ext cx="11700000" cy="537190"/>
          </a:xfrm>
          <a:prstGeom prst="rect">
            <a:avLst/>
          </a:prstGeom>
          <a:solidFill>
            <a:srgbClr val="7A22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09" name="TextBox 108">
            <a:extLst>
              <a:ext uri="{FF2B5EF4-FFF2-40B4-BE49-F238E27FC236}">
                <a16:creationId xmlns:a16="http://schemas.microsoft.com/office/drawing/2014/main" id="{9B3E4E87-7482-6F4C-5C3D-E6395917C33A}"/>
              </a:ext>
            </a:extLst>
          </p:cNvPr>
          <p:cNvSpPr txBox="1"/>
          <p:nvPr/>
        </p:nvSpPr>
        <p:spPr>
          <a:xfrm>
            <a:off x="16910984" y="14554761"/>
            <a:ext cx="4302511" cy="553998"/>
          </a:xfrm>
          <a:prstGeom prst="rect">
            <a:avLst/>
          </a:prstGeom>
          <a:noFill/>
        </p:spPr>
        <p:txBody>
          <a:bodyPr wrap="square" rtlCol="0">
            <a:spAutoFit/>
          </a:bodyPr>
          <a:lstStyle/>
          <a:p>
            <a:r>
              <a:rPr lang="en-IN" sz="3000" b="1" dirty="0">
                <a:solidFill>
                  <a:schemeClr val="bg1"/>
                </a:solidFill>
                <a:latin typeface="Segoe UI" panose="020B0502040204020203" pitchFamily="34" charset="0"/>
                <a:cs typeface="Segoe UI" panose="020B0502040204020203" pitchFamily="34" charset="0"/>
              </a:rPr>
              <a:t>Results and Discussion</a:t>
            </a:r>
          </a:p>
        </p:txBody>
      </p:sp>
      <p:pic>
        <p:nvPicPr>
          <p:cNvPr id="111" name="Picture 110">
            <a:extLst>
              <a:ext uri="{FF2B5EF4-FFF2-40B4-BE49-F238E27FC236}">
                <a16:creationId xmlns:a16="http://schemas.microsoft.com/office/drawing/2014/main" id="{400A6F14-5FEF-6A42-DE3A-341E906333BA}"/>
              </a:ext>
            </a:extLst>
          </p:cNvPr>
          <p:cNvPicPr>
            <a:picLocks noChangeAspect="1"/>
          </p:cNvPicPr>
          <p:nvPr/>
        </p:nvPicPr>
        <p:blipFill rotWithShape="1">
          <a:blip r:embed="rId16">
            <a:extLst>
              <a:ext uri="{28A0092B-C50C-407E-A947-70E740481C1C}">
                <a14:useLocalDpi xmlns:a14="http://schemas.microsoft.com/office/drawing/2010/main" val="0"/>
              </a:ext>
            </a:extLst>
          </a:blip>
          <a:srcRect l="7796" r="5850"/>
          <a:stretch/>
        </p:blipFill>
        <p:spPr>
          <a:xfrm>
            <a:off x="13125280" y="15262113"/>
            <a:ext cx="3854848" cy="3348000"/>
          </a:xfrm>
          <a:prstGeom prst="rect">
            <a:avLst/>
          </a:prstGeom>
        </p:spPr>
      </p:pic>
      <p:pic>
        <p:nvPicPr>
          <p:cNvPr id="113" name="Picture 112">
            <a:extLst>
              <a:ext uri="{FF2B5EF4-FFF2-40B4-BE49-F238E27FC236}">
                <a16:creationId xmlns:a16="http://schemas.microsoft.com/office/drawing/2014/main" id="{DF9A9006-35D0-24D1-E94B-DDD7D5E30806}"/>
              </a:ext>
            </a:extLst>
          </p:cNvPr>
          <p:cNvPicPr>
            <a:picLocks noChangeAspect="1"/>
          </p:cNvPicPr>
          <p:nvPr/>
        </p:nvPicPr>
        <p:blipFill rotWithShape="1">
          <a:blip r:embed="rId17">
            <a:extLst>
              <a:ext uri="{28A0092B-C50C-407E-A947-70E740481C1C}">
                <a14:useLocalDpi xmlns:a14="http://schemas.microsoft.com/office/drawing/2010/main" val="0"/>
              </a:ext>
            </a:extLst>
          </a:blip>
          <a:srcRect l="5220" r="3856"/>
          <a:stretch/>
        </p:blipFill>
        <p:spPr>
          <a:xfrm>
            <a:off x="16932378" y="15286368"/>
            <a:ext cx="4058848" cy="3348000"/>
          </a:xfrm>
          <a:prstGeom prst="rect">
            <a:avLst/>
          </a:prstGeom>
        </p:spPr>
      </p:pic>
      <p:pic>
        <p:nvPicPr>
          <p:cNvPr id="115" name="Picture 114">
            <a:extLst>
              <a:ext uri="{FF2B5EF4-FFF2-40B4-BE49-F238E27FC236}">
                <a16:creationId xmlns:a16="http://schemas.microsoft.com/office/drawing/2014/main" id="{6E16E831-0F77-D4E3-F072-EDE1030AD8EF}"/>
              </a:ext>
            </a:extLst>
          </p:cNvPr>
          <p:cNvPicPr>
            <a:picLocks noChangeAspect="1"/>
          </p:cNvPicPr>
          <p:nvPr/>
        </p:nvPicPr>
        <p:blipFill rotWithShape="1">
          <a:blip r:embed="rId18">
            <a:extLst>
              <a:ext uri="{28A0092B-C50C-407E-A947-70E740481C1C}">
                <a14:useLocalDpi xmlns:a14="http://schemas.microsoft.com/office/drawing/2010/main" val="0"/>
              </a:ext>
            </a:extLst>
          </a:blip>
          <a:srcRect l="5864" r="7781"/>
          <a:stretch/>
        </p:blipFill>
        <p:spPr>
          <a:xfrm>
            <a:off x="20827162" y="15273786"/>
            <a:ext cx="3854847" cy="3348000"/>
          </a:xfrm>
          <a:prstGeom prst="rect">
            <a:avLst/>
          </a:prstGeom>
        </p:spPr>
      </p:pic>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1CAE0A0-2F12-14C5-D7FF-B91E90A60415}"/>
                  </a:ext>
                </a:extLst>
              </p:cNvPr>
              <p:cNvSpPr txBox="1"/>
              <p:nvPr/>
            </p:nvSpPr>
            <p:spPr>
              <a:xfrm>
                <a:off x="13197469" y="2479165"/>
                <a:ext cx="11585164" cy="2322624"/>
              </a:xfrm>
              <a:prstGeom prst="rect">
                <a:avLst/>
              </a:prstGeom>
              <a:noFill/>
            </p:spPr>
            <p:txBody>
              <a:bodyPr wrap="square">
                <a:spAutoFit/>
              </a:bodyPr>
              <a:lstStyle/>
              <a:p>
                <a:pPr>
                  <a:spcBef>
                    <a:spcPts val="1200"/>
                  </a:spcBef>
                  <a:spcAft>
                    <a:spcPts val="1800"/>
                  </a:spcAft>
                </a:pPr>
                <a:r>
                  <a:rPr lang="en-GB" sz="2800" kern="100" dirty="0">
                    <a:effectLst/>
                    <a:latin typeface="Segoe UI" panose="020B0502040204020203" pitchFamily="34" charset="0"/>
                    <a:ea typeface="Times New Roman" panose="02020603050405020304" pitchFamily="18" charset="0"/>
                    <a:cs typeface="Segoe UI" panose="020B0502040204020203" pitchFamily="34" charset="0"/>
                  </a:rPr>
                  <a:t>We </a:t>
                </a:r>
                <a:r>
                  <a:rPr lang="en-IN" sz="2800" kern="100" dirty="0">
                    <a:latin typeface="Segoe UI" panose="020B0502040204020203" pitchFamily="34" charset="0"/>
                    <a:ea typeface="Times New Roman" panose="02020603050405020304" pitchFamily="18" charset="0"/>
                    <a:cs typeface="Segoe UI" panose="020B0502040204020203" pitchFamily="34" charset="0"/>
                  </a:rPr>
                  <a:t>con</a:t>
                </a:r>
                <a:r>
                  <a:rPr lang="en-GB" sz="2800" kern="100" dirty="0">
                    <a:effectLst/>
                    <a:latin typeface="Segoe UI" panose="020B0502040204020203" pitchFamily="34" charset="0"/>
                    <a:ea typeface="Times New Roman" panose="02020603050405020304" pitchFamily="18" charset="0"/>
                    <a:cs typeface="Segoe UI" panose="020B0502040204020203" pitchFamily="34" charset="0"/>
                  </a:rPr>
                  <a:t>struct a valid (</a:t>
                </a:r>
                <a14:m>
                  <m:oMath xmlns:m="http://schemas.openxmlformats.org/officeDocument/2006/math">
                    <m:sSub>
                      <m:sSubPr>
                        <m:ctrlPr>
                          <a:rPr lang="en-IN" sz="2800" b="1"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kern="100">
                            <a:latin typeface="Cambria Math" panose="02040503050406030204" pitchFamily="18" charset="0"/>
                            <a:ea typeface="Times New Roman" panose="02020603050405020304" pitchFamily="18" charset="0"/>
                            <a:cs typeface="Times New Roman" panose="02020603050405020304" pitchFamily="18" charset="0"/>
                          </a:rPr>
                          <m:t>𝑲</m:t>
                        </m:r>
                      </m:e>
                      <m:sub>
                        <m:r>
                          <a:rPr lang="en-IN" sz="2800" b="1" i="1" kern="100">
                            <a:latin typeface="Cambria Math" panose="02040503050406030204" pitchFamily="18" charset="0"/>
                            <a:ea typeface="Times New Roman" panose="02020603050405020304" pitchFamily="18" charset="0"/>
                            <a:cs typeface="Times New Roman" panose="02020603050405020304" pitchFamily="18" charset="0"/>
                          </a:rPr>
                          <m:t>𝒊𝒋</m:t>
                        </m:r>
                      </m:sub>
                    </m:sSub>
                  </m:oMath>
                </a14:m>
                <a:r>
                  <a:rPr lang="en-GB" sz="2800" b="1" kern="100" dirty="0">
                    <a:latin typeface="Segoe UI" panose="020B0502040204020203" pitchFamily="34" charset="0"/>
                    <a:ea typeface="Times New Roman" panose="02020603050405020304" pitchFamily="18" charset="0"/>
                    <a:cs typeface="Segoe UI" panose="020B0502040204020203" pitchFamily="34" charset="0"/>
                  </a:rPr>
                  <a:t> </a:t>
                </a:r>
                <a:r>
                  <a:rPr lang="en-GB" sz="2800" kern="100" dirty="0">
                    <a:latin typeface="Segoe UI" panose="020B0502040204020203" pitchFamily="34" charset="0"/>
                    <a:ea typeface="Times New Roman" panose="02020603050405020304" pitchFamily="18" charset="0"/>
                    <a:cs typeface="Segoe UI" panose="020B0502040204020203" pitchFamily="34" charset="0"/>
                  </a:rPr>
                  <a:t>is PSD)</a:t>
                </a:r>
                <a:r>
                  <a:rPr lang="en-GB" sz="2800" kern="100" dirty="0">
                    <a:effectLst/>
                    <a:latin typeface="Segoe UI" panose="020B0502040204020203" pitchFamily="34" charset="0"/>
                    <a:ea typeface="Times New Roman" panose="02020603050405020304" pitchFamily="18" charset="0"/>
                    <a:cs typeface="Segoe UI" panose="020B0502040204020203" pitchFamily="34" charset="0"/>
                  </a:rPr>
                  <a:t> cross-covariance kernel </a:t>
                </a:r>
                <a14:m>
                  <m:oMath xmlns:m="http://schemas.openxmlformats.org/officeDocument/2006/math">
                    <m:sSub>
                      <m:sSubPr>
                        <m:ctrlPr>
                          <a:rPr lang="en-IN" sz="2800" b="1" i="1" kern="100">
                            <a:latin typeface="Cambria Math" panose="02040503050406030204" pitchFamily="18" charset="0"/>
                            <a:ea typeface="Calibri" panose="020F0502020204030204" pitchFamily="34" charset="0"/>
                            <a:cs typeface="Times New Roman" panose="02020603050405020304" pitchFamily="18" charset="0"/>
                          </a:rPr>
                        </m:ctrlPr>
                      </m:sSubPr>
                      <m:e>
                        <m:r>
                          <a:rPr lang="en-GB" sz="2800" b="1" i="1" kern="100">
                            <a:latin typeface="Cambria Math" panose="02040503050406030204" pitchFamily="18" charset="0"/>
                            <a:ea typeface="Calibri" panose="020F0502020204030204" pitchFamily="34" charset="0"/>
                            <a:cs typeface="Times New Roman" panose="02020603050405020304" pitchFamily="18" charset="0"/>
                          </a:rPr>
                          <m:t>𝑲</m:t>
                        </m:r>
                      </m:e>
                      <m:sub>
                        <m:r>
                          <a:rPr lang="en-GB" sz="2800" b="1" i="1" kern="100">
                            <a:latin typeface="Cambria Math" panose="02040503050406030204" pitchFamily="18" charset="0"/>
                            <a:ea typeface="Calibri" panose="020F0502020204030204" pitchFamily="34" charset="0"/>
                            <a:cs typeface="Times New Roman" panose="02020603050405020304" pitchFamily="18" charset="0"/>
                          </a:rPr>
                          <m:t>𝒄𝒓𝒐𝒔𝒔</m:t>
                        </m:r>
                      </m:sub>
                    </m:sSub>
                    <m:r>
                      <a:rPr lang="en-GB" sz="2800" b="1" i="1" kern="100">
                        <a:latin typeface="Cambria Math" panose="02040503050406030204" pitchFamily="18" charset="0"/>
                        <a:ea typeface="Calibri" panose="020F0502020204030204" pitchFamily="34" charset="0"/>
                        <a:cs typeface="Times New Roman" panose="02020603050405020304" pitchFamily="18" charset="0"/>
                      </a:rPr>
                      <m:t> </m:t>
                    </m:r>
                  </m:oMath>
                </a14:m>
                <a:r>
                  <a:rPr lang="en-GB" sz="2800" kern="100" dirty="0">
                    <a:effectLst/>
                    <a:latin typeface="Segoe UI" panose="020B0502040204020203" pitchFamily="34" charset="0"/>
                    <a:ea typeface="Times New Roman" panose="02020603050405020304" pitchFamily="18" charset="0"/>
                    <a:cs typeface="Segoe UI" panose="020B0502040204020203" pitchFamily="34" charset="0"/>
                  </a:rPr>
                  <a:t>through a convolution of the source and target kernels:</a:t>
                </a:r>
                <a:endParaRPr lang="en-IN" sz="2800" kern="100" dirty="0">
                  <a:effectLst/>
                  <a:latin typeface="Segoe UI" panose="020B0502040204020203" pitchFamily="34" charset="0"/>
                  <a:ea typeface="Calibri" panose="020F0502020204030204" pitchFamily="34" charset="0"/>
                  <a:cs typeface="Segoe UI" panose="020B0502040204020203" pitchFamily="34" charset="0"/>
                </a:endParaRPr>
              </a:p>
              <a:p>
                <a:pPr>
                  <a:spcAft>
                    <a:spcPts val="1800"/>
                  </a:spcAft>
                </a:pPr>
                <a14:m>
                  <m:oMathPara xmlns:m="http://schemas.openxmlformats.org/officeDocument/2006/math">
                    <m:oMathParaPr>
                      <m:jc m:val="centerGroup"/>
                    </m:oMathParaPr>
                    <m:oMath xmlns:m="http://schemas.openxmlformats.org/officeDocument/2006/math">
                      <m:eqArr>
                        <m:eqArr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IN"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i="1" kern="100">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GB" sz="2400" i="1" kern="100">
                                  <a:effectLst/>
                                  <a:latin typeface="Cambria Math" panose="02040503050406030204" pitchFamily="18" charset="0"/>
                                  <a:ea typeface="Times New Roman" panose="02020603050405020304" pitchFamily="18" charset="0"/>
                                  <a:cs typeface="Times New Roman" panose="02020603050405020304" pitchFamily="18" charset="0"/>
                                </a:rPr>
                                <m:t>𝑐𝑟𝑜𝑠𝑠</m:t>
                              </m:r>
                            </m:sub>
                          </m:sSub>
                          <m:d>
                            <m:d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𝑻</m:t>
                                  </m:r>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𝑺</m:t>
                                  </m:r>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𝒋</m:t>
                                  </m:r>
                                </m:sub>
                              </m:sSub>
                            </m:e>
                          </m:d>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IN" sz="2400" b="1"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sz="2400" b="1" i="1" kern="100" smtClean="0">
                                  <a:effectLst/>
                                  <a:latin typeface="Cambria Math" panose="02040503050406030204" pitchFamily="18" charset="0"/>
                                  <a:ea typeface="Cambria Math" panose="02040503050406030204" pitchFamily="18" charset="0"/>
                                  <a:cs typeface="Times New Roman" panose="02020603050405020304" pitchFamily="18" charset="0"/>
                                </a:rPr>
                                <m:t>σ</m:t>
                              </m:r>
                            </m:e>
                            <m:sub>
                              <m:r>
                                <a:rPr lang="en-IN" sz="2400" b="1" i="1" kern="100" smtClean="0">
                                  <a:effectLst/>
                                  <a:latin typeface="Cambria Math" panose="02040503050406030204" pitchFamily="18" charset="0"/>
                                  <a:ea typeface="Cambria Math" panose="02040503050406030204" pitchFamily="18" charset="0"/>
                                  <a:cs typeface="Times New Roman" panose="02020603050405020304" pitchFamily="18" charset="0"/>
                                </a:rPr>
                                <m:t>𝒇</m:t>
                              </m:r>
                              <m:r>
                                <a:rPr lang="en-IN" sz="2400" b="1"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IN" sz="2400" b="0" i="1" kern="100" smtClean="0">
                                  <a:effectLst/>
                                  <a:latin typeface="Cambria Math" panose="02040503050406030204" pitchFamily="18" charset="0"/>
                                  <a:ea typeface="Cambria Math" panose="02040503050406030204" pitchFamily="18" charset="0"/>
                                  <a:cs typeface="Times New Roman" panose="02020603050405020304" pitchFamily="18" charset="0"/>
                                </a:rPr>
                                <m:t>𝑐𝑟𝑜𝑠𝑠</m:t>
                              </m:r>
                            </m:sub>
                            <m:sup>
                              <m:r>
                                <a:rPr lang="en-IN" sz="2400" b="1" i="1" kern="100" smtClean="0">
                                  <a:effectLst/>
                                  <a:latin typeface="Cambria Math" panose="02040503050406030204" pitchFamily="18" charset="0"/>
                                  <a:ea typeface="Cambria Math" panose="02040503050406030204" pitchFamily="18" charset="0"/>
                                  <a:cs typeface="Times New Roman" panose="02020603050405020304" pitchFamily="18" charset="0"/>
                                </a:rPr>
                                <m:t>𝟐</m:t>
                              </m:r>
                            </m:sup>
                          </m:sSubSup>
                          <m:r>
                            <m:rPr>
                              <m:sty m:val="p"/>
                            </m:rPr>
                            <a:rPr lang="en-GB" sz="2400" kern="100">
                              <a:effectLst/>
                              <a:latin typeface="Cambria Math" panose="02040503050406030204" pitchFamily="18" charset="0"/>
                              <a:ea typeface="Calibri" panose="020F0502020204030204" pitchFamily="34" charset="0"/>
                              <a:cs typeface="Times New Roman" panose="02020603050405020304" pitchFamily="18" charset="0"/>
                            </a:rPr>
                            <m:t>exp</m:t>
                          </m:r>
                          <m:d>
                            <m:dPr>
                              <m:begChr m:val="["/>
                              <m:endChr m:val="]"/>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4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kern="1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kern="100">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𝑻</m:t>
                                          </m:r>
                                          <m:r>
                                            <a:rPr lang="en-US" sz="2400" b="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𝑺</m:t>
                                          </m:r>
                                          <m:r>
                                            <a:rPr lang="en-US" sz="2400" b="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𝒋</m:t>
                                          </m:r>
                                        </m:sub>
                                      </m:sSub>
                                    </m:e>
                                  </m:d>
                                </m:e>
                                <m:sup>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𝑻</m:t>
                                  </m:r>
                                </m:sup>
                              </m:sSup>
                              <m:sSup>
                                <m:sSup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𝑳</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𝑻</m:t>
                                              </m:r>
                                            </m:sub>
                                          </m:sSub>
                                          <m:r>
                                            <a:rPr lang="en-US" sz="2400" b="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𝑳</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𝑺</m:t>
                                              </m:r>
                                            </m:sub>
                                          </m:sSub>
                                        </m:num>
                                        <m:den>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𝟐</m:t>
                                          </m:r>
                                        </m:den>
                                      </m:f>
                                    </m:e>
                                  </m:d>
                                </m:e>
                                <m:sup>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𝟏</m:t>
                                  </m:r>
                                </m:sup>
                              </m:sSup>
                              <m:d>
                                <m:d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𝑻</m:t>
                                      </m:r>
                                      <m:r>
                                        <a:rPr lang="en-US" sz="2400" b="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𝑺</m:t>
                                      </m:r>
                                      <m:r>
                                        <a:rPr lang="en-US" sz="2400" b="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𝒋</m:t>
                                      </m:r>
                                    </m:sub>
                                  </m:sSub>
                                </m:e>
                              </m:d>
                            </m:e>
                          </m:d>
                          <m:r>
                            <a:rPr lang="en-GB" sz="2400" b="1" i="1" kern="100">
                              <a:effectLst/>
                              <a:latin typeface="Cambria Math" panose="02040503050406030204" pitchFamily="18" charset="0"/>
                              <a:ea typeface="Calibri" panose="020F0502020204030204" pitchFamily="34" charset="0"/>
                              <a:cs typeface="Times New Roman" panose="02020603050405020304" pitchFamily="18" charset="0"/>
                            </a:rPr>
                            <m:t> </m:t>
                          </m:r>
                          <m:r>
                            <a:rPr lang="en-GB" sz="2400" i="1" kern="100">
                              <a:effectLst/>
                              <a:latin typeface="Cambria Math" panose="02040503050406030204" pitchFamily="18" charset="0"/>
                              <a:ea typeface="Times New Roman" panose="02020603050405020304" pitchFamily="18" charset="0"/>
                              <a:cs typeface="Times New Roman" panose="02020603050405020304" pitchFamily="18" charset="0"/>
                            </a:rPr>
                            <m:t>#</m:t>
                          </m:r>
                        </m:e>
                      </m:eqArr>
                    </m:oMath>
                  </m:oMathPara>
                </a14:m>
                <a:endParaRPr lang="en-IN" sz="2400" kern="100" dirty="0">
                  <a:effectLst/>
                  <a:latin typeface="Segoe UI" panose="020B0502040204020203" pitchFamily="34" charset="0"/>
                  <a:ea typeface="Calibri" panose="020F0502020204030204" pitchFamily="34" charset="0"/>
                  <a:cs typeface="Segoe UI" panose="020B0502040204020203" pitchFamily="34" charset="0"/>
                </a:endParaRPr>
              </a:p>
            </p:txBody>
          </p:sp>
        </mc:Choice>
        <mc:Fallback xmlns="">
          <p:sp>
            <p:nvSpPr>
              <p:cNvPr id="117" name="TextBox 116">
                <a:extLst>
                  <a:ext uri="{FF2B5EF4-FFF2-40B4-BE49-F238E27FC236}">
                    <a16:creationId xmlns:a16="http://schemas.microsoft.com/office/drawing/2014/main" id="{61CAE0A0-2F12-14C5-D7FF-B91E90A60415}"/>
                  </a:ext>
                </a:extLst>
              </p:cNvPr>
              <p:cNvSpPr txBox="1">
                <a:spLocks noRot="1" noChangeAspect="1" noMove="1" noResize="1" noEditPoints="1" noAdjustHandles="1" noChangeArrowheads="1" noChangeShapeType="1" noTextEdit="1"/>
              </p:cNvSpPr>
              <p:nvPr/>
            </p:nvSpPr>
            <p:spPr>
              <a:xfrm>
                <a:off x="13197469" y="2479165"/>
                <a:ext cx="11585164" cy="2322624"/>
              </a:xfrm>
              <a:prstGeom prst="rect">
                <a:avLst/>
              </a:prstGeom>
              <a:blipFill>
                <a:blip r:embed="rId19"/>
                <a:stretch>
                  <a:fillRect l="-1105" t="-31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17B4ECC2-6D88-0C7A-B64C-EFE254929A70}"/>
                  </a:ext>
                </a:extLst>
              </p:cNvPr>
              <p:cNvSpPr txBox="1"/>
              <p:nvPr/>
            </p:nvSpPr>
            <p:spPr>
              <a:xfrm>
                <a:off x="13610960" y="4602411"/>
                <a:ext cx="5024422" cy="12596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sz="2400" i="1" kern="100" smtClean="0">
                              <a:effectLst/>
                              <a:latin typeface="Cambria Math" panose="02040503050406030204" pitchFamily="18" charset="0"/>
                              <a:ea typeface="Calibri" panose="020F0502020204030204" pitchFamily="34" charset="0"/>
                              <a:cs typeface="Times New Roman" panose="02020603050405020304" pitchFamily="18" charset="0"/>
                            </a:rPr>
                          </m:ctrlPr>
                        </m:sSupPr>
                        <m:e>
                          <m:sSubSup>
                            <m:sSubSupPr>
                              <m:ctrlPr>
                                <a:rPr lang="en-IN" sz="2400" b="1" i="1" kern="100">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l-GR" sz="2400" b="1" i="1" kern="100">
                                  <a:latin typeface="Cambria Math" panose="02040503050406030204" pitchFamily="18" charset="0"/>
                                  <a:ea typeface="Cambria Math" panose="02040503050406030204" pitchFamily="18" charset="0"/>
                                  <a:cs typeface="Times New Roman" panose="02020603050405020304" pitchFamily="18" charset="0"/>
                                </a:rPr>
                                <m:t>σ</m:t>
                              </m:r>
                            </m:e>
                            <m:sub>
                              <m:r>
                                <a:rPr lang="en-IN" sz="2400" b="1" i="1" kern="100" smtClean="0">
                                  <a:latin typeface="Cambria Math" panose="02040503050406030204" pitchFamily="18" charset="0"/>
                                  <a:ea typeface="Cambria Math" panose="02040503050406030204" pitchFamily="18" charset="0"/>
                                  <a:cs typeface="Times New Roman" panose="02020603050405020304" pitchFamily="18" charset="0"/>
                                </a:rPr>
                                <m:t>𝒇</m:t>
                              </m:r>
                              <m:r>
                                <a:rPr lang="en-IN" sz="2400" b="1"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IN" sz="2400" i="1" kern="100">
                                  <a:latin typeface="Cambria Math" panose="02040503050406030204" pitchFamily="18" charset="0"/>
                                  <a:ea typeface="Cambria Math" panose="02040503050406030204" pitchFamily="18" charset="0"/>
                                  <a:cs typeface="Times New Roman" panose="02020603050405020304" pitchFamily="18" charset="0"/>
                                </a:rPr>
                                <m:t>𝑐𝑟𝑜𝑠𝑠</m:t>
                              </m:r>
                            </m:sub>
                            <m:sup>
                              <m:r>
                                <a:rPr lang="en-IN" sz="2400" b="1" i="1" kern="100">
                                  <a:latin typeface="Cambria Math" panose="02040503050406030204" pitchFamily="18" charset="0"/>
                                  <a:ea typeface="Cambria Math" panose="02040503050406030204" pitchFamily="18" charset="0"/>
                                  <a:cs typeface="Times New Roman" panose="02020603050405020304" pitchFamily="18" charset="0"/>
                                </a:rPr>
                                <m:t>𝟐</m:t>
                              </m:r>
                            </m:sup>
                          </m:sSubSup>
                          <m:r>
                            <a:rPr lang="en-IN" sz="2400" b="0" i="0"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kern="100">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IN" sz="24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𝑑</m:t>
                              </m:r>
                            </m:num>
                            <m:den>
                              <m:r>
                                <a:rPr lang="en-US" sz="2400" kern="100">
                                  <a:effectLst/>
                                  <a:latin typeface="Cambria Math" panose="02040503050406030204" pitchFamily="18" charset="0"/>
                                  <a:ea typeface="Calibri" panose="020F0502020204030204" pitchFamily="34" charset="0"/>
                                  <a:cs typeface="Times New Roman" panose="02020603050405020304" pitchFamily="18" charset="0"/>
                                </a:rPr>
                                <m:t>2</m:t>
                              </m:r>
                            </m:den>
                          </m:f>
                        </m:sup>
                      </m:sSup>
                      <m:rad>
                        <m:radPr>
                          <m:degHide m:val="on"/>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radPr>
                        <m:deg/>
                        <m:e>
                          <m:sSubSup>
                            <m:sSubSupPr>
                              <m:ctrlPr>
                                <a:rPr lang="en-IN" sz="24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𝜎</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IN"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𝑇</m:t>
                                  </m:r>
                                </m:e>
                              </m:d>
                            </m:sub>
                            <m:sup>
                              <m:r>
                                <a:rPr lang="en-US" sz="2400" kern="100">
                                  <a:effectLst/>
                                  <a:latin typeface="Cambria Math" panose="02040503050406030204" pitchFamily="18" charset="0"/>
                                  <a:ea typeface="Calibri" panose="020F0502020204030204" pitchFamily="34" charset="0"/>
                                  <a:cs typeface="Times New Roman" panose="02020603050405020304" pitchFamily="18" charset="0"/>
                                </a:rPr>
                                <m:t>2</m:t>
                              </m:r>
                            </m:sup>
                          </m:sSubSup>
                          <m:sSubSup>
                            <m:sSubSupPr>
                              <m:ctrlPr>
                                <a:rPr lang="en-IN" sz="24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𝜎</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IN"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𝑆</m:t>
                                  </m:r>
                                </m:e>
                              </m:d>
                            </m:sub>
                            <m:sup>
                              <m:r>
                                <a:rPr lang="en-US" sz="2400" kern="100">
                                  <a:effectLst/>
                                  <a:latin typeface="Cambria Math" panose="02040503050406030204" pitchFamily="18" charset="0"/>
                                  <a:ea typeface="Calibri" panose="020F0502020204030204" pitchFamily="34" charset="0"/>
                                  <a:cs typeface="Times New Roman" panose="02020603050405020304" pitchFamily="18" charset="0"/>
                                </a:rPr>
                                <m:t>2</m:t>
                              </m:r>
                            </m:sup>
                          </m:sSubSup>
                        </m:e>
                      </m:rad>
                      <m:f>
                        <m:f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𝑳</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𝑻</m:t>
                                      </m:r>
                                    </m:sub>
                                  </m:sSub>
                                </m:e>
                              </m:d>
                            </m:e>
                            <m:sup>
                              <m:f>
                                <m:f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𝟏</m:t>
                                  </m:r>
                                </m:num>
                                <m:den>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𝟒</m:t>
                                  </m:r>
                                </m:den>
                              </m:f>
                            </m:sup>
                          </m:sSup>
                          <m:sSup>
                            <m:sSup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𝑳</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𝑺</m:t>
                                      </m:r>
                                    </m:sub>
                                  </m:sSub>
                                </m:e>
                              </m:d>
                            </m:e>
                            <m:sup>
                              <m:f>
                                <m:f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𝟏</m:t>
                                  </m:r>
                                </m:num>
                                <m:den>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𝟒</m:t>
                                  </m:r>
                                </m:den>
                              </m:f>
                            </m:sup>
                          </m:sSup>
                        </m:num>
                        <m:den>
                          <m:sSup>
                            <m:sSup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𝑳</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𝑻</m:t>
                                      </m:r>
                                    </m:sub>
                                  </m:sSub>
                                  <m:r>
                                    <a:rPr lang="en-US" sz="2400" b="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𝑳</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𝑺</m:t>
                                      </m:r>
                                    </m:sub>
                                  </m:sSub>
                                </m:e>
                              </m:d>
                            </m:e>
                            <m:sup>
                              <m:f>
                                <m:f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𝟏</m:t>
                                  </m:r>
                                </m:num>
                                <m:den>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𝟐</m:t>
                                  </m:r>
                                </m:den>
                              </m:f>
                            </m:sup>
                          </m:sSup>
                        </m:den>
                      </m:f>
                    </m:oMath>
                  </m:oMathPara>
                </a14:m>
                <a:endParaRPr lang="en-IN" sz="2400" dirty="0"/>
              </a:p>
            </p:txBody>
          </p:sp>
        </mc:Choice>
        <mc:Fallback xmlns="">
          <p:sp>
            <p:nvSpPr>
              <p:cNvPr id="123" name="TextBox 122">
                <a:extLst>
                  <a:ext uri="{FF2B5EF4-FFF2-40B4-BE49-F238E27FC236}">
                    <a16:creationId xmlns:a16="http://schemas.microsoft.com/office/drawing/2014/main" id="{17B4ECC2-6D88-0C7A-B64C-EFE254929A70}"/>
                  </a:ext>
                </a:extLst>
              </p:cNvPr>
              <p:cNvSpPr txBox="1">
                <a:spLocks noRot="1" noChangeAspect="1" noMove="1" noResize="1" noEditPoints="1" noAdjustHandles="1" noChangeArrowheads="1" noChangeShapeType="1" noTextEdit="1"/>
              </p:cNvSpPr>
              <p:nvPr/>
            </p:nvSpPr>
            <p:spPr>
              <a:xfrm>
                <a:off x="13610960" y="4602411"/>
                <a:ext cx="5024422" cy="1259640"/>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B95AEB2F-CD66-E106-B4BB-8C3D0C91298B}"/>
                  </a:ext>
                </a:extLst>
              </p:cNvPr>
              <p:cNvSpPr txBox="1"/>
              <p:nvPr/>
            </p:nvSpPr>
            <p:spPr>
              <a:xfrm>
                <a:off x="19229217" y="4801820"/>
                <a:ext cx="5024421" cy="8828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400" b="1" i="1" smtClean="0">
                              <a:latin typeface="Cambria Math" panose="02040503050406030204" pitchFamily="18" charset="0"/>
                            </a:rPr>
                          </m:ctrlPr>
                        </m:sSubPr>
                        <m:e>
                          <m:r>
                            <a:rPr lang="en-GB" sz="2400" b="1" i="1">
                              <a:latin typeface="Cambria Math" panose="02040503050406030204" pitchFamily="18" charset="0"/>
                            </a:rPr>
                            <m:t>𝑳</m:t>
                          </m:r>
                        </m:e>
                        <m:sub>
                          <m:r>
                            <a:rPr lang="en-GB" sz="2400" b="1" i="1">
                              <a:latin typeface="Cambria Math" panose="02040503050406030204" pitchFamily="18" charset="0"/>
                            </a:rPr>
                            <m:t>𝑺</m:t>
                          </m:r>
                        </m:sub>
                      </m:sSub>
                      <m:r>
                        <a:rPr lang="en-GB" sz="2400" i="1">
                          <a:latin typeface="Cambria Math" panose="02040503050406030204" pitchFamily="18" charset="0"/>
                        </a:rPr>
                        <m:t>=</m:t>
                      </m:r>
                      <m:r>
                        <a:rPr lang="en-GB" sz="2400" i="1">
                          <a:latin typeface="Cambria Math" panose="02040503050406030204" pitchFamily="18" charset="0"/>
                        </a:rPr>
                        <m:t>𝑑𝑖𝑎𝑔</m:t>
                      </m:r>
                      <m:r>
                        <a:rPr lang="en-GB"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𝑙</m:t>
                          </m:r>
                        </m:e>
                        <m:sub>
                          <m:r>
                            <a:rPr lang="en-IN" sz="2400" i="1">
                              <a:latin typeface="Cambria Math" panose="02040503050406030204" pitchFamily="18" charset="0"/>
                            </a:rPr>
                            <m:t>1</m:t>
                          </m:r>
                          <m:d>
                            <m:dPr>
                              <m:ctrlPr>
                                <a:rPr lang="en-IN" sz="2400" i="1">
                                  <a:latin typeface="Cambria Math" panose="02040503050406030204" pitchFamily="18" charset="0"/>
                                </a:rPr>
                              </m:ctrlPr>
                            </m:dPr>
                            <m:e>
                              <m:r>
                                <a:rPr lang="en-IN" sz="2400" i="1">
                                  <a:latin typeface="Cambria Math" panose="02040503050406030204" pitchFamily="18" charset="0"/>
                                </a:rPr>
                                <m:t>𝑆</m:t>
                              </m:r>
                            </m:e>
                          </m:d>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𝑙</m:t>
                          </m:r>
                        </m:e>
                        <m:sub>
                          <m:r>
                            <a:rPr lang="en-IN" sz="2400" i="1">
                              <a:latin typeface="Cambria Math" panose="02040503050406030204" pitchFamily="18" charset="0"/>
                            </a:rPr>
                            <m:t>2</m:t>
                          </m:r>
                          <m:d>
                            <m:dPr>
                              <m:ctrlPr>
                                <a:rPr lang="en-IN" sz="2400" i="1">
                                  <a:latin typeface="Cambria Math" panose="02040503050406030204" pitchFamily="18" charset="0"/>
                                </a:rPr>
                              </m:ctrlPr>
                            </m:dPr>
                            <m:e>
                              <m:r>
                                <a:rPr lang="en-IN" sz="2400" i="1">
                                  <a:latin typeface="Cambria Math" panose="02040503050406030204" pitchFamily="18" charset="0"/>
                                </a:rPr>
                                <m:t>𝑆</m:t>
                              </m:r>
                            </m:e>
                          </m:d>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𝑙</m:t>
                          </m:r>
                        </m:e>
                        <m:sub>
                          <m:r>
                            <a:rPr lang="en-IN" sz="2400" i="1">
                              <a:latin typeface="Cambria Math" panose="02040503050406030204" pitchFamily="18" charset="0"/>
                            </a:rPr>
                            <m:t>3</m:t>
                          </m:r>
                          <m:d>
                            <m:dPr>
                              <m:ctrlPr>
                                <a:rPr lang="en-IN" sz="2400" i="1">
                                  <a:latin typeface="Cambria Math" panose="02040503050406030204" pitchFamily="18" charset="0"/>
                                </a:rPr>
                              </m:ctrlPr>
                            </m:dPr>
                            <m:e>
                              <m:r>
                                <a:rPr lang="en-IN" sz="2400" i="1">
                                  <a:latin typeface="Cambria Math" panose="02040503050406030204" pitchFamily="18" charset="0"/>
                                </a:rPr>
                                <m:t>𝑆</m:t>
                              </m:r>
                            </m:e>
                          </m:d>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𝑙</m:t>
                          </m:r>
                        </m:e>
                        <m:sub>
                          <m:r>
                            <a:rPr lang="en-IN" sz="2400" i="1">
                              <a:latin typeface="Cambria Math" panose="02040503050406030204" pitchFamily="18" charset="0"/>
                            </a:rPr>
                            <m:t>𝑑</m:t>
                          </m:r>
                          <m:d>
                            <m:dPr>
                              <m:ctrlPr>
                                <a:rPr lang="en-IN" sz="2400" i="1">
                                  <a:latin typeface="Cambria Math" panose="02040503050406030204" pitchFamily="18" charset="0"/>
                                </a:rPr>
                              </m:ctrlPr>
                            </m:dPr>
                            <m:e>
                              <m:r>
                                <a:rPr lang="en-IN" sz="2400" i="1">
                                  <a:latin typeface="Cambria Math" panose="02040503050406030204" pitchFamily="18" charset="0"/>
                                </a:rPr>
                                <m:t>𝑆</m:t>
                              </m:r>
                            </m:e>
                          </m:d>
                        </m:sub>
                      </m:sSub>
                      <m:r>
                        <a:rPr lang="en-IN" sz="2400" i="1">
                          <a:latin typeface="Cambria Math" panose="02040503050406030204" pitchFamily="18" charset="0"/>
                        </a:rPr>
                        <m:t>)</m:t>
                      </m:r>
                    </m:oMath>
                  </m:oMathPara>
                </a14:m>
                <a:endParaRPr lang="en-IN"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IN" sz="2400"/>
                        <m:t> </m:t>
                      </m:r>
                      <m:sSub>
                        <m:sSubPr>
                          <m:ctrlPr>
                            <a:rPr lang="en-IN" sz="2400" b="1" i="1">
                              <a:latin typeface="Cambria Math" panose="02040503050406030204" pitchFamily="18" charset="0"/>
                            </a:rPr>
                          </m:ctrlPr>
                        </m:sSubPr>
                        <m:e>
                          <m:r>
                            <a:rPr lang="en-GB" sz="2400" b="1" i="1">
                              <a:latin typeface="Cambria Math" panose="02040503050406030204" pitchFamily="18" charset="0"/>
                            </a:rPr>
                            <m:t>𝑳</m:t>
                          </m:r>
                        </m:e>
                        <m:sub>
                          <m:r>
                            <a:rPr lang="en-GB" sz="2400" b="1" i="1">
                              <a:latin typeface="Cambria Math" panose="02040503050406030204" pitchFamily="18" charset="0"/>
                            </a:rPr>
                            <m:t>𝑻</m:t>
                          </m:r>
                        </m:sub>
                      </m:sSub>
                      <m:r>
                        <a:rPr lang="en-GB" sz="2400" i="1">
                          <a:latin typeface="Cambria Math" panose="02040503050406030204" pitchFamily="18" charset="0"/>
                        </a:rPr>
                        <m:t>=</m:t>
                      </m:r>
                      <m:r>
                        <a:rPr lang="en-GB" sz="2400" i="1">
                          <a:latin typeface="Cambria Math" panose="02040503050406030204" pitchFamily="18" charset="0"/>
                        </a:rPr>
                        <m:t>𝑑𝑖𝑎𝑔</m:t>
                      </m:r>
                      <m:r>
                        <a:rPr lang="en-GB"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𝑙</m:t>
                          </m:r>
                        </m:e>
                        <m:sub>
                          <m:r>
                            <a:rPr lang="en-IN" sz="2400" i="1">
                              <a:latin typeface="Cambria Math" panose="02040503050406030204" pitchFamily="18" charset="0"/>
                            </a:rPr>
                            <m:t>1</m:t>
                          </m:r>
                          <m:d>
                            <m:dPr>
                              <m:ctrlPr>
                                <a:rPr lang="en-IN" sz="2400" i="1">
                                  <a:latin typeface="Cambria Math" panose="02040503050406030204" pitchFamily="18" charset="0"/>
                                </a:rPr>
                              </m:ctrlPr>
                            </m:dPr>
                            <m:e>
                              <m:r>
                                <a:rPr lang="en-IN" sz="2400" i="1">
                                  <a:latin typeface="Cambria Math" panose="02040503050406030204" pitchFamily="18" charset="0"/>
                                </a:rPr>
                                <m:t>𝑇</m:t>
                              </m:r>
                            </m:e>
                          </m:d>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𝑙</m:t>
                          </m:r>
                        </m:e>
                        <m:sub>
                          <m:r>
                            <a:rPr lang="en-IN" sz="2400" i="1">
                              <a:latin typeface="Cambria Math" panose="02040503050406030204" pitchFamily="18" charset="0"/>
                            </a:rPr>
                            <m:t>2</m:t>
                          </m:r>
                          <m:d>
                            <m:dPr>
                              <m:ctrlPr>
                                <a:rPr lang="en-IN" sz="2400" i="1">
                                  <a:latin typeface="Cambria Math" panose="02040503050406030204" pitchFamily="18" charset="0"/>
                                </a:rPr>
                              </m:ctrlPr>
                            </m:dPr>
                            <m:e>
                              <m:r>
                                <a:rPr lang="en-IN" sz="2400" i="1">
                                  <a:latin typeface="Cambria Math" panose="02040503050406030204" pitchFamily="18" charset="0"/>
                                </a:rPr>
                                <m:t>𝑇</m:t>
                              </m:r>
                            </m:e>
                          </m:d>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𝑙</m:t>
                          </m:r>
                        </m:e>
                        <m:sub>
                          <m:r>
                            <a:rPr lang="en-IN" sz="2400" i="1">
                              <a:latin typeface="Cambria Math" panose="02040503050406030204" pitchFamily="18" charset="0"/>
                            </a:rPr>
                            <m:t>3</m:t>
                          </m:r>
                          <m:d>
                            <m:dPr>
                              <m:ctrlPr>
                                <a:rPr lang="en-IN" sz="2400" i="1">
                                  <a:latin typeface="Cambria Math" panose="02040503050406030204" pitchFamily="18" charset="0"/>
                                </a:rPr>
                              </m:ctrlPr>
                            </m:dPr>
                            <m:e>
                              <m:r>
                                <a:rPr lang="en-IN" sz="2400" i="1">
                                  <a:latin typeface="Cambria Math" panose="02040503050406030204" pitchFamily="18" charset="0"/>
                                </a:rPr>
                                <m:t>𝑇</m:t>
                              </m:r>
                            </m:e>
                          </m:d>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𝑙</m:t>
                          </m:r>
                        </m:e>
                        <m:sub>
                          <m:r>
                            <a:rPr lang="en-IN" sz="2400" i="1">
                              <a:latin typeface="Cambria Math" panose="02040503050406030204" pitchFamily="18" charset="0"/>
                            </a:rPr>
                            <m:t>𝑑</m:t>
                          </m:r>
                          <m:d>
                            <m:dPr>
                              <m:ctrlPr>
                                <a:rPr lang="en-IN" sz="2400" i="1">
                                  <a:latin typeface="Cambria Math" panose="02040503050406030204" pitchFamily="18" charset="0"/>
                                </a:rPr>
                              </m:ctrlPr>
                            </m:dPr>
                            <m:e>
                              <m:r>
                                <a:rPr lang="en-IN" sz="2400" i="1">
                                  <a:latin typeface="Cambria Math" panose="02040503050406030204" pitchFamily="18" charset="0"/>
                                </a:rPr>
                                <m:t>𝑇</m:t>
                              </m:r>
                            </m:e>
                          </m:d>
                        </m:sub>
                      </m:sSub>
                      <m:r>
                        <a:rPr lang="en-IN" sz="2400" i="1">
                          <a:latin typeface="Cambria Math" panose="02040503050406030204" pitchFamily="18" charset="0"/>
                        </a:rPr>
                        <m:t>)</m:t>
                      </m:r>
                    </m:oMath>
                  </m:oMathPara>
                </a14:m>
                <a:endParaRPr lang="en-IN" sz="2400" dirty="0"/>
              </a:p>
            </p:txBody>
          </p:sp>
        </mc:Choice>
        <mc:Fallback xmlns="">
          <p:sp>
            <p:nvSpPr>
              <p:cNvPr id="125" name="TextBox 124">
                <a:extLst>
                  <a:ext uri="{FF2B5EF4-FFF2-40B4-BE49-F238E27FC236}">
                    <a16:creationId xmlns:a16="http://schemas.microsoft.com/office/drawing/2014/main" id="{B95AEB2F-CD66-E106-B4BB-8C3D0C91298B}"/>
                  </a:ext>
                </a:extLst>
              </p:cNvPr>
              <p:cNvSpPr txBox="1">
                <a:spLocks noRot="1" noChangeAspect="1" noMove="1" noResize="1" noEditPoints="1" noAdjustHandles="1" noChangeArrowheads="1" noChangeShapeType="1" noTextEdit="1"/>
              </p:cNvSpPr>
              <p:nvPr/>
            </p:nvSpPr>
            <p:spPr>
              <a:xfrm>
                <a:off x="19229217" y="4801820"/>
                <a:ext cx="5024421" cy="882806"/>
              </a:xfrm>
              <a:prstGeom prst="rect">
                <a:avLst/>
              </a:prstGeom>
              <a:blipFill>
                <a:blip r:embed="rId21"/>
                <a:stretch>
                  <a:fillRect b="-62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B3FF888C-8797-D2AC-3341-464766FFFD66}"/>
                  </a:ext>
                </a:extLst>
              </p:cNvPr>
              <p:cNvSpPr txBox="1"/>
              <p:nvPr/>
            </p:nvSpPr>
            <p:spPr>
              <a:xfrm>
                <a:off x="13307479" y="9620239"/>
                <a:ext cx="11306713" cy="1815882"/>
              </a:xfrm>
              <a:prstGeom prst="rect">
                <a:avLst/>
              </a:prstGeom>
              <a:noFill/>
            </p:spPr>
            <p:txBody>
              <a:bodyPr wrap="square">
                <a:spAutoFit/>
              </a:bodyPr>
              <a:lstStyle/>
              <a:p>
                <a:pPr>
                  <a:spcAft>
                    <a:spcPts val="1800"/>
                  </a:spcAft>
                </a:pPr>
                <a:r>
                  <a:rPr lang="en-IN" sz="2800" dirty="0">
                    <a:latin typeface="Segoe UI" panose="020B0502040204020203" pitchFamily="34" charset="0"/>
                    <a:cs typeface="Segoe UI" panose="020B0502040204020203" pitchFamily="34" charset="0"/>
                  </a:rPr>
                  <a:t>We then use the joint GP with tuned hyperparameters to predict the target task output for a fresh set of inputs, and use this I/O data for state-space model</a:t>
                </a:r>
                <a14:m>
                  <m:oMath xmlns:m="http://schemas.openxmlformats.org/officeDocument/2006/math">
                    <m:r>
                      <a:rPr lang="en-IN" sz="2800" b="0" i="0" smtClean="0">
                        <a:latin typeface="Cambria Math" panose="02040503050406030204" pitchFamily="18" charset="0"/>
                        <a:cs typeface="Segoe UI" panose="020B0502040204020203" pitchFamily="34" charset="0"/>
                      </a:rPr>
                      <m:t> </m:t>
                    </m:r>
                    <m:r>
                      <a:rPr lang="en-IN" sz="2800" b="0" i="1" smtClean="0">
                        <a:latin typeface="Cambria Math" panose="02040503050406030204" pitchFamily="18" charset="0"/>
                        <a:cs typeface="Segoe UI" panose="020B0502040204020203" pitchFamily="34" charset="0"/>
                      </a:rPr>
                      <m:t>(</m:t>
                    </m:r>
                    <m:r>
                      <a:rPr lang="en-IN" sz="2800" b="0" i="1" smtClean="0">
                        <a:latin typeface="Cambria Math" panose="02040503050406030204" pitchFamily="18" charset="0"/>
                        <a:cs typeface="Segoe UI" panose="020B0502040204020203" pitchFamily="34" charset="0"/>
                      </a:rPr>
                      <m:t>𝐴</m:t>
                    </m:r>
                    <m:r>
                      <a:rPr lang="en-IN" sz="2800" b="0" i="1" smtClean="0">
                        <a:latin typeface="Cambria Math" panose="02040503050406030204" pitchFamily="18" charset="0"/>
                        <a:cs typeface="Segoe UI" panose="020B0502040204020203" pitchFamily="34" charset="0"/>
                      </a:rPr>
                      <m:t>,</m:t>
                    </m:r>
                    <m:r>
                      <a:rPr lang="en-IN" sz="2800" b="0" i="1" smtClean="0">
                        <a:latin typeface="Cambria Math" panose="02040503050406030204" pitchFamily="18" charset="0"/>
                        <a:cs typeface="Segoe UI" panose="020B0502040204020203" pitchFamily="34" charset="0"/>
                      </a:rPr>
                      <m:t>𝐵</m:t>
                    </m:r>
                    <m:r>
                      <a:rPr lang="en-IN" sz="2800" b="0" i="1" smtClean="0">
                        <a:latin typeface="Cambria Math" panose="02040503050406030204" pitchFamily="18" charset="0"/>
                        <a:cs typeface="Segoe UI" panose="020B0502040204020203" pitchFamily="34" charset="0"/>
                      </a:rPr>
                      <m:t>,</m:t>
                    </m:r>
                    <m:r>
                      <a:rPr lang="en-IN" sz="2800" b="0" i="1" smtClean="0">
                        <a:latin typeface="Cambria Math" panose="02040503050406030204" pitchFamily="18" charset="0"/>
                        <a:cs typeface="Segoe UI" panose="020B0502040204020203" pitchFamily="34" charset="0"/>
                      </a:rPr>
                      <m:t>𝐶</m:t>
                    </m:r>
                    <m:r>
                      <a:rPr lang="en-IN" sz="2800" b="0" i="1" smtClean="0">
                        <a:latin typeface="Cambria Math" panose="02040503050406030204" pitchFamily="18" charset="0"/>
                        <a:cs typeface="Segoe UI" panose="020B0502040204020203" pitchFamily="34" charset="0"/>
                      </a:rPr>
                      <m:t>)</m:t>
                    </m:r>
                  </m:oMath>
                </a14:m>
                <a:r>
                  <a:rPr lang="en-IN" sz="2800" dirty="0">
                    <a:latin typeface="Segoe UI" panose="020B0502040204020203" pitchFamily="34" charset="0"/>
                    <a:cs typeface="Segoe UI" panose="020B0502040204020203" pitchFamily="34" charset="0"/>
                  </a:rPr>
                  <a:t> identification of the target task. A norm-optimal ILC (NOILC) strategy can then be implemented as follows:</a:t>
                </a:r>
              </a:p>
            </p:txBody>
          </p:sp>
        </mc:Choice>
        <mc:Fallback xmlns="">
          <p:sp>
            <p:nvSpPr>
              <p:cNvPr id="127" name="TextBox 126">
                <a:extLst>
                  <a:ext uri="{FF2B5EF4-FFF2-40B4-BE49-F238E27FC236}">
                    <a16:creationId xmlns:a16="http://schemas.microsoft.com/office/drawing/2014/main" id="{B3FF888C-8797-D2AC-3341-464766FFFD66}"/>
                  </a:ext>
                </a:extLst>
              </p:cNvPr>
              <p:cNvSpPr txBox="1">
                <a:spLocks noRot="1" noChangeAspect="1" noMove="1" noResize="1" noEditPoints="1" noAdjustHandles="1" noChangeArrowheads="1" noChangeShapeType="1" noTextEdit="1"/>
              </p:cNvSpPr>
              <p:nvPr/>
            </p:nvSpPr>
            <p:spPr>
              <a:xfrm>
                <a:off x="13307479" y="9620239"/>
                <a:ext cx="11306713" cy="1815882"/>
              </a:xfrm>
              <a:prstGeom prst="rect">
                <a:avLst/>
              </a:prstGeom>
              <a:blipFill>
                <a:blip r:embed="rId22"/>
                <a:stretch>
                  <a:fillRect l="-1132" t="-3356" b="-83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2AC74F34-87ED-4211-A3B9-2A441D9017FD}"/>
                  </a:ext>
                </a:extLst>
              </p:cNvPr>
              <p:cNvSpPr txBox="1"/>
              <p:nvPr/>
            </p:nvSpPr>
            <p:spPr>
              <a:xfrm>
                <a:off x="14108563" y="8757731"/>
                <a:ext cx="4526819" cy="776303"/>
              </a:xfrm>
              <a:prstGeom prst="rect">
                <a:avLst/>
              </a:prstGeom>
              <a:noFill/>
            </p:spPr>
            <p:txBody>
              <a:bodyPr wrap="square">
                <a:spAutoFit/>
              </a:bodyPr>
              <a:lstStyle/>
              <a:p>
                <a:pPr>
                  <a:lnSpc>
                    <a:spcPct val="150000"/>
                  </a:lnSpc>
                  <a:spcAft>
                    <a:spcPts val="600"/>
                  </a:spcAft>
                </a:pPr>
                <a14:m>
                  <m:oMathPara xmlns:m="http://schemas.openxmlformats.org/officeDocument/2006/math">
                    <m:oMathParaPr>
                      <m:jc m:val="centerGroup"/>
                    </m:oMathParaPr>
                    <m:oMath xmlns:m="http://schemas.openxmlformats.org/officeDocument/2006/math">
                      <m:sSub>
                        <m:sSubPr>
                          <m:ctrlPr>
                            <a:rPr lang="en-IN" sz="2400" b="1"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𝝁</m:t>
                          </m:r>
                        </m:e>
                        <m: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𝑻</m:t>
                          </m:r>
                          <m:r>
                            <a:rPr lang="en-IN" sz="2400" b="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𝑺</m:t>
                          </m:r>
                        </m:sub>
                      </m:sSub>
                      <m:r>
                        <a:rPr lang="en-IN" sz="2400" b="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𝒎</m:t>
                          </m:r>
                        </m:e>
                        <m: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𝑻</m:t>
                          </m:r>
                        </m:sub>
                      </m:sSub>
                      <m:r>
                        <a:rPr lang="en-IN" sz="2400" b="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𝑲</m:t>
                          </m:r>
                        </m:e>
                        <m: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𝑻𝑺</m:t>
                          </m:r>
                        </m:sub>
                      </m:sSub>
                      <m:sSubSup>
                        <m:sSubSup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𝑲</m:t>
                          </m:r>
                        </m:e>
                        <m: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𝑺𝑺</m:t>
                          </m:r>
                        </m:sub>
                        <m:sup>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𝟏</m:t>
                          </m:r>
                        </m:sup>
                      </m:sSubSup>
                      <m:d>
                        <m:d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𝒚</m:t>
                              </m:r>
                            </m:e>
                            <m: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𝑺</m:t>
                              </m:r>
                            </m:sub>
                          </m:s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𝒎</m:t>
                              </m:r>
                            </m:e>
                            <m: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𝑺</m:t>
                              </m:r>
                            </m:sub>
                          </m:sSub>
                        </m:e>
                      </m:d>
                    </m:oMath>
                  </m:oMathPara>
                </a14:m>
                <a:endParaRPr lang="en-IN" dirty="0"/>
              </a:p>
            </p:txBody>
          </p:sp>
        </mc:Choice>
        <mc:Fallback xmlns="">
          <p:sp>
            <p:nvSpPr>
              <p:cNvPr id="129" name="TextBox 128">
                <a:extLst>
                  <a:ext uri="{FF2B5EF4-FFF2-40B4-BE49-F238E27FC236}">
                    <a16:creationId xmlns:a16="http://schemas.microsoft.com/office/drawing/2014/main" id="{2AC74F34-87ED-4211-A3B9-2A441D9017FD}"/>
                  </a:ext>
                </a:extLst>
              </p:cNvPr>
              <p:cNvSpPr txBox="1">
                <a:spLocks noRot="1" noChangeAspect="1" noMove="1" noResize="1" noEditPoints="1" noAdjustHandles="1" noChangeArrowheads="1" noChangeShapeType="1" noTextEdit="1"/>
              </p:cNvSpPr>
              <p:nvPr/>
            </p:nvSpPr>
            <p:spPr>
              <a:xfrm>
                <a:off x="14108563" y="8757731"/>
                <a:ext cx="4526819" cy="776303"/>
              </a:xfrm>
              <a:prstGeom prst="rect">
                <a:avLst/>
              </a:prstGeom>
              <a:blipFill>
                <a:blip r:embed="rId2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0DBD8B23-EECF-3477-E69D-EFF7C38E7974}"/>
                  </a:ext>
                </a:extLst>
              </p:cNvPr>
              <p:cNvSpPr txBox="1"/>
              <p:nvPr/>
            </p:nvSpPr>
            <p:spPr>
              <a:xfrm>
                <a:off x="19229217" y="8920392"/>
                <a:ext cx="4128129" cy="4969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𝑲</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𝑻</m:t>
                              </m:r>
                              <m:r>
                                <a:rPr lang="en-US" sz="2400" b="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𝑺</m:t>
                              </m:r>
                            </m:sub>
                          </m:sSub>
                          <m:r>
                            <a:rPr lang="en-US" sz="2400" b="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𝑲</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𝑻𝑻</m:t>
                              </m:r>
                            </m:sub>
                          </m:s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𝑲</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𝑻𝑺</m:t>
                              </m:r>
                            </m:sub>
                          </m:sSub>
                          <m:sSubSup>
                            <m:sSubSup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𝑲</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𝑺𝑺</m:t>
                              </m:r>
                            </m:sub>
                            <m:sup>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𝟏</m:t>
                              </m:r>
                            </m:sup>
                          </m:sSubSup>
                          <m:sSub>
                            <m:sSubPr>
                              <m:ctrlP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𝑲</m:t>
                              </m:r>
                            </m:e>
                            <m:sub>
                              <m:r>
                                <a:rPr lang="en-US" sz="2400" b="1" i="1" kern="100">
                                  <a:effectLst/>
                                  <a:latin typeface="Cambria Math" panose="02040503050406030204" pitchFamily="18" charset="0"/>
                                  <a:ea typeface="Calibri" panose="020F0502020204030204" pitchFamily="34" charset="0"/>
                                  <a:cs typeface="Times New Roman" panose="02020603050405020304" pitchFamily="18" charset="0"/>
                                </a:rPr>
                                <m:t>𝑺𝑻</m:t>
                              </m:r>
                            </m:sub>
                          </m:s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m:t>
                          </m:r>
                        </m:e>
                      </m:eqArr>
                    </m:oMath>
                  </m:oMathPara>
                </a14:m>
                <a:endParaRPr lang="en-IN" sz="2400" dirty="0"/>
              </a:p>
            </p:txBody>
          </p:sp>
        </mc:Choice>
        <mc:Fallback xmlns="">
          <p:sp>
            <p:nvSpPr>
              <p:cNvPr id="131" name="TextBox 130">
                <a:extLst>
                  <a:ext uri="{FF2B5EF4-FFF2-40B4-BE49-F238E27FC236}">
                    <a16:creationId xmlns:a16="http://schemas.microsoft.com/office/drawing/2014/main" id="{0DBD8B23-EECF-3477-E69D-EFF7C38E7974}"/>
                  </a:ext>
                </a:extLst>
              </p:cNvPr>
              <p:cNvSpPr txBox="1">
                <a:spLocks noRot="1" noChangeAspect="1" noMove="1" noResize="1" noEditPoints="1" noAdjustHandles="1" noChangeArrowheads="1" noChangeShapeType="1" noTextEdit="1"/>
              </p:cNvSpPr>
              <p:nvPr/>
            </p:nvSpPr>
            <p:spPr>
              <a:xfrm>
                <a:off x="19229217" y="8920392"/>
                <a:ext cx="4128129" cy="496996"/>
              </a:xfrm>
              <a:prstGeom prst="rect">
                <a:avLst/>
              </a:prstGeom>
              <a:blipFill>
                <a:blip r:embed="rId24"/>
                <a:stretch>
                  <a:fillRect/>
                </a:stretch>
              </a:blipFill>
            </p:spPr>
            <p:txBody>
              <a:bodyPr/>
              <a:lstStyle/>
              <a:p>
                <a:r>
                  <a:rPr lang="en-IN">
                    <a:noFill/>
                  </a:rPr>
                  <a:t> </a:t>
                </a:r>
              </a:p>
            </p:txBody>
          </p:sp>
        </mc:Fallback>
      </mc:AlternateContent>
      <p:pic>
        <p:nvPicPr>
          <p:cNvPr id="135" name="Picture 134">
            <a:extLst>
              <a:ext uri="{FF2B5EF4-FFF2-40B4-BE49-F238E27FC236}">
                <a16:creationId xmlns:a16="http://schemas.microsoft.com/office/drawing/2014/main" id="{0B3F49F8-7A74-794D-73AE-A9775DE5AFF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0453282" y="18538252"/>
            <a:ext cx="4248000" cy="3186000"/>
          </a:xfrm>
          <a:prstGeom prst="rect">
            <a:avLst/>
          </a:prstGeom>
        </p:spPr>
      </p:pic>
      <p:sp>
        <p:nvSpPr>
          <p:cNvPr id="136" name="Rectangle 135">
            <a:extLst>
              <a:ext uri="{FF2B5EF4-FFF2-40B4-BE49-F238E27FC236}">
                <a16:creationId xmlns:a16="http://schemas.microsoft.com/office/drawing/2014/main" id="{2B16A441-2FD7-EE2F-F25C-E1219EACBF96}"/>
              </a:ext>
            </a:extLst>
          </p:cNvPr>
          <p:cNvSpPr/>
          <p:nvPr/>
        </p:nvSpPr>
        <p:spPr>
          <a:xfrm>
            <a:off x="13073605" y="25270630"/>
            <a:ext cx="11679011" cy="3334781"/>
          </a:xfrm>
          <a:prstGeom prst="rect">
            <a:avLst/>
          </a:prstGeom>
          <a:solidFill>
            <a:schemeClr val="bg1"/>
          </a:solidFill>
          <a:ln w="38100">
            <a:solidFill>
              <a:srgbClr val="7A22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37" name="Rectangle 136">
            <a:extLst>
              <a:ext uri="{FF2B5EF4-FFF2-40B4-BE49-F238E27FC236}">
                <a16:creationId xmlns:a16="http://schemas.microsoft.com/office/drawing/2014/main" id="{8AB842B3-010F-4FFC-EBF6-B2FE903CD4F8}"/>
              </a:ext>
            </a:extLst>
          </p:cNvPr>
          <p:cNvSpPr/>
          <p:nvPr/>
        </p:nvSpPr>
        <p:spPr>
          <a:xfrm>
            <a:off x="13094660" y="25280530"/>
            <a:ext cx="11662969" cy="537190"/>
          </a:xfrm>
          <a:prstGeom prst="rect">
            <a:avLst/>
          </a:prstGeom>
          <a:solidFill>
            <a:srgbClr val="7A22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38" name="TextBox 137">
            <a:extLst>
              <a:ext uri="{FF2B5EF4-FFF2-40B4-BE49-F238E27FC236}">
                <a16:creationId xmlns:a16="http://schemas.microsoft.com/office/drawing/2014/main" id="{B3544049-3EE7-5151-6B4D-1D3DD96A1AE3}"/>
              </a:ext>
            </a:extLst>
          </p:cNvPr>
          <p:cNvSpPr txBox="1"/>
          <p:nvPr/>
        </p:nvSpPr>
        <p:spPr>
          <a:xfrm>
            <a:off x="17830735" y="25208918"/>
            <a:ext cx="2318629" cy="553998"/>
          </a:xfrm>
          <a:prstGeom prst="rect">
            <a:avLst/>
          </a:prstGeom>
          <a:noFill/>
        </p:spPr>
        <p:txBody>
          <a:bodyPr wrap="square" rtlCol="0">
            <a:spAutoFit/>
          </a:bodyPr>
          <a:lstStyle/>
          <a:p>
            <a:r>
              <a:rPr lang="en-IN" sz="3000" b="1" dirty="0">
                <a:solidFill>
                  <a:schemeClr val="bg1"/>
                </a:solidFill>
                <a:latin typeface="Segoe UI" panose="020B0502040204020203" pitchFamily="34" charset="0"/>
                <a:cs typeface="Segoe UI" panose="020B0502040204020203" pitchFamily="34" charset="0"/>
              </a:rPr>
              <a:t>Conclusion</a:t>
            </a:r>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302DF8D0-19B2-6794-060F-1B55F0CA670E}"/>
                  </a:ext>
                </a:extLst>
              </p:cNvPr>
              <p:cNvSpPr txBox="1"/>
              <p:nvPr/>
            </p:nvSpPr>
            <p:spPr>
              <a:xfrm>
                <a:off x="13106514" y="25906404"/>
                <a:ext cx="11634513" cy="2503249"/>
              </a:xfrm>
              <a:prstGeom prst="rect">
                <a:avLst/>
              </a:prstGeom>
              <a:noFill/>
            </p:spPr>
            <p:txBody>
              <a:bodyPr wrap="square" rtlCol="0">
                <a:spAutoFit/>
              </a:bodyPr>
              <a:lstStyle/>
              <a:p>
                <a:pPr lvl="0">
                  <a:spcBef>
                    <a:spcPts val="1200"/>
                  </a:spcBef>
                  <a:spcAft>
                    <a:spcPts val="800"/>
                  </a:spcAft>
                </a:pPr>
                <a:r>
                  <a:rPr lang="en-IN" sz="2800" kern="100" dirty="0">
                    <a:effectLst/>
                    <a:latin typeface="Segoe UI" panose="020B0502040204020203" pitchFamily="34" charset="0"/>
                    <a:ea typeface="Calibri" panose="020F0502020204030204" pitchFamily="34" charset="0"/>
                    <a:cs typeface="Segoe UI" panose="020B0502040204020203" pitchFamily="34" charset="0"/>
                  </a:rPr>
                  <a:t>We have shown that using limited data </a:t>
                </a:r>
                <a:r>
                  <a:rPr lang="en-IN" sz="2800" kern="100" dirty="0">
                    <a:effectLst/>
                    <a:latin typeface="Segoe UI" panose="020B0502040204020203" pitchFamily="34" charset="0"/>
                    <a:ea typeface="Times New Roman" panose="02020603050405020304" pitchFamily="18" charset="0"/>
                    <a:cs typeface="Segoe UI" panose="020B0502040204020203" pitchFamily="34" charset="0"/>
                  </a:rPr>
                  <a:t>(</a:t>
                </a:r>
                <a14:m>
                  <m:oMath xmlns:m="http://schemas.openxmlformats.org/officeDocument/2006/math">
                    <m:r>
                      <a:rPr lang="en-IN" sz="2800" i="1" kern="100">
                        <a:effectLst/>
                        <a:latin typeface="Cambria Math" panose="02040503050406030204" pitchFamily="18" charset="0"/>
                        <a:ea typeface="Calibri" panose="020F0502020204030204" pitchFamily="34" charset="0"/>
                        <a:cs typeface="Times New Roman" panose="02020603050405020304" pitchFamily="18" charset="0"/>
                      </a:rPr>
                      <m:t>150</m:t>
                    </m:r>
                  </m:oMath>
                </a14:m>
                <a:r>
                  <a:rPr lang="en-IN" sz="2800" kern="100" dirty="0">
                    <a:effectLst/>
                    <a:latin typeface="Segoe UI" panose="020B0502040204020203" pitchFamily="34" charset="0"/>
                    <a:ea typeface="Times New Roman" panose="02020603050405020304" pitchFamily="18" charset="0"/>
                    <a:cs typeface="Segoe UI" panose="020B0502040204020203" pitchFamily="34" charset="0"/>
                  </a:rPr>
                  <a:t> data points) for a process under new operating conditions, and existing data for the process, we can transfer relevant knowledge between processes to build a reliable surrogate GP model for the process under new operating conditions.</a:t>
                </a:r>
                <a:r>
                  <a:rPr lang="en-IN" sz="2800" kern="100" dirty="0">
                    <a:effectLst/>
                    <a:latin typeface="Segoe UI" panose="020B0502040204020203" pitchFamily="34" charset="0"/>
                    <a:ea typeface="Calibri" panose="020F0502020204030204" pitchFamily="34" charset="0"/>
                    <a:cs typeface="Segoe UI" panose="020B0502040204020203" pitchFamily="34" charset="0"/>
                  </a:rPr>
                  <a:t> </a:t>
                </a:r>
              </a:p>
              <a:p>
                <a:pPr lvl="0">
                  <a:spcBef>
                    <a:spcPts val="1200"/>
                  </a:spcBef>
                  <a:spcAft>
                    <a:spcPts val="800"/>
                  </a:spcAft>
                </a:pPr>
                <a:r>
                  <a:rPr lang="en-IN" sz="2800" kern="100" dirty="0">
                    <a:latin typeface="Segoe UI" panose="020B0502040204020203" pitchFamily="34" charset="0"/>
                    <a:ea typeface="Calibri" panose="020F0502020204030204" pitchFamily="34" charset="0"/>
                    <a:cs typeface="Segoe UI" panose="020B0502040204020203" pitchFamily="34" charset="0"/>
                  </a:rPr>
                  <a:t>The GP model can then be used to tune the learning gain to improve ILC</a:t>
                </a:r>
                <a:endParaRPr lang="en-IN" sz="2800" dirty="0">
                  <a:latin typeface="Segoe UI" panose="020B0502040204020203" pitchFamily="34" charset="0"/>
                  <a:cs typeface="Segoe UI" panose="020B0502040204020203" pitchFamily="34" charset="0"/>
                </a:endParaRPr>
              </a:p>
            </p:txBody>
          </p:sp>
        </mc:Choice>
        <mc:Fallback xmlns="">
          <p:sp>
            <p:nvSpPr>
              <p:cNvPr id="139" name="TextBox 138">
                <a:extLst>
                  <a:ext uri="{FF2B5EF4-FFF2-40B4-BE49-F238E27FC236}">
                    <a16:creationId xmlns:a16="http://schemas.microsoft.com/office/drawing/2014/main" id="{302DF8D0-19B2-6794-060F-1B55F0CA670E}"/>
                  </a:ext>
                </a:extLst>
              </p:cNvPr>
              <p:cNvSpPr txBox="1">
                <a:spLocks noRot="1" noChangeAspect="1" noMove="1" noResize="1" noEditPoints="1" noAdjustHandles="1" noChangeArrowheads="1" noChangeShapeType="1" noTextEdit="1"/>
              </p:cNvSpPr>
              <p:nvPr/>
            </p:nvSpPr>
            <p:spPr>
              <a:xfrm>
                <a:off x="13106514" y="25906404"/>
                <a:ext cx="11634513" cy="2503249"/>
              </a:xfrm>
              <a:prstGeom prst="rect">
                <a:avLst/>
              </a:prstGeom>
              <a:blipFill>
                <a:blip r:embed="rId26"/>
                <a:stretch>
                  <a:fillRect l="-1048" t="-2683" r="-52" b="-58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58BBCB97-E72F-694F-383A-6A7D7B2633CD}"/>
                  </a:ext>
                </a:extLst>
              </p:cNvPr>
              <p:cNvSpPr txBox="1"/>
              <p:nvPr/>
            </p:nvSpPr>
            <p:spPr>
              <a:xfrm>
                <a:off x="13181509" y="18718462"/>
                <a:ext cx="7009053" cy="3499356"/>
              </a:xfrm>
              <a:prstGeom prst="rect">
                <a:avLst/>
              </a:prstGeom>
              <a:noFill/>
            </p:spPr>
            <p:txBody>
              <a:bodyPr wrap="square" rtlCol="0">
                <a:spAutoFit/>
              </a:bodyPr>
              <a:lstStyle/>
              <a:p>
                <a:r>
                  <a:rPr lang="en-IN" sz="2800" u="sng" kern="100" dirty="0">
                    <a:latin typeface="Segoe UI" panose="020B0502040204020203" pitchFamily="34" charset="0"/>
                    <a:ea typeface="Times New Roman" panose="02020603050405020304" pitchFamily="18" charset="0"/>
                    <a:cs typeface="Segoe UI" panose="020B0502040204020203" pitchFamily="34" charset="0"/>
                  </a:rPr>
                  <a:t>W</a:t>
                </a:r>
                <a:r>
                  <a:rPr lang="en-IN" sz="2800" u="sng" kern="100" dirty="0">
                    <a:effectLst/>
                    <a:latin typeface="Segoe UI" panose="020B0502040204020203" pitchFamily="34" charset="0"/>
                    <a:ea typeface="Times New Roman" panose="02020603050405020304" pitchFamily="18" charset="0"/>
                    <a:cs typeface="Segoe UI" panose="020B0502040204020203" pitchFamily="34" charset="0"/>
                  </a:rPr>
                  <a:t>e make predictions on fresh scaled reactor data </a:t>
                </a:r>
                <a:r>
                  <a:rPr lang="en-IN" sz="2800" u="sng" kern="100" dirty="0">
                    <a:latin typeface="Segoe UI" panose="020B0502040204020203" pitchFamily="34" charset="0"/>
                    <a:ea typeface="Times New Roman" panose="02020603050405020304" pitchFamily="18" charset="0"/>
                    <a:cs typeface="Segoe UI" panose="020B0502040204020203" pitchFamily="34" charset="0"/>
                  </a:rPr>
                  <a:t>using 3 GPs, trained using</a:t>
                </a:r>
                <a:r>
                  <a:rPr lang="en-IN" sz="2800" u="sng" kern="100" dirty="0">
                    <a:effectLst/>
                    <a:latin typeface="Segoe UI" panose="020B0502040204020203" pitchFamily="34" charset="0"/>
                    <a:ea typeface="Times New Roman" panose="02020603050405020304" pitchFamily="18" charset="0"/>
                    <a:cs typeface="Segoe UI" panose="020B0502040204020203" pitchFamily="34" charset="0"/>
                  </a:rPr>
                  <a:t>:</a:t>
                </a:r>
                <a:endParaRPr lang="en-IN" sz="2800" u="sng" kern="1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buFont typeface="Symbol" panose="05050102010706020507" pitchFamily="18" charset="2"/>
                  <a:buChar char=""/>
                </a:pPr>
                <a:r>
                  <a:rPr lang="en-IN" sz="2600" kern="100" dirty="0">
                    <a:effectLst/>
                    <a:latin typeface="Segoe UI" panose="020B0502040204020203" pitchFamily="34" charset="0"/>
                    <a:ea typeface="Times New Roman" panose="02020603050405020304" pitchFamily="18" charset="0"/>
                    <a:cs typeface="Segoe UI" panose="020B0502040204020203" pitchFamily="34" charset="0"/>
                  </a:rPr>
                  <a:t>limited data from scaled reactor </a:t>
                </a:r>
                <a14:m>
                  <m:oMath xmlns:m="http://schemas.openxmlformats.org/officeDocument/2006/math">
                    <m:sSub>
                      <m:sSubPr>
                        <m:ctrlPr>
                          <a:rPr lang="en-IN" sz="26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600" b="1" i="1" smtClean="0">
                            <a:latin typeface="Cambria Math" panose="02040503050406030204" pitchFamily="18" charset="0"/>
                            <a:ea typeface="Times New Roman" panose="02020603050405020304" pitchFamily="18" charset="0"/>
                            <a:cs typeface="Times New Roman" panose="02020603050405020304" pitchFamily="18" charset="0"/>
                          </a:rPr>
                          <m:t>(</m:t>
                        </m:r>
                        <m:r>
                          <a:rPr lang="en-GB" sz="26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6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𝑻</m:t>
                        </m:r>
                      </m:sub>
                    </m:sSub>
                    <m:r>
                      <a:rPr lang="en-IN" sz="2600" b="1"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600" kern="100" dirty="0">
                    <a:effectLst/>
                    <a:latin typeface="Segoe UI" panose="020B0502040204020203" pitchFamily="34" charset="0"/>
                    <a:ea typeface="Times New Roman" panose="02020603050405020304" pitchFamily="18" charset="0"/>
                    <a:cs typeface="Segoe UI" panose="020B0502040204020203" pitchFamily="34" charset="0"/>
                  </a:rPr>
                  <a:t>: </a:t>
                </a:r>
                <a14:m>
                  <m:oMath xmlns:m="http://schemas.openxmlformats.org/officeDocument/2006/math">
                    <m:r>
                      <a:rPr lang="en-IN" sz="2600" i="1" kern="100"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𝐺</m:t>
                    </m:r>
                    <m:sSub>
                      <m:sSubPr>
                        <m:ctrlPr>
                          <a:rPr lang="en-IN" sz="2600" i="1" kern="1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600" i="1" kern="1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IN" sz="2600" i="1" kern="1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𝑠𝑐𝑎</m:t>
                        </m:r>
                      </m:sub>
                    </m:sSub>
                  </m:oMath>
                </a14:m>
                <a:endParaRPr lang="en-IN" sz="2600" kern="1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buFont typeface="Symbol" panose="05050102010706020507" pitchFamily="18" charset="2"/>
                  <a:buChar char=""/>
                </a:pPr>
                <a:r>
                  <a:rPr lang="en-IN" sz="2600" kern="100" dirty="0">
                    <a:effectLst/>
                    <a:latin typeface="Segoe UI" panose="020B0502040204020203" pitchFamily="34" charset="0"/>
                    <a:ea typeface="Times New Roman" panose="02020603050405020304" pitchFamily="18" charset="0"/>
                    <a:cs typeface="Segoe UI" panose="020B0502040204020203" pitchFamily="34" charset="0"/>
                  </a:rPr>
                  <a:t>original reactor data </a:t>
                </a:r>
                <a14:m>
                  <m:oMath xmlns:m="http://schemas.openxmlformats.org/officeDocument/2006/math">
                    <m:sSub>
                      <m:sSubPr>
                        <m:ctrlPr>
                          <a:rPr lang="en-IN" sz="26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600" b="1" i="1" smtClean="0">
                            <a:latin typeface="Cambria Math" panose="02040503050406030204" pitchFamily="18" charset="0"/>
                            <a:ea typeface="Times New Roman" panose="02020603050405020304" pitchFamily="18" charset="0"/>
                            <a:cs typeface="Times New Roman" panose="02020603050405020304" pitchFamily="18" charset="0"/>
                          </a:rPr>
                          <m:t>(</m:t>
                        </m:r>
                        <m:r>
                          <a:rPr lang="en-GB" sz="26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6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𝑺</m:t>
                        </m:r>
                      </m:sub>
                    </m:sSub>
                    <m:r>
                      <a:rPr lang="en-IN" sz="2600" b="1"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600" kern="100" dirty="0">
                    <a:latin typeface="Segoe UI" panose="020B0502040204020203" pitchFamily="34" charset="0"/>
                    <a:ea typeface="Calibri" panose="020F0502020204030204" pitchFamily="34" charset="0"/>
                    <a:cs typeface="Segoe UI" panose="020B0502040204020203" pitchFamily="34" charset="0"/>
                  </a:rPr>
                  <a:t> </a:t>
                </a:r>
                <a:r>
                  <a:rPr lang="en-IN" sz="2600" kern="100" dirty="0">
                    <a:effectLst/>
                    <a:latin typeface="Segoe UI" panose="020B0502040204020203" pitchFamily="34" charset="0"/>
                    <a:ea typeface="Times New Roman" panose="02020603050405020304" pitchFamily="18" charset="0"/>
                    <a:cs typeface="Segoe UI" panose="020B0502040204020203" pitchFamily="34" charset="0"/>
                  </a:rPr>
                  <a:t>: </a:t>
                </a:r>
                <a14:m>
                  <m:oMath xmlns:m="http://schemas.openxmlformats.org/officeDocument/2006/math">
                    <m:r>
                      <a:rPr lang="en-IN" sz="2600" i="1" kern="100" smtClean="0">
                        <a:solidFill>
                          <a:schemeClr val="accent5">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𝐺</m:t>
                    </m:r>
                    <m:sSub>
                      <m:sSubPr>
                        <m:ctrlPr>
                          <a:rPr lang="en-IN" sz="2600" i="1" kern="100">
                            <a:solidFill>
                              <a:schemeClr val="accent5">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600" i="1" kern="100">
                            <a:solidFill>
                              <a:schemeClr val="accent5">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IN" sz="2600" b="0" i="1" kern="100" smtClean="0">
                            <a:solidFill>
                              <a:schemeClr val="accent5">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𝑜𝑟𝑔</m:t>
                        </m:r>
                      </m:sub>
                    </m:sSub>
                  </m:oMath>
                </a14:m>
                <a:endParaRPr lang="en-IN" sz="2600" kern="1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buFont typeface="Symbol" panose="05050102010706020507" pitchFamily="18" charset="2"/>
                  <a:buChar char=""/>
                </a:pPr>
                <a14:m>
                  <m:oMath xmlns:m="http://schemas.openxmlformats.org/officeDocument/2006/math">
                    <m:sSub>
                      <m:sSubPr>
                        <m:ctrlPr>
                          <a:rPr lang="en-IN" sz="26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6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6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𝑺</m:t>
                        </m:r>
                      </m:sub>
                    </m:sSub>
                  </m:oMath>
                </a14:m>
                <a:r>
                  <a:rPr lang="en-IN" sz="2600" kern="100" dirty="0">
                    <a:effectLst/>
                    <a:latin typeface="Segoe UI" panose="020B0502040204020203" pitchFamily="34" charset="0"/>
                    <a:ea typeface="Times New Roman" panose="02020603050405020304" pitchFamily="18" charset="0"/>
                    <a:cs typeface="Segoe UI" panose="020B0502040204020203" pitchFamily="34" charset="0"/>
                  </a:rPr>
                  <a:t> and </a:t>
                </a:r>
                <a14:m>
                  <m:oMath xmlns:m="http://schemas.openxmlformats.org/officeDocument/2006/math">
                    <m:sSub>
                      <m:sSubPr>
                        <m:ctrlPr>
                          <a:rPr lang="en-IN" sz="26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GB" sz="26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𝑿</m:t>
                        </m:r>
                      </m:e>
                      <m:sub>
                        <m:r>
                          <a:rPr lang="en-GB" sz="2600" b="1"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𝑻</m:t>
                        </m:r>
                      </m:sub>
                    </m:sSub>
                  </m:oMath>
                </a14:m>
                <a:r>
                  <a:rPr lang="en-IN" sz="2600" kern="100" dirty="0">
                    <a:effectLst/>
                    <a:latin typeface="Segoe UI" panose="020B0502040204020203" pitchFamily="34" charset="0"/>
                    <a:ea typeface="Times New Roman" panose="02020603050405020304" pitchFamily="18" charset="0"/>
                    <a:cs typeface="Segoe UI" panose="020B0502040204020203" pitchFamily="34" charset="0"/>
                  </a:rPr>
                  <a:t>, through transfer learning </a:t>
                </a:r>
                <a14:m>
                  <m:oMath xmlns:m="http://schemas.openxmlformats.org/officeDocument/2006/math">
                    <m:r>
                      <a:rPr lang="en-IN" sz="2600" i="1" kern="100" smtClean="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𝐺</m:t>
                    </m:r>
                    <m:sSubSup>
                      <m:sSubSupPr>
                        <m:ctrlPr>
                          <a:rPr lang="en-IN" sz="2600" b="0" i="1" kern="100" smtClean="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600" i="1" kern="10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IN" sz="2600" i="1" kern="10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𝑠𝑐𝑎</m:t>
                        </m:r>
                      </m:sub>
                      <m:sup>
                        <m:r>
                          <a:rPr lang="en-IN" sz="2600" b="0" i="1" kern="100" smtClean="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𝐹𝐴𝑇</m:t>
                        </m:r>
                      </m:sup>
                    </m:sSubSup>
                  </m:oMath>
                </a14:m>
                <a:endParaRPr lang="en-IN" sz="2600" b="0" kern="100" dirty="0">
                  <a:solidFill>
                    <a:srgbClr val="FF00FF"/>
                  </a:solidFill>
                  <a:effectLst/>
                  <a:latin typeface="Segoe UI" panose="020B0502040204020203" pitchFamily="34" charset="0"/>
                  <a:ea typeface="Times New Roman" panose="02020603050405020304" pitchFamily="18" charset="0"/>
                  <a:cs typeface="Times New Roman" panose="02020603050405020304" pitchFamily="18" charset="0"/>
                </a:endParaRPr>
              </a:p>
              <a:p>
                <a:pPr lvl="0"/>
                <a:endParaRPr lang="en-IN" sz="2600" b="0" kern="100" dirty="0">
                  <a:solidFill>
                    <a:srgbClr val="FF00FF"/>
                  </a:solidFill>
                  <a:effectLst/>
                  <a:latin typeface="Segoe UI" panose="020B0502040204020203" pitchFamily="34" charset="0"/>
                  <a:ea typeface="Times New Roman" panose="02020603050405020304" pitchFamily="18" charset="0"/>
                  <a:cs typeface="Times New Roman" panose="02020603050405020304" pitchFamily="18" charset="0"/>
                </a:endParaRPr>
              </a:p>
              <a:p>
                <a:pPr lvl="0"/>
                <a:r>
                  <a:rPr lang="en-GB" sz="2800" b="1" dirty="0">
                    <a:latin typeface="Segoe UI" panose="020B0502040204020203" pitchFamily="34" charset="0"/>
                    <a:ea typeface="Calibri" panose="020F0502020204030204" pitchFamily="34" charset="0"/>
                    <a:cs typeface="Segoe UI" panose="020B0502040204020203" pitchFamily="34" charset="0"/>
                  </a:rPr>
                  <a:t>W</a:t>
                </a:r>
                <a:r>
                  <a:rPr lang="en-GB" sz="2800" b="1" dirty="0">
                    <a:effectLst/>
                    <a:latin typeface="Segoe UI" panose="020B0502040204020203" pitchFamily="34" charset="0"/>
                    <a:ea typeface="Calibri" panose="020F0502020204030204" pitchFamily="34" charset="0"/>
                    <a:cs typeface="Segoe UI" panose="020B0502040204020203" pitchFamily="34" charset="0"/>
                  </a:rPr>
                  <a:t>e can see that </a:t>
                </a:r>
                <a14:m>
                  <m:oMath xmlns:m="http://schemas.openxmlformats.org/officeDocument/2006/math">
                    <m:r>
                      <a:rPr lang="en-IN" sz="2800" b="1" i="1" smtClean="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𝑮</m:t>
                    </m:r>
                    <m:sSubSup>
                      <m:sSubSupPr>
                        <m:ctrlPr>
                          <a:rPr lang="en-IN" sz="2800" b="1" i="1">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800" b="1" i="1">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𝑷</m:t>
                        </m:r>
                      </m:e>
                      <m:sub>
                        <m:r>
                          <a:rPr lang="en-IN" sz="2800" b="1" i="1">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𝒔𝒄𝒂</m:t>
                        </m:r>
                      </m:sub>
                      <m:sup>
                        <m:r>
                          <a:rPr lang="en-IN" sz="2800" b="1" i="1">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𝑭𝑨𝑻</m:t>
                        </m:r>
                      </m:sup>
                    </m:sSubSup>
                  </m:oMath>
                </a14:m>
                <a:r>
                  <a:rPr lang="en-IN" sz="2800" b="1" dirty="0">
                    <a:effectLst/>
                    <a:latin typeface="Segoe UI" panose="020B0502040204020203" pitchFamily="34" charset="0"/>
                    <a:ea typeface="Times New Roman" panose="02020603050405020304" pitchFamily="18" charset="0"/>
                    <a:cs typeface="Segoe UI" panose="020B0502040204020203" pitchFamily="34" charset="0"/>
                  </a:rPr>
                  <a:t> clearly out-performs </a:t>
                </a:r>
                <a14:m>
                  <m:oMath xmlns:m="http://schemas.openxmlformats.org/officeDocument/2006/math">
                    <m:r>
                      <a:rPr lang="en-IN" sz="2800" b="1"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𝑮</m:t>
                    </m:r>
                    <m:sSub>
                      <m:sSubPr>
                        <m:ctrlPr>
                          <a:rPr lang="en-IN" sz="28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𝑷</m:t>
                        </m:r>
                      </m:e>
                      <m:sub>
                        <m:r>
                          <a:rPr lang="en-IN" sz="28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𝒔𝒄𝒂</m:t>
                        </m:r>
                      </m:sub>
                    </m:sSub>
                  </m:oMath>
                </a14:m>
                <a:r>
                  <a:rPr lang="en-IN" sz="28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and </a:t>
                </a:r>
                <a14:m>
                  <m:oMath xmlns:m="http://schemas.openxmlformats.org/officeDocument/2006/math">
                    <m:r>
                      <a:rPr lang="en-IN" sz="2800" b="1"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𝑮</m:t>
                    </m:r>
                    <m:sSub>
                      <m:sSubPr>
                        <m:ctrlPr>
                          <a:rPr lang="en-IN" sz="28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8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𝑷</m:t>
                        </m:r>
                      </m:e>
                      <m:sub>
                        <m:r>
                          <a:rPr lang="en-IN" sz="28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𝒐𝒓𝒈</m:t>
                        </m:r>
                      </m:sub>
                    </m:sSub>
                  </m:oMath>
                </a14:m>
                <a:r>
                  <a:rPr lang="en-IN" sz="2800" b="1" dirty="0">
                    <a:effectLst/>
                    <a:latin typeface="Segoe UI" panose="020B0502040204020203" pitchFamily="34" charset="0"/>
                    <a:ea typeface="Times New Roman" panose="02020603050405020304" pitchFamily="18" charset="0"/>
                    <a:cs typeface="Segoe UI" panose="020B0502040204020203" pitchFamily="34" charset="0"/>
                  </a:rPr>
                  <a:t> </a:t>
                </a:r>
                <a:endParaRPr lang="en-IN" sz="2800" b="1" kern="100" dirty="0">
                  <a:effectLst/>
                  <a:latin typeface="Segoe UI" panose="020B0502040204020203" pitchFamily="34" charset="0"/>
                  <a:ea typeface="Calibri" panose="020F0502020204030204" pitchFamily="34" charset="0"/>
                  <a:cs typeface="Segoe UI" panose="020B0502040204020203" pitchFamily="34" charset="0"/>
                </a:endParaRPr>
              </a:p>
            </p:txBody>
          </p:sp>
        </mc:Choice>
        <mc:Fallback xmlns="">
          <p:sp>
            <p:nvSpPr>
              <p:cNvPr id="143" name="TextBox 142">
                <a:extLst>
                  <a:ext uri="{FF2B5EF4-FFF2-40B4-BE49-F238E27FC236}">
                    <a16:creationId xmlns:a16="http://schemas.microsoft.com/office/drawing/2014/main" id="{58BBCB97-E72F-694F-383A-6A7D7B2633CD}"/>
                  </a:ext>
                </a:extLst>
              </p:cNvPr>
              <p:cNvSpPr txBox="1">
                <a:spLocks noRot="1" noChangeAspect="1" noMove="1" noResize="1" noEditPoints="1" noAdjustHandles="1" noChangeArrowheads="1" noChangeShapeType="1" noTextEdit="1"/>
              </p:cNvSpPr>
              <p:nvPr/>
            </p:nvSpPr>
            <p:spPr>
              <a:xfrm>
                <a:off x="13181509" y="18718462"/>
                <a:ext cx="7009053" cy="3499356"/>
              </a:xfrm>
              <a:prstGeom prst="rect">
                <a:avLst/>
              </a:prstGeom>
              <a:blipFill>
                <a:blip r:embed="rId27"/>
                <a:stretch>
                  <a:fillRect l="-1739" t="-1916" b="-26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B67A37E6-0FD7-8B85-2577-28F19B38AEE6}"/>
                  </a:ext>
                </a:extLst>
              </p:cNvPr>
              <p:cNvSpPr txBox="1"/>
              <p:nvPr/>
            </p:nvSpPr>
            <p:spPr>
              <a:xfrm>
                <a:off x="851674" y="30457717"/>
                <a:ext cx="11260701" cy="954107"/>
              </a:xfrm>
              <a:prstGeom prst="rect">
                <a:avLst/>
              </a:prstGeom>
              <a:noFill/>
            </p:spPr>
            <p:txBody>
              <a:bodyPr wrap="square">
                <a:spAutoFit/>
              </a:bodyPr>
              <a:lstStyle/>
              <a:p>
                <a:pPr>
                  <a:spcBef>
                    <a:spcPts val="1200"/>
                  </a:spcBef>
                  <a:spcAft>
                    <a:spcPts val="800"/>
                  </a:spcAft>
                </a:pPr>
                <a:r>
                  <a:rPr lang="en-GB" sz="2800" kern="1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To maintain task boundaries while accounting for the correlation between the tasks, the cross-covariance kernel </a:t>
                </a:r>
                <a14:m>
                  <m:oMath xmlns:m="http://schemas.openxmlformats.org/officeDocument/2006/math">
                    <m:sSub>
                      <m:sSubPr>
                        <m:ctrlPr>
                          <a:rPr lang="en-IN" sz="2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800" b="1" i="1" kern="100">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800" b="1" i="1" kern="100">
                            <a:effectLst/>
                            <a:latin typeface="Cambria Math" panose="02040503050406030204" pitchFamily="18" charset="0"/>
                            <a:ea typeface="Times New Roman" panose="02020603050405020304" pitchFamily="18" charset="0"/>
                            <a:cs typeface="Times New Roman" panose="02020603050405020304" pitchFamily="18" charset="0"/>
                          </a:rPr>
                          <m:t>𝑻𝑺</m:t>
                        </m:r>
                      </m:sub>
                    </m:sSub>
                  </m:oMath>
                </a14:m>
                <a:r>
                  <a:rPr lang="en-GB" sz="2800" b="1" kern="100" dirty="0">
                    <a:effectLst/>
                    <a:latin typeface="Segoe UI" panose="020B0502040204020203" pitchFamily="34" charset="0"/>
                    <a:ea typeface="Times New Roman" panose="02020603050405020304" pitchFamily="18" charset="0"/>
                    <a:cs typeface="Segoe UI" panose="020B0502040204020203" pitchFamily="34" charset="0"/>
                  </a:rPr>
                  <a:t> </a:t>
                </a:r>
                <a:r>
                  <a:rPr lang="en-GB" sz="2800" kern="100" dirty="0">
                    <a:effectLst/>
                    <a:latin typeface="Segoe UI" panose="020B0502040204020203" pitchFamily="34" charset="0"/>
                    <a:ea typeface="Times New Roman" panose="02020603050405020304" pitchFamily="18" charset="0"/>
                    <a:cs typeface="Segoe UI" panose="020B0502040204020203" pitchFamily="34" charset="0"/>
                  </a:rPr>
                  <a:t>is defined as </a:t>
                </a:r>
                <a:endParaRPr lang="en-IN" sz="2800" kern="100" dirty="0">
                  <a:effectLst/>
                  <a:latin typeface="Segoe UI" panose="020B0502040204020203" pitchFamily="34" charset="0"/>
                  <a:ea typeface="Calibri" panose="020F0502020204030204" pitchFamily="34" charset="0"/>
                  <a:cs typeface="Segoe UI" panose="020B0502040204020203" pitchFamily="34" charset="0"/>
                </a:endParaRPr>
              </a:p>
            </p:txBody>
          </p:sp>
        </mc:Choice>
        <mc:Fallback xmlns="">
          <p:sp>
            <p:nvSpPr>
              <p:cNvPr id="148" name="TextBox 147">
                <a:extLst>
                  <a:ext uri="{FF2B5EF4-FFF2-40B4-BE49-F238E27FC236}">
                    <a16:creationId xmlns:a16="http://schemas.microsoft.com/office/drawing/2014/main" id="{B67A37E6-0FD7-8B85-2577-28F19B38AEE6}"/>
                  </a:ext>
                </a:extLst>
              </p:cNvPr>
              <p:cNvSpPr txBox="1">
                <a:spLocks noRot="1" noChangeAspect="1" noMove="1" noResize="1" noEditPoints="1" noAdjustHandles="1" noChangeArrowheads="1" noChangeShapeType="1" noTextEdit="1"/>
              </p:cNvSpPr>
              <p:nvPr/>
            </p:nvSpPr>
            <p:spPr>
              <a:xfrm>
                <a:off x="851674" y="30457717"/>
                <a:ext cx="11260701" cy="954107"/>
              </a:xfrm>
              <a:prstGeom prst="rect">
                <a:avLst/>
              </a:prstGeom>
              <a:blipFill>
                <a:blip r:embed="rId28"/>
                <a:stretch>
                  <a:fillRect l="-1137" t="-6369" b="-1656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9529A596-CB7A-9D76-EE44-4CE4D3454DE7}"/>
                  </a:ext>
                </a:extLst>
              </p:cNvPr>
              <p:cNvSpPr txBox="1"/>
              <p:nvPr/>
            </p:nvSpPr>
            <p:spPr>
              <a:xfrm>
                <a:off x="1781778" y="31535886"/>
                <a:ext cx="3281001" cy="4854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IN"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𝑻𝑺</m:t>
                              </m:r>
                            </m:sub>
                          </m:s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400" i="1" kern="100">
                              <a:effectLst/>
                              <a:latin typeface="Cambria Math" panose="02040503050406030204" pitchFamily="18" charset="0"/>
                              <a:ea typeface="Times New Roman" panose="02020603050405020304" pitchFamily="18" charset="0"/>
                              <a:cs typeface="Times New Roman" panose="02020603050405020304" pitchFamily="18" charset="0"/>
                            </a:rPr>
                            <m:t>𝜆</m:t>
                          </m:r>
                          <m:sSub>
                            <m:sSub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𝒄𝒓𝒐𝒔𝒔</m:t>
                              </m:r>
                            </m:sub>
                          </m:s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𝑲</m:t>
                              </m:r>
                            </m:e>
                            <m:sub>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𝑺𝑻</m:t>
                              </m:r>
                            </m:sub>
                            <m:sup>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GB"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e>
                      </m:eqArr>
                      <m:r>
                        <a:rPr lang="en-IN" sz="2400" b="0" i="0" kern="100" smtClean="0">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dirty="0"/>
              </a:p>
            </p:txBody>
          </p:sp>
        </mc:Choice>
        <mc:Fallback xmlns="">
          <p:sp>
            <p:nvSpPr>
              <p:cNvPr id="149" name="TextBox 148">
                <a:extLst>
                  <a:ext uri="{FF2B5EF4-FFF2-40B4-BE49-F238E27FC236}">
                    <a16:creationId xmlns:a16="http://schemas.microsoft.com/office/drawing/2014/main" id="{9529A596-CB7A-9D76-EE44-4CE4D3454DE7}"/>
                  </a:ext>
                </a:extLst>
              </p:cNvPr>
              <p:cNvSpPr txBox="1">
                <a:spLocks noRot="1" noChangeAspect="1" noMove="1" noResize="1" noEditPoints="1" noAdjustHandles="1" noChangeArrowheads="1" noChangeShapeType="1" noTextEdit="1"/>
              </p:cNvSpPr>
              <p:nvPr/>
            </p:nvSpPr>
            <p:spPr>
              <a:xfrm>
                <a:off x="1781778" y="31535886"/>
                <a:ext cx="3281001" cy="485454"/>
              </a:xfrm>
              <a:prstGeom prst="rect">
                <a:avLst/>
              </a:prstGeom>
              <a:blipFill>
                <a:blip r:embed="rId29"/>
                <a:stretch>
                  <a:fillRect b="-62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ABB06B5D-A65B-8531-1FDF-6CA506EA5294}"/>
                  </a:ext>
                </a:extLst>
              </p:cNvPr>
              <p:cNvSpPr txBox="1"/>
              <p:nvPr/>
            </p:nvSpPr>
            <p:spPr>
              <a:xfrm>
                <a:off x="6676182" y="31565850"/>
                <a:ext cx="4852635" cy="461665"/>
              </a:xfrm>
              <a:prstGeom prst="rect">
                <a:avLst/>
              </a:prstGeom>
              <a:noFill/>
            </p:spPr>
            <p:txBody>
              <a:bodyPr wrap="square">
                <a:spAutoFit/>
              </a:bodyPr>
              <a:lstStyle/>
              <a:p>
                <a14:m>
                  <m:oMath xmlns:m="http://schemas.openxmlformats.org/officeDocument/2006/math">
                    <m:r>
                      <a:rPr lang="en-GB"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b="1" i="1" smtClean="0">
                        <a:effectLst/>
                        <a:latin typeface="Cambria Math" panose="02040503050406030204" pitchFamily="18" charset="0"/>
                        <a:ea typeface="Times New Roman" panose="02020603050405020304" pitchFamily="18" charset="0"/>
                        <a:cs typeface="Times New Roman" panose="02020603050405020304" pitchFamily="18" charset="0"/>
                      </a:rPr>
                      <m:t>𝝀</m:t>
                    </m:r>
                    <m:r>
                      <a:rPr lang="en-GB"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oMath>
                </a14:m>
                <a:r>
                  <a:rPr lang="en-US" sz="2400" b="1" dirty="0">
                    <a:effectLst/>
                    <a:latin typeface="Segoe UI" panose="020B0502040204020203" pitchFamily="34" charset="0"/>
                    <a:ea typeface="Calibri" panose="020F0502020204030204" pitchFamily="34" charset="0"/>
                    <a:cs typeface="Segoe UI" panose="020B0502040204020203" pitchFamily="34" charset="0"/>
                  </a:rPr>
                  <a:t> is the similarity measure</a:t>
                </a:r>
                <a:endParaRPr lang="en-IN" sz="2400" dirty="0"/>
              </a:p>
            </p:txBody>
          </p:sp>
        </mc:Choice>
        <mc:Fallback xmlns="">
          <p:sp>
            <p:nvSpPr>
              <p:cNvPr id="150" name="TextBox 149">
                <a:extLst>
                  <a:ext uri="{FF2B5EF4-FFF2-40B4-BE49-F238E27FC236}">
                    <a16:creationId xmlns:a16="http://schemas.microsoft.com/office/drawing/2014/main" id="{ABB06B5D-A65B-8531-1FDF-6CA506EA5294}"/>
                  </a:ext>
                </a:extLst>
              </p:cNvPr>
              <p:cNvSpPr txBox="1">
                <a:spLocks noRot="1" noChangeAspect="1" noMove="1" noResize="1" noEditPoints="1" noAdjustHandles="1" noChangeArrowheads="1" noChangeShapeType="1" noTextEdit="1"/>
              </p:cNvSpPr>
              <p:nvPr/>
            </p:nvSpPr>
            <p:spPr>
              <a:xfrm>
                <a:off x="6676182" y="31565850"/>
                <a:ext cx="4852635" cy="461665"/>
              </a:xfrm>
              <a:prstGeom prst="rect">
                <a:avLst/>
              </a:prstGeom>
              <a:blipFill>
                <a:blip r:embed="rId30"/>
                <a:stretch>
                  <a:fillRect l="-1005" t="-11842" b="-27632"/>
                </a:stretch>
              </a:blipFill>
            </p:spPr>
            <p:txBody>
              <a:bodyPr/>
              <a:lstStyle/>
              <a:p>
                <a:r>
                  <a:rPr lang="en-IN">
                    <a:noFill/>
                  </a:rPr>
                  <a:t> </a:t>
                </a:r>
              </a:p>
            </p:txBody>
          </p:sp>
        </mc:Fallback>
      </mc:AlternateContent>
      <p:sp>
        <p:nvSpPr>
          <p:cNvPr id="153" name="Rectangle 152">
            <a:extLst>
              <a:ext uri="{FF2B5EF4-FFF2-40B4-BE49-F238E27FC236}">
                <a16:creationId xmlns:a16="http://schemas.microsoft.com/office/drawing/2014/main" id="{804443FF-86DA-39AF-BEB8-C278A7F144ED}"/>
              </a:ext>
            </a:extLst>
          </p:cNvPr>
          <p:cNvSpPr/>
          <p:nvPr/>
        </p:nvSpPr>
        <p:spPr>
          <a:xfrm>
            <a:off x="13062720" y="28756169"/>
            <a:ext cx="11679011" cy="3587338"/>
          </a:xfrm>
          <a:prstGeom prst="rect">
            <a:avLst/>
          </a:prstGeom>
          <a:solidFill>
            <a:schemeClr val="bg1"/>
          </a:solidFill>
          <a:ln w="38100">
            <a:solidFill>
              <a:srgbClr val="7A22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54" name="Rectangle 153">
            <a:extLst>
              <a:ext uri="{FF2B5EF4-FFF2-40B4-BE49-F238E27FC236}">
                <a16:creationId xmlns:a16="http://schemas.microsoft.com/office/drawing/2014/main" id="{E34B68BC-C497-1B1B-031F-8B42EA137C80}"/>
              </a:ext>
            </a:extLst>
          </p:cNvPr>
          <p:cNvSpPr/>
          <p:nvPr/>
        </p:nvSpPr>
        <p:spPr>
          <a:xfrm>
            <a:off x="13083775" y="28777995"/>
            <a:ext cx="11662969" cy="537190"/>
          </a:xfrm>
          <a:prstGeom prst="rect">
            <a:avLst/>
          </a:prstGeom>
          <a:solidFill>
            <a:srgbClr val="7A22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55" name="TextBox 154">
            <a:extLst>
              <a:ext uri="{FF2B5EF4-FFF2-40B4-BE49-F238E27FC236}">
                <a16:creationId xmlns:a16="http://schemas.microsoft.com/office/drawing/2014/main" id="{0EB254E7-04AA-4FFB-15C8-AE8C63FB4453}"/>
              </a:ext>
            </a:extLst>
          </p:cNvPr>
          <p:cNvSpPr txBox="1"/>
          <p:nvPr/>
        </p:nvSpPr>
        <p:spPr>
          <a:xfrm>
            <a:off x="17854798" y="28723145"/>
            <a:ext cx="2318629" cy="553998"/>
          </a:xfrm>
          <a:prstGeom prst="rect">
            <a:avLst/>
          </a:prstGeom>
          <a:noFill/>
        </p:spPr>
        <p:txBody>
          <a:bodyPr wrap="square" rtlCol="0">
            <a:spAutoFit/>
          </a:bodyPr>
          <a:lstStyle/>
          <a:p>
            <a:r>
              <a:rPr lang="en-IN" sz="3000" b="1" dirty="0">
                <a:solidFill>
                  <a:schemeClr val="bg1"/>
                </a:solidFill>
                <a:latin typeface="Segoe UI" panose="020B0502040204020203" pitchFamily="34" charset="0"/>
                <a:cs typeface="Segoe UI" panose="020B0502040204020203" pitchFamily="34" charset="0"/>
              </a:rPr>
              <a:t>References</a:t>
            </a:r>
          </a:p>
        </p:txBody>
      </p:sp>
      <p:sp>
        <p:nvSpPr>
          <p:cNvPr id="156" name="TextBox 155">
            <a:extLst>
              <a:ext uri="{FF2B5EF4-FFF2-40B4-BE49-F238E27FC236}">
                <a16:creationId xmlns:a16="http://schemas.microsoft.com/office/drawing/2014/main" id="{5490AC62-6FD1-3445-9137-72FC34561DCB}"/>
              </a:ext>
            </a:extLst>
          </p:cNvPr>
          <p:cNvSpPr txBox="1"/>
          <p:nvPr/>
        </p:nvSpPr>
        <p:spPr>
          <a:xfrm>
            <a:off x="13176847" y="29403288"/>
            <a:ext cx="11492079" cy="2862322"/>
          </a:xfrm>
          <a:prstGeom prst="rect">
            <a:avLst/>
          </a:prstGeom>
          <a:noFill/>
        </p:spPr>
        <p:txBody>
          <a:bodyPr wrap="square" rtlCol="0">
            <a:spAutoFit/>
          </a:bodyPr>
          <a:lstStyle/>
          <a:p>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[1] N. Wagle and E. W. Frew, “Forward adaptive transfer of gaussian process regression,” </a:t>
            </a:r>
            <a:r>
              <a:rPr lang="en-GB" sz="2000" i="1" kern="100" dirty="0">
                <a:effectLst/>
                <a:latin typeface="Segoe UI" panose="020B0502040204020203" pitchFamily="34" charset="0"/>
                <a:ea typeface="Times New Roman" panose="02020603050405020304" pitchFamily="18" charset="0"/>
                <a:cs typeface="Segoe UI" panose="020B0502040204020203" pitchFamily="34" charset="0"/>
              </a:rPr>
              <a:t>Journal of Aerospace Information Systems</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vol. 14, no. 4, pp. 214–231, 2017.</a:t>
            </a:r>
          </a:p>
          <a:p>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[2] C. K. I. Williams and C. E. Rasmussen, </a:t>
            </a:r>
            <a:r>
              <a:rPr lang="en-GB" sz="2000" i="1" kern="100" dirty="0">
                <a:effectLst/>
                <a:latin typeface="Segoe UI" panose="020B0502040204020203" pitchFamily="34" charset="0"/>
                <a:ea typeface="Times New Roman" panose="02020603050405020304" pitchFamily="18" charset="0"/>
                <a:cs typeface="Segoe UI" panose="020B0502040204020203" pitchFamily="34" charset="0"/>
              </a:rPr>
              <a:t>Gaussian processes for machine learning</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vol. 2, no. 3. MIT press Cambridge, MA, 2006.</a:t>
            </a:r>
          </a:p>
          <a:p>
            <a:r>
              <a:rPr lang="en-IN" sz="2000" kern="100" dirty="0">
                <a:effectLst/>
                <a:latin typeface="Segoe UI" panose="020B0502040204020203" pitchFamily="34" charset="0"/>
                <a:ea typeface="Calibri" panose="020F0502020204030204" pitchFamily="34" charset="0"/>
                <a:cs typeface="Segoe UI" panose="020B0502040204020203" pitchFamily="34" charset="0"/>
              </a:rPr>
              <a:t>[3] </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N. Amann, D. H. Owens, and E. Rogers, “Iterative learning control for discrete-time systems with exponential rate of convergence,” </a:t>
            </a:r>
            <a:r>
              <a:rPr lang="en-GB" sz="2000" i="1" kern="100" dirty="0">
                <a:effectLst/>
                <a:latin typeface="Segoe UI" panose="020B0502040204020203" pitchFamily="34" charset="0"/>
                <a:ea typeface="Times New Roman" panose="02020603050405020304" pitchFamily="18" charset="0"/>
                <a:cs typeface="Segoe UI" panose="020B0502040204020203" pitchFamily="34" charset="0"/>
              </a:rPr>
              <a:t>IEE Proceedings-Control Theory and Applications</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vol. 143, no. 2, pp. 217–224, 1996.</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a:p>
            <a:r>
              <a:rPr lang="en-IN" sz="2000" kern="100" dirty="0">
                <a:effectLst/>
                <a:latin typeface="Segoe UI" panose="020B0502040204020203" pitchFamily="34" charset="0"/>
                <a:ea typeface="Calibri" panose="020F0502020204030204" pitchFamily="34" charset="0"/>
                <a:cs typeface="Segoe UI" panose="020B0502040204020203" pitchFamily="34" charset="0"/>
              </a:rPr>
              <a:t>[4] </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B. J. </a:t>
            </a:r>
            <a:r>
              <a:rPr lang="en-GB" sz="2000" kern="100" dirty="0" err="1">
                <a:effectLst/>
                <a:latin typeface="Segoe UI" panose="020B0502040204020203" pitchFamily="34" charset="0"/>
                <a:ea typeface="Times New Roman" panose="02020603050405020304" pitchFamily="18" charset="0"/>
                <a:cs typeface="Segoe UI" panose="020B0502040204020203" pitchFamily="34" charset="0"/>
              </a:rPr>
              <a:t>Cott</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and S. </a:t>
            </a:r>
            <a:r>
              <a:rPr lang="en-GB" sz="2000" kern="100" dirty="0" err="1">
                <a:effectLst/>
                <a:latin typeface="Segoe UI" panose="020B0502040204020203" pitchFamily="34" charset="0"/>
                <a:ea typeface="Times New Roman" panose="02020603050405020304" pitchFamily="18" charset="0"/>
                <a:cs typeface="Segoe UI" panose="020B0502040204020203" pitchFamily="34" charset="0"/>
              </a:rPr>
              <a:t>Macchietto</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“Temperature control of exothermic batch reactors using generic model control,” </a:t>
            </a:r>
            <a:r>
              <a:rPr lang="en-GB" sz="2000" i="1" kern="100" dirty="0">
                <a:effectLst/>
                <a:latin typeface="Segoe UI" panose="020B0502040204020203" pitchFamily="34" charset="0"/>
                <a:ea typeface="Times New Roman" panose="02020603050405020304" pitchFamily="18" charset="0"/>
                <a:cs typeface="Segoe UI" panose="020B0502040204020203" pitchFamily="34" charset="0"/>
              </a:rPr>
              <a:t>Ind Eng Chem Res</a:t>
            </a:r>
            <a:r>
              <a:rPr lang="en-GB" sz="2000" kern="100" dirty="0">
                <a:effectLst/>
                <a:latin typeface="Segoe UI" panose="020B0502040204020203" pitchFamily="34" charset="0"/>
                <a:ea typeface="Times New Roman" panose="02020603050405020304" pitchFamily="18" charset="0"/>
                <a:cs typeface="Segoe UI" panose="020B0502040204020203" pitchFamily="34" charset="0"/>
              </a:rPr>
              <a:t>, vol. 28, no. 8, pp. 1177–1184, 1989.</a:t>
            </a: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133" name="Picture 132">
            <a:extLst>
              <a:ext uri="{FF2B5EF4-FFF2-40B4-BE49-F238E27FC236}">
                <a16:creationId xmlns:a16="http://schemas.microsoft.com/office/drawing/2014/main" id="{B2280215-20D4-9B7D-634F-2A4A93F30212}"/>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0456208" y="21611475"/>
            <a:ext cx="4248000" cy="3186000"/>
          </a:xfrm>
          <a:prstGeom prst="rect">
            <a:avLst/>
          </a:prstGeom>
        </p:spPr>
      </p:pic>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5C747E09-E61F-5F67-B1FA-627D09544945}"/>
                  </a:ext>
                </a:extLst>
              </p:cNvPr>
              <p:cNvSpPr txBox="1"/>
              <p:nvPr/>
            </p:nvSpPr>
            <p:spPr>
              <a:xfrm>
                <a:off x="13163403" y="22608041"/>
                <a:ext cx="7317499" cy="2247923"/>
              </a:xfrm>
              <a:prstGeom prst="rect">
                <a:avLst/>
              </a:prstGeom>
              <a:noFill/>
            </p:spPr>
            <p:txBody>
              <a:bodyPr wrap="square" rtlCol="0">
                <a:spAutoFit/>
              </a:bodyPr>
              <a:lstStyle/>
              <a:p>
                <a14:m>
                  <m:oMath xmlns:m="http://schemas.openxmlformats.org/officeDocument/2006/math">
                    <m:r>
                      <a:rPr lang="en-IN" sz="2800" i="1" kern="100" smtClean="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𝐺</m:t>
                    </m:r>
                    <m:sSubSup>
                      <m:sSubSupPr>
                        <m:ctrlPr>
                          <a:rPr lang="en-IN" sz="2800" b="0" i="1" kern="100" smtClean="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800" i="1" kern="10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IN" sz="2800" i="1" kern="10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𝑠𝑐𝑎</m:t>
                        </m:r>
                      </m:sub>
                      <m:sup>
                        <m:r>
                          <a:rPr lang="en-IN" sz="2800" b="0" i="1" kern="100" smtClean="0">
                            <a:solidFill>
                              <a:srgbClr val="FF00FF"/>
                            </a:solidFill>
                            <a:effectLst/>
                            <a:latin typeface="Cambria Math" panose="02040503050406030204" pitchFamily="18" charset="0"/>
                            <a:ea typeface="Times New Roman" panose="02020603050405020304" pitchFamily="18" charset="0"/>
                            <a:cs typeface="Times New Roman" panose="02020603050405020304" pitchFamily="18" charset="0"/>
                          </a:rPr>
                          <m:t>𝐹𝐴𝑇</m:t>
                        </m:r>
                      </m:sup>
                    </m:sSubSup>
                  </m:oMath>
                </a14:m>
                <a:r>
                  <a:rPr lang="en-IN" sz="2800" dirty="0">
                    <a:latin typeface="Segoe UI" panose="020B0502040204020203" pitchFamily="34" charset="0"/>
                    <a:cs typeface="Segoe UI" panose="020B0502040204020203" pitchFamily="34" charset="0"/>
                  </a:rPr>
                  <a:t> is then used to build a state-space model based on which the NOILC learning gain is tuned. </a:t>
                </a:r>
                <a:r>
                  <a:rPr lang="en-IN" sz="2800" b="1" dirty="0">
                    <a:latin typeface="Segoe UI" panose="020B0502040204020203" pitchFamily="34" charset="0"/>
                    <a:cs typeface="Segoe UI" panose="020B0502040204020203" pitchFamily="34" charset="0"/>
                  </a:rPr>
                  <a:t>We see that the tuned control strategy leads to trajectory tracking within 10 iterations</a:t>
                </a:r>
              </a:p>
            </p:txBody>
          </p:sp>
        </mc:Choice>
        <mc:Fallback xmlns="">
          <p:sp>
            <p:nvSpPr>
              <p:cNvPr id="151" name="TextBox 150">
                <a:extLst>
                  <a:ext uri="{FF2B5EF4-FFF2-40B4-BE49-F238E27FC236}">
                    <a16:creationId xmlns:a16="http://schemas.microsoft.com/office/drawing/2014/main" id="{5C747E09-E61F-5F67-B1FA-627D09544945}"/>
                  </a:ext>
                </a:extLst>
              </p:cNvPr>
              <p:cNvSpPr txBox="1">
                <a:spLocks noRot="1" noChangeAspect="1" noMove="1" noResize="1" noEditPoints="1" noAdjustHandles="1" noChangeArrowheads="1" noChangeShapeType="1" noTextEdit="1"/>
              </p:cNvSpPr>
              <p:nvPr/>
            </p:nvSpPr>
            <p:spPr>
              <a:xfrm>
                <a:off x="13163403" y="22608041"/>
                <a:ext cx="7317499" cy="2247923"/>
              </a:xfrm>
              <a:prstGeom prst="rect">
                <a:avLst/>
              </a:prstGeom>
              <a:blipFill>
                <a:blip r:embed="rId32"/>
                <a:stretch>
                  <a:fillRect l="-1665" t="-2989" b="-6793"/>
                </a:stretch>
              </a:blipFill>
            </p:spPr>
            <p:txBody>
              <a:bodyPr/>
              <a:lstStyle/>
              <a:p>
                <a:r>
                  <a:rPr lang="en-IN">
                    <a:noFill/>
                  </a:rPr>
                  <a:t> </a:t>
                </a:r>
              </a:p>
            </p:txBody>
          </p:sp>
        </mc:Fallback>
      </mc:AlternateContent>
    </p:spTree>
    <p:extLst>
      <p:ext uri="{BB962C8B-B14F-4D97-AF65-F5344CB8AC3E}">
        <p14:creationId xmlns:p14="http://schemas.microsoft.com/office/powerpoint/2010/main" val="1639993335"/>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1543</TotalTime>
  <Words>2055</Words>
  <Application>Microsoft Office PowerPoint</Application>
  <PresentationFormat>Custom</PresentationFormat>
  <Paragraphs>115</Paragraphs>
  <Slides>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Calibri</vt:lpstr>
      <vt:lpstr>Calibri Light</vt:lpstr>
      <vt:lpstr>Cambria</vt:lpstr>
      <vt:lpstr>Cambria Math</vt:lpstr>
      <vt:lpstr>Segoe UI</vt:lpstr>
      <vt:lpstr>Segoe UI Black</vt:lpstr>
      <vt:lpstr>Symbol</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Letchumanan Muthiah</dc:creator>
  <cp:lastModifiedBy>Balaji Nagappan</cp:lastModifiedBy>
  <cp:revision>22</cp:revision>
  <cp:lastPrinted>2024-05-16T13:40:50Z</cp:lastPrinted>
  <dcterms:created xsi:type="dcterms:W3CDTF">2024-05-15T04:58:23Z</dcterms:created>
  <dcterms:modified xsi:type="dcterms:W3CDTF">2024-05-23T08:21:14Z</dcterms:modified>
</cp:coreProperties>
</file>