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</p:sldIdLst>
  <p:sldSz cx="575945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/>
    <p:restoredTop sz="94737"/>
  </p:normalViewPr>
  <p:slideViewPr>
    <p:cSldViewPr snapToGrid="0">
      <p:cViewPr varScale="1">
        <p:scale>
          <a:sx n="204" d="100"/>
          <a:sy n="204" d="100"/>
        </p:scale>
        <p:origin x="20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BCED-C746-5540-B617-E24B176B3675}" type="datetimeFigureOut">
              <a:rPr lang="en-CH" smtClean="0"/>
              <a:t>07.03.2024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9A00-D95E-8844-B872-A900CBAD1D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2248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BCED-C746-5540-B617-E24B176B3675}" type="datetimeFigureOut">
              <a:rPr lang="en-CH" smtClean="0"/>
              <a:t>07.03.2024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9A00-D95E-8844-B872-A900CBAD1D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8051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BCED-C746-5540-B617-E24B176B3675}" type="datetimeFigureOut">
              <a:rPr lang="en-CH" smtClean="0"/>
              <a:t>07.03.2024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9A00-D95E-8844-B872-A900CBAD1D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361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BCED-C746-5540-B617-E24B176B3675}" type="datetimeFigureOut">
              <a:rPr lang="en-CH" smtClean="0"/>
              <a:t>07.03.2024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9A00-D95E-8844-B872-A900CBAD1D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2694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BCED-C746-5540-B617-E24B176B3675}" type="datetimeFigureOut">
              <a:rPr lang="en-CH" smtClean="0"/>
              <a:t>07.03.2024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9A00-D95E-8844-B872-A900CBAD1D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7262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BCED-C746-5540-B617-E24B176B3675}" type="datetimeFigureOut">
              <a:rPr lang="en-CH" smtClean="0"/>
              <a:t>07.03.2024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9A00-D95E-8844-B872-A900CBAD1D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1766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BCED-C746-5540-B617-E24B176B3675}" type="datetimeFigureOut">
              <a:rPr lang="en-CH" smtClean="0"/>
              <a:t>07.03.2024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9A00-D95E-8844-B872-A900CBAD1D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6141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BCED-C746-5540-B617-E24B176B3675}" type="datetimeFigureOut">
              <a:rPr lang="en-CH" smtClean="0"/>
              <a:t>07.03.2024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9A00-D95E-8844-B872-A900CBAD1D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6056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BCED-C746-5540-B617-E24B176B3675}" type="datetimeFigureOut">
              <a:rPr lang="en-CH" smtClean="0"/>
              <a:t>07.03.2024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9A00-D95E-8844-B872-A900CBAD1D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9942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BCED-C746-5540-B617-E24B176B3675}" type="datetimeFigureOut">
              <a:rPr lang="en-CH" smtClean="0"/>
              <a:t>07.03.2024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9A00-D95E-8844-B872-A900CBAD1D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011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BCED-C746-5540-B617-E24B176B3675}" type="datetimeFigureOut">
              <a:rPr lang="en-CH" smtClean="0"/>
              <a:t>07.03.2024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9A00-D95E-8844-B872-A900CBAD1D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0538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EBCED-C746-5540-B617-E24B176B3675}" type="datetimeFigureOut">
              <a:rPr lang="en-CH" smtClean="0"/>
              <a:t>07.03.2024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99A00-D95E-8844-B872-A900CBAD1D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9420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540B7E-591A-FD2D-8671-1D7DA92FC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04" t="32608" r="51155" b="20168"/>
          <a:stretch/>
        </p:blipFill>
        <p:spPr>
          <a:xfrm rot="16200000">
            <a:off x="1230548" y="-1227845"/>
            <a:ext cx="3301464" cy="57625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DE63E7-B369-5D31-56D7-EBFA6C4DDFEE}"/>
              </a:ext>
            </a:extLst>
          </p:cNvPr>
          <p:cNvSpPr/>
          <p:nvPr/>
        </p:nvSpPr>
        <p:spPr>
          <a:xfrm>
            <a:off x="0" y="6030"/>
            <a:ext cx="970498" cy="931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501E74-C1A8-A8C0-5FF9-14A3354DEB3D}"/>
              </a:ext>
            </a:extLst>
          </p:cNvPr>
          <p:cNvSpPr/>
          <p:nvPr/>
        </p:nvSpPr>
        <p:spPr>
          <a:xfrm>
            <a:off x="1526805" y="-1"/>
            <a:ext cx="223458" cy="2114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1E01B7-EAAE-5DE1-F7DF-5B83A7DC68DE}"/>
              </a:ext>
            </a:extLst>
          </p:cNvPr>
          <p:cNvSpPr/>
          <p:nvPr/>
        </p:nvSpPr>
        <p:spPr>
          <a:xfrm>
            <a:off x="3060007" y="1319425"/>
            <a:ext cx="1035159" cy="736445"/>
          </a:xfrm>
          <a:prstGeom prst="rect">
            <a:avLst/>
          </a:prstGeom>
          <a:solidFill>
            <a:srgbClr val="D9D9D9">
              <a:alpha val="70196"/>
            </a:srgbClr>
          </a:solidFill>
          <a:ln w="19050">
            <a:solidFill>
              <a:schemeClr val="tx1">
                <a:alpha val="50196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30AD0A-B6C3-4784-ADE4-0C643FFC9F60}"/>
              </a:ext>
            </a:extLst>
          </p:cNvPr>
          <p:cNvSpPr/>
          <p:nvPr/>
        </p:nvSpPr>
        <p:spPr>
          <a:xfrm>
            <a:off x="111543" y="1010875"/>
            <a:ext cx="1806361" cy="1154257"/>
          </a:xfrm>
          <a:prstGeom prst="rect">
            <a:avLst/>
          </a:prstGeom>
          <a:solidFill>
            <a:srgbClr val="D9D9D9">
              <a:alpha val="70196"/>
            </a:srgbClr>
          </a:solidFill>
          <a:ln w="19050">
            <a:solidFill>
              <a:schemeClr val="tx1">
                <a:alpha val="50196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0A4AC-0D44-5879-51CB-6A0F4EE1C295}"/>
              </a:ext>
            </a:extLst>
          </p:cNvPr>
          <p:cNvSpPr txBox="1"/>
          <p:nvPr/>
        </p:nvSpPr>
        <p:spPr>
          <a:xfrm>
            <a:off x="437566" y="2308860"/>
            <a:ext cx="1002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800" b="1" dirty="0"/>
              <a:t>Entrance / Exit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62F947-CDAF-317F-636C-C44C50FAA65E}"/>
              </a:ext>
            </a:extLst>
          </p:cNvPr>
          <p:cNvSpPr txBox="1"/>
          <p:nvPr/>
        </p:nvSpPr>
        <p:spPr>
          <a:xfrm>
            <a:off x="419450" y="1509989"/>
            <a:ext cx="921398" cy="1538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CH" sz="1000" dirty="0">
                <a:solidFill>
                  <a:sysClr val="windowText" lastClr="000000"/>
                </a:solidFill>
              </a:rPr>
              <a:t>Waiting room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718CE-04E6-31B3-EA7C-6244B5BB9753}"/>
              </a:ext>
            </a:extLst>
          </p:cNvPr>
          <p:cNvSpPr txBox="1"/>
          <p:nvPr/>
        </p:nvSpPr>
        <p:spPr>
          <a:xfrm rot="16200000">
            <a:off x="1336027" y="1578488"/>
            <a:ext cx="828000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CH" sz="1000" b="1" dirty="0">
                <a:solidFill>
                  <a:schemeClr val="accent4">
                    <a:lumMod val="50000"/>
                  </a:schemeClr>
                </a:solidFill>
              </a:rPr>
              <a:t>Registration area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B8F18A-CEA6-85BF-1B22-F0F794475EDA}"/>
              </a:ext>
            </a:extLst>
          </p:cNvPr>
          <p:cNvSpPr/>
          <p:nvPr/>
        </p:nvSpPr>
        <p:spPr>
          <a:xfrm>
            <a:off x="2326053" y="1088980"/>
            <a:ext cx="1533500" cy="90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DE5863-2850-BE03-8345-6236BB5A5470}"/>
              </a:ext>
            </a:extLst>
          </p:cNvPr>
          <p:cNvSpPr/>
          <p:nvPr/>
        </p:nvSpPr>
        <p:spPr>
          <a:xfrm>
            <a:off x="1952448" y="1010875"/>
            <a:ext cx="2182522" cy="246221"/>
          </a:xfrm>
          <a:prstGeom prst="rect">
            <a:avLst/>
          </a:prstGeom>
          <a:solidFill>
            <a:srgbClr val="D9D9D9">
              <a:alpha val="70196"/>
            </a:srgbClr>
          </a:solidFill>
          <a:ln w="19050">
            <a:solidFill>
              <a:schemeClr val="tx1">
                <a:alpha val="50196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42B4D1-812B-0B23-D71A-7B1EAC099BFD}"/>
              </a:ext>
            </a:extLst>
          </p:cNvPr>
          <p:cNvSpPr txBox="1"/>
          <p:nvPr/>
        </p:nvSpPr>
        <p:spPr>
          <a:xfrm>
            <a:off x="2966985" y="1055246"/>
            <a:ext cx="731951" cy="1538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CH" sz="1000" dirty="0">
                <a:solidFill>
                  <a:sysClr val="windowText" lastClr="000000"/>
                </a:solidFill>
              </a:rPr>
              <a:t>Corridor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F43BD8-6AC4-328E-C00A-25025570147F}"/>
              </a:ext>
            </a:extLst>
          </p:cNvPr>
          <p:cNvSpPr txBox="1"/>
          <p:nvPr/>
        </p:nvSpPr>
        <p:spPr>
          <a:xfrm>
            <a:off x="3356986" y="1683737"/>
            <a:ext cx="642868" cy="1538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CH" sz="1000" dirty="0">
                <a:solidFill>
                  <a:sysClr val="windowText" lastClr="000000"/>
                </a:solidFill>
              </a:rPr>
              <a:t>TB room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3B767A-B41E-928F-739F-18A4C7752AE7}"/>
              </a:ext>
            </a:extLst>
          </p:cNvPr>
          <p:cNvSpPr txBox="1"/>
          <p:nvPr/>
        </p:nvSpPr>
        <p:spPr>
          <a:xfrm rot="16200000">
            <a:off x="1447431" y="701981"/>
            <a:ext cx="382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800" b="1" dirty="0"/>
              <a:t>Exit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0131DE4-9D78-C6FC-6659-EAFCC082E62F}"/>
              </a:ext>
            </a:extLst>
          </p:cNvPr>
          <p:cNvCxnSpPr>
            <a:cxnSpLocks/>
          </p:cNvCxnSpPr>
          <p:nvPr/>
        </p:nvCxnSpPr>
        <p:spPr>
          <a:xfrm flipV="1">
            <a:off x="1635835" y="444483"/>
            <a:ext cx="0" cy="2266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81D26E-869C-1349-8D39-CDD1FB19FD4C}"/>
              </a:ext>
            </a:extLst>
          </p:cNvPr>
          <p:cNvSpPr txBox="1"/>
          <p:nvPr/>
        </p:nvSpPr>
        <p:spPr>
          <a:xfrm>
            <a:off x="4103341" y="1022137"/>
            <a:ext cx="382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800" b="1" dirty="0"/>
              <a:t>Exit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2A1E20-6634-F443-086A-E9F5D8CA3844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294444" y="815923"/>
            <a:ext cx="0" cy="2062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42F3EA-400C-B569-2C25-DCE09C167024}"/>
              </a:ext>
            </a:extLst>
          </p:cNvPr>
          <p:cNvCxnSpPr>
            <a:cxnSpLocks/>
          </p:cNvCxnSpPr>
          <p:nvPr/>
        </p:nvCxnSpPr>
        <p:spPr>
          <a:xfrm rot="5400000" flipV="1">
            <a:off x="4531194" y="1031918"/>
            <a:ext cx="0" cy="2266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FABB93-D1F4-9B70-6D6C-9E9F7C606625}"/>
              </a:ext>
            </a:extLst>
          </p:cNvPr>
          <p:cNvSpPr txBox="1"/>
          <p:nvPr/>
        </p:nvSpPr>
        <p:spPr>
          <a:xfrm>
            <a:off x="2161029" y="1407213"/>
            <a:ext cx="7904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800" b="1" dirty="0"/>
              <a:t>Staff room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914188-8435-D6B8-2F3E-3DD918381FEF}"/>
              </a:ext>
            </a:extLst>
          </p:cNvPr>
          <p:cNvSpPr txBox="1"/>
          <p:nvPr/>
        </p:nvSpPr>
        <p:spPr>
          <a:xfrm>
            <a:off x="1881682" y="646368"/>
            <a:ext cx="7904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800" b="1" dirty="0"/>
              <a:t>Care room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743313-8F54-821C-8106-A6E92AA1405A}"/>
              </a:ext>
            </a:extLst>
          </p:cNvPr>
          <p:cNvSpPr txBox="1"/>
          <p:nvPr/>
        </p:nvSpPr>
        <p:spPr>
          <a:xfrm>
            <a:off x="2879725" y="479475"/>
            <a:ext cx="449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800" b="1" dirty="0"/>
              <a:t>Care </a:t>
            </a:r>
          </a:p>
          <a:p>
            <a:r>
              <a:rPr lang="en-CH" sz="800" b="1" dirty="0"/>
              <a:t>room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EF9D56-D750-AD67-1F32-5783B7D319CB}"/>
              </a:ext>
            </a:extLst>
          </p:cNvPr>
          <p:cNvSpPr txBox="1"/>
          <p:nvPr/>
        </p:nvSpPr>
        <p:spPr>
          <a:xfrm>
            <a:off x="3286206" y="495163"/>
            <a:ext cx="449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800" b="1" dirty="0"/>
              <a:t>Care </a:t>
            </a:r>
          </a:p>
          <a:p>
            <a:r>
              <a:rPr lang="en-CH" sz="800" b="1" dirty="0"/>
              <a:t>room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7F9E74C-7C1D-EF8D-8B88-883F537A4873}"/>
              </a:ext>
            </a:extLst>
          </p:cNvPr>
          <p:cNvGrpSpPr>
            <a:grpSpLocks noChangeAspect="1"/>
          </p:cNvGrpSpPr>
          <p:nvPr/>
        </p:nvGrpSpPr>
        <p:grpSpPr>
          <a:xfrm>
            <a:off x="2698652" y="1047017"/>
            <a:ext cx="200941" cy="162000"/>
            <a:chOff x="1929577" y="539626"/>
            <a:chExt cx="267950" cy="216024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E18CE7D2-83FA-085C-4C76-7F7E1104FC0E}"/>
                </a:ext>
              </a:extLst>
            </p:cNvPr>
            <p:cNvSpPr/>
            <p:nvPr/>
          </p:nvSpPr>
          <p:spPr>
            <a:xfrm>
              <a:off x="1929577" y="539626"/>
              <a:ext cx="267950" cy="216024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8E3EECC-BE65-E59A-FFEA-995A96A7E79B}"/>
                </a:ext>
              </a:extLst>
            </p:cNvPr>
            <p:cNvSpPr/>
            <p:nvPr/>
          </p:nvSpPr>
          <p:spPr>
            <a:xfrm>
              <a:off x="1972783" y="593017"/>
              <a:ext cx="36000" cy="3600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CF702AC4-E888-DE93-2D22-97D2D58D1D40}"/>
                </a:ext>
              </a:extLst>
            </p:cNvPr>
            <p:cNvSpPr/>
            <p:nvPr/>
          </p:nvSpPr>
          <p:spPr>
            <a:xfrm>
              <a:off x="1974502" y="665642"/>
              <a:ext cx="191665" cy="360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705ED98A-3302-B009-6699-608A65E8A740}"/>
                </a:ext>
              </a:extLst>
            </p:cNvPr>
            <p:cNvSpPr/>
            <p:nvPr/>
          </p:nvSpPr>
          <p:spPr>
            <a:xfrm>
              <a:off x="2058167" y="593017"/>
              <a:ext cx="108000" cy="360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FEC10FD-7A17-6EF5-5C37-3A799B829764}"/>
              </a:ext>
            </a:extLst>
          </p:cNvPr>
          <p:cNvGrpSpPr>
            <a:grpSpLocks noChangeAspect="1"/>
          </p:cNvGrpSpPr>
          <p:nvPr/>
        </p:nvGrpSpPr>
        <p:grpSpPr>
          <a:xfrm>
            <a:off x="190024" y="1060283"/>
            <a:ext cx="200941" cy="162000"/>
            <a:chOff x="1929577" y="539626"/>
            <a:chExt cx="267950" cy="216024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2AA4398C-FA6B-F89C-CB90-778274BD552B}"/>
                </a:ext>
              </a:extLst>
            </p:cNvPr>
            <p:cNvSpPr/>
            <p:nvPr/>
          </p:nvSpPr>
          <p:spPr>
            <a:xfrm>
              <a:off x="1929577" y="539626"/>
              <a:ext cx="267950" cy="216024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400D700-A16F-E709-53AD-78D72A2BAB8E}"/>
                </a:ext>
              </a:extLst>
            </p:cNvPr>
            <p:cNvSpPr/>
            <p:nvPr/>
          </p:nvSpPr>
          <p:spPr>
            <a:xfrm>
              <a:off x="1972783" y="593017"/>
              <a:ext cx="36000" cy="3600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0475CA65-E57F-6D34-8AA3-C483416B5DF0}"/>
                </a:ext>
              </a:extLst>
            </p:cNvPr>
            <p:cNvSpPr/>
            <p:nvPr/>
          </p:nvSpPr>
          <p:spPr>
            <a:xfrm>
              <a:off x="1974502" y="665642"/>
              <a:ext cx="191665" cy="360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958A739C-751F-3EB8-FD1D-30BBE3979088}"/>
                </a:ext>
              </a:extLst>
            </p:cNvPr>
            <p:cNvSpPr/>
            <p:nvPr/>
          </p:nvSpPr>
          <p:spPr>
            <a:xfrm>
              <a:off x="2058167" y="593017"/>
              <a:ext cx="108000" cy="360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D242E26-76F4-4751-2C51-FAAB34DF0151}"/>
              </a:ext>
            </a:extLst>
          </p:cNvPr>
          <p:cNvGrpSpPr>
            <a:grpSpLocks noChangeAspect="1"/>
          </p:cNvGrpSpPr>
          <p:nvPr/>
        </p:nvGrpSpPr>
        <p:grpSpPr>
          <a:xfrm>
            <a:off x="1149473" y="1966545"/>
            <a:ext cx="200941" cy="162000"/>
            <a:chOff x="1929577" y="539626"/>
            <a:chExt cx="267950" cy="216024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F0235423-C0A3-8D85-0367-434C9FE3941F}"/>
                </a:ext>
              </a:extLst>
            </p:cNvPr>
            <p:cNvSpPr/>
            <p:nvPr/>
          </p:nvSpPr>
          <p:spPr>
            <a:xfrm>
              <a:off x="1929577" y="539626"/>
              <a:ext cx="267950" cy="216024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D60F34E-10A4-2CB0-6253-964B9C5EE823}"/>
                </a:ext>
              </a:extLst>
            </p:cNvPr>
            <p:cNvSpPr/>
            <p:nvPr/>
          </p:nvSpPr>
          <p:spPr>
            <a:xfrm>
              <a:off x="1972783" y="593017"/>
              <a:ext cx="36000" cy="3600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53BBBEC2-928F-0C1A-65EF-AC1E16924E95}"/>
                </a:ext>
              </a:extLst>
            </p:cNvPr>
            <p:cNvSpPr/>
            <p:nvPr/>
          </p:nvSpPr>
          <p:spPr>
            <a:xfrm>
              <a:off x="1974502" y="665642"/>
              <a:ext cx="191665" cy="360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9D3328D3-BE14-7EC4-CF30-70B4BC8F70A5}"/>
                </a:ext>
              </a:extLst>
            </p:cNvPr>
            <p:cNvSpPr/>
            <p:nvPr/>
          </p:nvSpPr>
          <p:spPr>
            <a:xfrm>
              <a:off x="2058167" y="593017"/>
              <a:ext cx="108000" cy="360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13B08AC-8802-8512-5781-49D263F6697F}"/>
              </a:ext>
            </a:extLst>
          </p:cNvPr>
          <p:cNvGrpSpPr>
            <a:grpSpLocks noChangeAspect="1"/>
          </p:cNvGrpSpPr>
          <p:nvPr/>
        </p:nvGrpSpPr>
        <p:grpSpPr>
          <a:xfrm>
            <a:off x="3104539" y="1677259"/>
            <a:ext cx="200941" cy="162000"/>
            <a:chOff x="1929577" y="539626"/>
            <a:chExt cx="267950" cy="216024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6AA6B289-64CF-88EF-F949-569B3DC243D7}"/>
                </a:ext>
              </a:extLst>
            </p:cNvPr>
            <p:cNvSpPr/>
            <p:nvPr/>
          </p:nvSpPr>
          <p:spPr>
            <a:xfrm>
              <a:off x="1929577" y="539626"/>
              <a:ext cx="267950" cy="216024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688B045-98F5-EE03-B143-A7270B0B9978}"/>
                </a:ext>
              </a:extLst>
            </p:cNvPr>
            <p:cNvSpPr/>
            <p:nvPr/>
          </p:nvSpPr>
          <p:spPr>
            <a:xfrm>
              <a:off x="1972783" y="593017"/>
              <a:ext cx="36000" cy="3600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3FCB7EAC-CF63-D656-BD86-9ED94D0E0855}"/>
                </a:ext>
              </a:extLst>
            </p:cNvPr>
            <p:cNvSpPr/>
            <p:nvPr/>
          </p:nvSpPr>
          <p:spPr>
            <a:xfrm>
              <a:off x="1974502" y="665642"/>
              <a:ext cx="191665" cy="360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5412ED6B-7257-26B0-7DA2-D7D22FD4862A}"/>
                </a:ext>
              </a:extLst>
            </p:cNvPr>
            <p:cNvSpPr/>
            <p:nvPr/>
          </p:nvSpPr>
          <p:spPr>
            <a:xfrm>
              <a:off x="2058167" y="593017"/>
              <a:ext cx="108000" cy="360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678A276C-B4B9-D45A-7AE4-11DB9C1624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68" y="1248580"/>
            <a:ext cx="200102" cy="20010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7E79053-B65E-B588-7939-55C2265040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56" y="1945152"/>
            <a:ext cx="200102" cy="20010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828F67A-39DA-8931-9061-7CFD2F0673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613" y="1013769"/>
            <a:ext cx="200102" cy="20010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0D2AEC4-4891-3C85-346D-2C1A0AFF47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383" y="1035525"/>
            <a:ext cx="200102" cy="20010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6381472-178D-A4CD-F845-8E084467B4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270" y="1855768"/>
            <a:ext cx="200102" cy="20010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3D3EA10-6A79-BBAD-A7A6-2B82450CCA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811" y="1019028"/>
            <a:ext cx="200102" cy="200102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4DEC179C-7793-0D74-D068-906623636802}"/>
              </a:ext>
            </a:extLst>
          </p:cNvPr>
          <p:cNvSpPr/>
          <p:nvPr/>
        </p:nvSpPr>
        <p:spPr>
          <a:xfrm>
            <a:off x="0" y="-2"/>
            <a:ext cx="938580" cy="532131"/>
          </a:xfrm>
          <a:prstGeom prst="rect">
            <a:avLst/>
          </a:prstGeom>
          <a:solidFill>
            <a:srgbClr val="D9D9D9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64B080A-F119-20FC-990D-A5BDD74E1684}"/>
              </a:ext>
            </a:extLst>
          </p:cNvPr>
          <p:cNvGrpSpPr>
            <a:grpSpLocks noChangeAspect="1"/>
          </p:cNvGrpSpPr>
          <p:nvPr/>
        </p:nvGrpSpPr>
        <p:grpSpPr>
          <a:xfrm>
            <a:off x="48481" y="92239"/>
            <a:ext cx="200941" cy="162000"/>
            <a:chOff x="1929577" y="539626"/>
            <a:chExt cx="267950" cy="216024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6FA0DD4E-29F0-E493-8868-16C9F4E18B2D}"/>
                </a:ext>
              </a:extLst>
            </p:cNvPr>
            <p:cNvSpPr/>
            <p:nvPr/>
          </p:nvSpPr>
          <p:spPr>
            <a:xfrm>
              <a:off x="1929577" y="539626"/>
              <a:ext cx="267950" cy="216024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146BB66-FBAC-E1A2-5D7F-7639DF89A635}"/>
                </a:ext>
              </a:extLst>
            </p:cNvPr>
            <p:cNvSpPr/>
            <p:nvPr/>
          </p:nvSpPr>
          <p:spPr>
            <a:xfrm>
              <a:off x="1972783" y="593017"/>
              <a:ext cx="36000" cy="3600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5FB283E-3F23-D5B4-84D0-61E4BD5E7A03}"/>
                </a:ext>
              </a:extLst>
            </p:cNvPr>
            <p:cNvSpPr/>
            <p:nvPr/>
          </p:nvSpPr>
          <p:spPr>
            <a:xfrm>
              <a:off x="1974502" y="665642"/>
              <a:ext cx="191665" cy="360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ACC23CB-1CEB-C136-8352-757C5E865BDC}"/>
                </a:ext>
              </a:extLst>
            </p:cNvPr>
            <p:cNvSpPr/>
            <p:nvPr/>
          </p:nvSpPr>
          <p:spPr>
            <a:xfrm>
              <a:off x="2058167" y="593017"/>
              <a:ext cx="108000" cy="360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DBA5D32A-6FC2-2171-9852-0A82E7B2C9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5" y="280536"/>
            <a:ext cx="200102" cy="200102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6C55E4B3-6C02-8B8E-3CE7-1E9363304249}"/>
              </a:ext>
            </a:extLst>
          </p:cNvPr>
          <p:cNvSpPr txBox="1"/>
          <p:nvPr/>
        </p:nvSpPr>
        <p:spPr>
          <a:xfrm>
            <a:off x="211323" y="274157"/>
            <a:ext cx="8360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800" dirty="0"/>
              <a:t>Video sensor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DDCA45D-4C3F-8D7A-1506-867F53A9E40E}"/>
              </a:ext>
            </a:extLst>
          </p:cNvPr>
          <p:cNvSpPr txBox="1"/>
          <p:nvPr/>
        </p:nvSpPr>
        <p:spPr>
          <a:xfrm>
            <a:off x="212605" y="74894"/>
            <a:ext cx="8360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800" dirty="0"/>
              <a:t>CO</a:t>
            </a:r>
            <a:r>
              <a:rPr lang="en-CH" sz="800" baseline="-25000" dirty="0"/>
              <a:t>2</a:t>
            </a:r>
            <a:r>
              <a:rPr lang="en-CH" sz="800" dirty="0"/>
              <a:t> device</a:t>
            </a:r>
          </a:p>
        </p:txBody>
      </p:sp>
    </p:spTree>
    <p:extLst>
      <p:ext uri="{BB962C8B-B14F-4D97-AF65-F5344CB8AC3E}">
        <p14:creationId xmlns:p14="http://schemas.microsoft.com/office/powerpoint/2010/main" val="798169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36</TotalTime>
  <Words>24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B</dc:creator>
  <cp:lastModifiedBy>Nic B</cp:lastModifiedBy>
  <cp:revision>3</cp:revision>
  <dcterms:created xsi:type="dcterms:W3CDTF">2023-07-18T12:08:44Z</dcterms:created>
  <dcterms:modified xsi:type="dcterms:W3CDTF">2024-03-07T13:03:24Z</dcterms:modified>
</cp:coreProperties>
</file>