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8" r:id="rId2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3"/>
  </p:normalViewPr>
  <p:slideViewPr>
    <p:cSldViewPr snapToGrid="0">
      <p:cViewPr>
        <p:scale>
          <a:sx n="227" d="100"/>
          <a:sy n="227" d="100"/>
        </p:scale>
        <p:origin x="9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248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0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619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69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262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766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614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05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942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011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538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EBCED-C746-5540-B617-E24B176B3675}" type="datetimeFigureOut">
              <a:rPr lang="en-CH" smtClean="0"/>
              <a:t>18.07.23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99A00-D95E-8844-B872-A900CBAD1D6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20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540B7E-591A-FD2D-8671-1D7DA92FC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04" t="32608" r="51155" b="20168"/>
          <a:stretch/>
        </p:blipFill>
        <p:spPr>
          <a:xfrm rot="16200000">
            <a:off x="1230549" y="-1227844"/>
            <a:ext cx="3301464" cy="57625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DE63E7-B369-5D31-56D7-EBFA6C4DDFEE}"/>
              </a:ext>
            </a:extLst>
          </p:cNvPr>
          <p:cNvSpPr/>
          <p:nvPr/>
        </p:nvSpPr>
        <p:spPr>
          <a:xfrm>
            <a:off x="0" y="0"/>
            <a:ext cx="970498" cy="9312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501E74-C1A8-A8C0-5FF9-14A3354DEB3D}"/>
              </a:ext>
            </a:extLst>
          </p:cNvPr>
          <p:cNvSpPr/>
          <p:nvPr/>
        </p:nvSpPr>
        <p:spPr>
          <a:xfrm>
            <a:off x="1526805" y="-1"/>
            <a:ext cx="223458" cy="2114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F0A4AC-0D44-5879-51CB-6A0F4EE1C295}"/>
              </a:ext>
            </a:extLst>
          </p:cNvPr>
          <p:cNvSpPr txBox="1"/>
          <p:nvPr/>
        </p:nvSpPr>
        <p:spPr>
          <a:xfrm>
            <a:off x="437566" y="2308860"/>
            <a:ext cx="144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/>
              <a:t>Entrance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62F947-CDAF-317F-636C-C44C50FAA65E}"/>
              </a:ext>
            </a:extLst>
          </p:cNvPr>
          <p:cNvSpPr txBox="1"/>
          <p:nvPr/>
        </p:nvSpPr>
        <p:spPr>
          <a:xfrm>
            <a:off x="246832" y="1496934"/>
            <a:ext cx="1447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>
                <a:solidFill>
                  <a:schemeClr val="accent1"/>
                </a:solidFill>
              </a:rPr>
              <a:t>Waiting room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718CE-04E6-31B3-EA7C-6244B5BB9753}"/>
              </a:ext>
            </a:extLst>
          </p:cNvPr>
          <p:cNvSpPr txBox="1"/>
          <p:nvPr/>
        </p:nvSpPr>
        <p:spPr>
          <a:xfrm rot="16200000">
            <a:off x="1474764" y="1665545"/>
            <a:ext cx="75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/>
              <a:t>Reception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B8F18A-CEA6-85BF-1B22-F0F794475EDA}"/>
              </a:ext>
            </a:extLst>
          </p:cNvPr>
          <p:cNvSpPr/>
          <p:nvPr/>
        </p:nvSpPr>
        <p:spPr>
          <a:xfrm>
            <a:off x="2326053" y="1088980"/>
            <a:ext cx="1533500" cy="900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2B4D1-812B-0B23-D71A-7B1EAC099BFD}"/>
              </a:ext>
            </a:extLst>
          </p:cNvPr>
          <p:cNvSpPr txBox="1"/>
          <p:nvPr/>
        </p:nvSpPr>
        <p:spPr>
          <a:xfrm>
            <a:off x="2653759" y="1010876"/>
            <a:ext cx="75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>
                <a:solidFill>
                  <a:schemeClr val="accent1"/>
                </a:solidFill>
              </a:rPr>
              <a:t>Corridor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43BD8-6AC4-328E-C00A-25025570147F}"/>
              </a:ext>
            </a:extLst>
          </p:cNvPr>
          <p:cNvSpPr txBox="1"/>
          <p:nvPr/>
        </p:nvSpPr>
        <p:spPr>
          <a:xfrm>
            <a:off x="3211791" y="1653435"/>
            <a:ext cx="7529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000" b="1" dirty="0">
                <a:solidFill>
                  <a:schemeClr val="accent1"/>
                </a:solidFill>
              </a:rPr>
              <a:t>TB room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30AD0A-B6C3-4784-ADE4-0C643FFC9F60}"/>
              </a:ext>
            </a:extLst>
          </p:cNvPr>
          <p:cNvSpPr/>
          <p:nvPr/>
        </p:nvSpPr>
        <p:spPr>
          <a:xfrm>
            <a:off x="117806" y="1010875"/>
            <a:ext cx="1806361" cy="115425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DE5863-2850-BE03-8345-6236BB5A5470}"/>
              </a:ext>
            </a:extLst>
          </p:cNvPr>
          <p:cNvSpPr/>
          <p:nvPr/>
        </p:nvSpPr>
        <p:spPr>
          <a:xfrm>
            <a:off x="1972490" y="1010875"/>
            <a:ext cx="2184384" cy="257576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E01B7-EAAE-5DE1-F7DF-5B83A7DC68DE}"/>
              </a:ext>
            </a:extLst>
          </p:cNvPr>
          <p:cNvSpPr/>
          <p:nvPr/>
        </p:nvSpPr>
        <p:spPr>
          <a:xfrm>
            <a:off x="3060007" y="1319425"/>
            <a:ext cx="1035159" cy="752954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816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</TotalTime>
  <Words>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1</cp:revision>
  <dcterms:created xsi:type="dcterms:W3CDTF">2023-07-18T12:08:44Z</dcterms:created>
  <dcterms:modified xsi:type="dcterms:W3CDTF">2023-07-18T12:21:08Z</dcterms:modified>
</cp:coreProperties>
</file>