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37"/>
  </p:normalViewPr>
  <p:slideViewPr>
    <p:cSldViewPr snapToGrid="0">
      <p:cViewPr varScale="1">
        <p:scale>
          <a:sx n="271" d="100"/>
          <a:sy n="271" d="100"/>
        </p:scale>
        <p:origin x="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4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0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69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262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76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14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5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94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1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53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BCED-C746-5540-B617-E24B176B367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20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40B7E-591A-FD2D-8671-1D7DA92F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4" t="32608" r="51155" b="20168"/>
          <a:stretch/>
        </p:blipFill>
        <p:spPr>
          <a:xfrm rot="16200000">
            <a:off x="1230548" y="-1227845"/>
            <a:ext cx="3301464" cy="5762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E63E7-B369-5D31-56D7-EBFA6C4DDFEE}"/>
              </a:ext>
            </a:extLst>
          </p:cNvPr>
          <p:cNvSpPr/>
          <p:nvPr/>
        </p:nvSpPr>
        <p:spPr>
          <a:xfrm>
            <a:off x="0" y="6030"/>
            <a:ext cx="970498" cy="93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01E74-C1A8-A8C0-5FF9-14A3354DEB3D}"/>
              </a:ext>
            </a:extLst>
          </p:cNvPr>
          <p:cNvSpPr/>
          <p:nvPr/>
        </p:nvSpPr>
        <p:spPr>
          <a:xfrm>
            <a:off x="1526805" y="-1"/>
            <a:ext cx="223458" cy="211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01B7-EAAE-5DE1-F7DF-5B83A7DC68DE}"/>
              </a:ext>
            </a:extLst>
          </p:cNvPr>
          <p:cNvSpPr/>
          <p:nvPr/>
        </p:nvSpPr>
        <p:spPr>
          <a:xfrm>
            <a:off x="3060007" y="1319425"/>
            <a:ext cx="1035159" cy="736445"/>
          </a:xfrm>
          <a:prstGeom prst="rect">
            <a:avLst/>
          </a:prstGeom>
          <a:solidFill>
            <a:srgbClr val="D9D9D9">
              <a:alpha val="70196"/>
            </a:srgbClr>
          </a:solidFill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0AD0A-B6C3-4784-ADE4-0C643FFC9F60}"/>
              </a:ext>
            </a:extLst>
          </p:cNvPr>
          <p:cNvSpPr/>
          <p:nvPr/>
        </p:nvSpPr>
        <p:spPr>
          <a:xfrm>
            <a:off x="111543" y="1010875"/>
            <a:ext cx="1806361" cy="1154257"/>
          </a:xfrm>
          <a:prstGeom prst="rect">
            <a:avLst/>
          </a:prstGeom>
          <a:solidFill>
            <a:srgbClr val="D9D9D9">
              <a:alpha val="70196"/>
            </a:srgbClr>
          </a:solidFill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0A4AC-0D44-5879-51CB-6A0F4EE1C295}"/>
              </a:ext>
            </a:extLst>
          </p:cNvPr>
          <p:cNvSpPr txBox="1"/>
          <p:nvPr/>
        </p:nvSpPr>
        <p:spPr>
          <a:xfrm>
            <a:off x="437566" y="2308860"/>
            <a:ext cx="100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800" b="1" dirty="0"/>
              <a:t>Entrance / 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2F947-CDAF-317F-636C-C44C50FAA65E}"/>
              </a:ext>
            </a:extLst>
          </p:cNvPr>
          <p:cNvSpPr txBox="1"/>
          <p:nvPr/>
        </p:nvSpPr>
        <p:spPr>
          <a:xfrm>
            <a:off x="419450" y="1509989"/>
            <a:ext cx="921398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Waiting room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8F18A-CEA6-85BF-1B22-F0F794475EDA}"/>
              </a:ext>
            </a:extLst>
          </p:cNvPr>
          <p:cNvSpPr/>
          <p:nvPr/>
        </p:nvSpPr>
        <p:spPr>
          <a:xfrm>
            <a:off x="2326053" y="1088980"/>
            <a:ext cx="1533500" cy="9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E5863-2850-BE03-8345-6236BB5A5470}"/>
              </a:ext>
            </a:extLst>
          </p:cNvPr>
          <p:cNvSpPr/>
          <p:nvPr/>
        </p:nvSpPr>
        <p:spPr>
          <a:xfrm>
            <a:off x="1952448" y="1010875"/>
            <a:ext cx="2182522" cy="246221"/>
          </a:xfrm>
          <a:prstGeom prst="rect">
            <a:avLst/>
          </a:prstGeom>
          <a:solidFill>
            <a:srgbClr val="D9D9D9">
              <a:alpha val="70196"/>
            </a:srgbClr>
          </a:solidFill>
          <a:ln w="19050">
            <a:solidFill>
              <a:schemeClr val="tx1">
                <a:alpha val="50196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2B4D1-812B-0B23-D71A-7B1EAC099BFD}"/>
              </a:ext>
            </a:extLst>
          </p:cNvPr>
          <p:cNvSpPr txBox="1"/>
          <p:nvPr/>
        </p:nvSpPr>
        <p:spPr>
          <a:xfrm>
            <a:off x="2966985" y="1055246"/>
            <a:ext cx="731951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Corridor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43BD8-6AC4-328E-C00A-25025570147F}"/>
              </a:ext>
            </a:extLst>
          </p:cNvPr>
          <p:cNvSpPr txBox="1"/>
          <p:nvPr/>
        </p:nvSpPr>
        <p:spPr>
          <a:xfrm>
            <a:off x="3356986" y="1683737"/>
            <a:ext cx="642868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TB room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B767A-B41E-928F-739F-18A4C7752AE7}"/>
              </a:ext>
            </a:extLst>
          </p:cNvPr>
          <p:cNvSpPr txBox="1"/>
          <p:nvPr/>
        </p:nvSpPr>
        <p:spPr>
          <a:xfrm rot="16200000">
            <a:off x="1447431" y="701981"/>
            <a:ext cx="382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Exit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131DE4-9D78-C6FC-6659-EAFCC082E62F}"/>
              </a:ext>
            </a:extLst>
          </p:cNvPr>
          <p:cNvCxnSpPr>
            <a:cxnSpLocks/>
          </p:cNvCxnSpPr>
          <p:nvPr/>
        </p:nvCxnSpPr>
        <p:spPr>
          <a:xfrm flipV="1">
            <a:off x="1635835" y="444483"/>
            <a:ext cx="0" cy="22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1D26E-869C-1349-8D39-CDD1FB19FD4C}"/>
              </a:ext>
            </a:extLst>
          </p:cNvPr>
          <p:cNvSpPr txBox="1"/>
          <p:nvPr/>
        </p:nvSpPr>
        <p:spPr>
          <a:xfrm>
            <a:off x="4103341" y="1022137"/>
            <a:ext cx="382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Exit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2A1E20-6634-F443-086A-E9F5D8CA384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294444" y="815923"/>
            <a:ext cx="0" cy="206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2F3EA-400C-B569-2C25-DCE09C167024}"/>
              </a:ext>
            </a:extLst>
          </p:cNvPr>
          <p:cNvCxnSpPr>
            <a:cxnSpLocks/>
          </p:cNvCxnSpPr>
          <p:nvPr/>
        </p:nvCxnSpPr>
        <p:spPr>
          <a:xfrm rot="5400000" flipV="1">
            <a:off x="4531194" y="1031918"/>
            <a:ext cx="0" cy="2266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FABB93-D1F4-9B70-6D6C-9E9F7C606625}"/>
              </a:ext>
            </a:extLst>
          </p:cNvPr>
          <p:cNvSpPr txBox="1"/>
          <p:nvPr/>
        </p:nvSpPr>
        <p:spPr>
          <a:xfrm>
            <a:off x="2161029" y="1407213"/>
            <a:ext cx="79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Staff room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14188-8435-D6B8-2F3E-3DD918381FEF}"/>
              </a:ext>
            </a:extLst>
          </p:cNvPr>
          <p:cNvSpPr txBox="1"/>
          <p:nvPr/>
        </p:nvSpPr>
        <p:spPr>
          <a:xfrm>
            <a:off x="1881682" y="646368"/>
            <a:ext cx="790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Care room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743313-8F54-821C-8106-A6E92AA1405A}"/>
              </a:ext>
            </a:extLst>
          </p:cNvPr>
          <p:cNvSpPr txBox="1"/>
          <p:nvPr/>
        </p:nvSpPr>
        <p:spPr>
          <a:xfrm>
            <a:off x="2879725" y="479475"/>
            <a:ext cx="449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Care </a:t>
            </a:r>
          </a:p>
          <a:p>
            <a:r>
              <a:rPr lang="en-CH" sz="800" b="1" dirty="0"/>
              <a:t>room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EF9D56-D750-AD67-1F32-5783B7D319CB}"/>
              </a:ext>
            </a:extLst>
          </p:cNvPr>
          <p:cNvSpPr txBox="1"/>
          <p:nvPr/>
        </p:nvSpPr>
        <p:spPr>
          <a:xfrm>
            <a:off x="3286206" y="495163"/>
            <a:ext cx="449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b="1" dirty="0"/>
              <a:t>Care </a:t>
            </a:r>
          </a:p>
          <a:p>
            <a:r>
              <a:rPr lang="en-CH" sz="800" b="1" dirty="0"/>
              <a:t>room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F9E74C-7C1D-EF8D-8B88-883F537A4873}"/>
              </a:ext>
            </a:extLst>
          </p:cNvPr>
          <p:cNvGrpSpPr>
            <a:grpSpLocks noChangeAspect="1"/>
          </p:cNvGrpSpPr>
          <p:nvPr/>
        </p:nvGrpSpPr>
        <p:grpSpPr>
          <a:xfrm>
            <a:off x="2698652" y="1047017"/>
            <a:ext cx="200941" cy="162000"/>
            <a:chOff x="1929577" y="539626"/>
            <a:chExt cx="267950" cy="21602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18CE7D2-83FA-085C-4C76-7F7E1104FC0E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8E3EECC-BE65-E59A-FFEA-995A96A7E79B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F702AC4-E888-DE93-2D22-97D2D58D1D40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05ED98A-3302-B009-6699-608A65E8A740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EC10FD-7A17-6EF5-5C37-3A799B829764}"/>
              </a:ext>
            </a:extLst>
          </p:cNvPr>
          <p:cNvGrpSpPr>
            <a:grpSpLocks noChangeAspect="1"/>
          </p:cNvGrpSpPr>
          <p:nvPr/>
        </p:nvGrpSpPr>
        <p:grpSpPr>
          <a:xfrm>
            <a:off x="190024" y="1060283"/>
            <a:ext cx="200941" cy="162000"/>
            <a:chOff x="1929577" y="539626"/>
            <a:chExt cx="267950" cy="21602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AA4398C-FA6B-F89C-CB90-778274BD552B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400D700-A16F-E709-53AD-78D72A2BAB8E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475CA65-E57F-6D34-8AA3-C483416B5DF0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58A739C-751F-3EB8-FD1D-30BBE3979088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242E26-76F4-4751-2C51-FAAB34DF0151}"/>
              </a:ext>
            </a:extLst>
          </p:cNvPr>
          <p:cNvGrpSpPr>
            <a:grpSpLocks noChangeAspect="1"/>
          </p:cNvGrpSpPr>
          <p:nvPr/>
        </p:nvGrpSpPr>
        <p:grpSpPr>
          <a:xfrm>
            <a:off x="1149473" y="1966545"/>
            <a:ext cx="200941" cy="162000"/>
            <a:chOff x="1929577" y="539626"/>
            <a:chExt cx="267950" cy="216024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F0235423-C0A3-8D85-0367-434C9FE3941F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D60F34E-10A4-2CB0-6253-964B9C5EE823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3BBBEC2-928F-0C1A-65EF-AC1E16924E95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D3328D3-BE14-7EC4-CF30-70B4BC8F70A5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3B08AC-8802-8512-5781-49D263F6697F}"/>
              </a:ext>
            </a:extLst>
          </p:cNvPr>
          <p:cNvGrpSpPr>
            <a:grpSpLocks noChangeAspect="1"/>
          </p:cNvGrpSpPr>
          <p:nvPr/>
        </p:nvGrpSpPr>
        <p:grpSpPr>
          <a:xfrm>
            <a:off x="3104539" y="1677259"/>
            <a:ext cx="200941" cy="162000"/>
            <a:chOff x="1929577" y="539626"/>
            <a:chExt cx="267950" cy="216024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AA6B289-64CF-88EF-F949-569B3DC243D7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688B045-98F5-EE03-B143-A7270B0B9978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FCB7EAC-CF63-D656-BD86-9ED94D0E0855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412ED6B-7257-26B0-7DA2-D7D22FD4862A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678A276C-B4B9-D45A-7AE4-11DB9C162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68" y="1248580"/>
            <a:ext cx="200102" cy="20010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7E79053-B65E-B588-7939-55C226504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356" y="1945152"/>
            <a:ext cx="200102" cy="2001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828F67A-39DA-8931-9061-7CFD2F067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13" y="1013769"/>
            <a:ext cx="200102" cy="20010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0D2AEC4-4891-3C85-346D-2C1A0AFF4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383" y="1035525"/>
            <a:ext cx="200102" cy="20010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6381472-178D-A4CD-F845-8E084467B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70" y="1855768"/>
            <a:ext cx="200102" cy="20010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3D3EA10-6A79-BBAD-A7A6-2B82450CCA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811" y="1019028"/>
            <a:ext cx="200102" cy="200102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4DEC179C-7793-0D74-D068-906623636802}"/>
              </a:ext>
            </a:extLst>
          </p:cNvPr>
          <p:cNvSpPr/>
          <p:nvPr/>
        </p:nvSpPr>
        <p:spPr>
          <a:xfrm>
            <a:off x="46890" y="46891"/>
            <a:ext cx="872197" cy="454193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64B080A-F119-20FC-990D-A5BDD74E1684}"/>
              </a:ext>
            </a:extLst>
          </p:cNvPr>
          <p:cNvGrpSpPr>
            <a:grpSpLocks noChangeAspect="1"/>
          </p:cNvGrpSpPr>
          <p:nvPr/>
        </p:nvGrpSpPr>
        <p:grpSpPr>
          <a:xfrm>
            <a:off x="85993" y="106306"/>
            <a:ext cx="200941" cy="162000"/>
            <a:chOff x="1929577" y="539626"/>
            <a:chExt cx="267950" cy="216024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6FA0DD4E-29F0-E493-8868-16C9F4E18B2D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146BB66-FBAC-E1A2-5D7F-7639DF89A635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5FB283E-3F23-D5B4-84D0-61E4BD5E7A03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CC23CB-1CEB-C136-8352-757C5E865BDC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DBA5D32A-6FC2-2171-9852-0A82E7B2C9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7" y="294603"/>
            <a:ext cx="200102" cy="20010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C55E4B3-6C02-8B8E-3CE7-1E9363304249}"/>
              </a:ext>
            </a:extLst>
          </p:cNvPr>
          <p:cNvSpPr txBox="1"/>
          <p:nvPr/>
        </p:nvSpPr>
        <p:spPr>
          <a:xfrm>
            <a:off x="248835" y="288224"/>
            <a:ext cx="83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Video sensor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DCA45D-4C3F-8D7A-1506-867F53A9E40E}"/>
              </a:ext>
            </a:extLst>
          </p:cNvPr>
          <p:cNvSpPr txBox="1"/>
          <p:nvPr/>
        </p:nvSpPr>
        <p:spPr>
          <a:xfrm>
            <a:off x="250117" y="88961"/>
            <a:ext cx="8360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" dirty="0"/>
              <a:t>CO</a:t>
            </a:r>
            <a:r>
              <a:rPr lang="en-CH" sz="800" baseline="-25000" dirty="0"/>
              <a:t>2</a:t>
            </a:r>
            <a:r>
              <a:rPr lang="en-CH" sz="800" dirty="0"/>
              <a:t> device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F68841-3EAE-EB69-6F29-479C5CA81A7D}"/>
              </a:ext>
            </a:extLst>
          </p:cNvPr>
          <p:cNvSpPr/>
          <p:nvPr/>
        </p:nvSpPr>
        <p:spPr>
          <a:xfrm>
            <a:off x="2019496" y="2888566"/>
            <a:ext cx="1477108" cy="150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31209-2F95-64A9-B76A-056E4600D788}"/>
              </a:ext>
            </a:extLst>
          </p:cNvPr>
          <p:cNvSpPr/>
          <p:nvPr/>
        </p:nvSpPr>
        <p:spPr>
          <a:xfrm rot="18847713">
            <a:off x="4489215" y="2443125"/>
            <a:ext cx="1683393" cy="667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2674A0-B538-D302-CDA1-8E722CEE31B7}"/>
              </a:ext>
            </a:extLst>
          </p:cNvPr>
          <p:cNvSpPr/>
          <p:nvPr/>
        </p:nvSpPr>
        <p:spPr>
          <a:xfrm rot="16200000">
            <a:off x="5051497" y="87218"/>
            <a:ext cx="881327" cy="667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2DC5D2-028A-6727-F786-7A13CEE1E60A}"/>
              </a:ext>
            </a:extLst>
          </p:cNvPr>
          <p:cNvSpPr/>
          <p:nvPr/>
        </p:nvSpPr>
        <p:spPr>
          <a:xfrm rot="16200000">
            <a:off x="3445018" y="2316063"/>
            <a:ext cx="627205" cy="667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2925C7-EE4B-95D3-E538-7C75E9C34DE3}"/>
              </a:ext>
            </a:extLst>
          </p:cNvPr>
          <p:cNvSpPr txBox="1"/>
          <p:nvPr/>
        </p:nvSpPr>
        <p:spPr>
          <a:xfrm rot="16200000">
            <a:off x="1412247" y="1663443"/>
            <a:ext cx="761021" cy="15388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CH" sz="1000" dirty="0">
                <a:solidFill>
                  <a:sysClr val="windowText" lastClr="000000"/>
                </a:solidFill>
              </a:rPr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79816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23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6</cp:revision>
  <dcterms:created xsi:type="dcterms:W3CDTF">2023-07-18T12:08:44Z</dcterms:created>
  <dcterms:modified xsi:type="dcterms:W3CDTF">2024-04-18T07:59:04Z</dcterms:modified>
</cp:coreProperties>
</file>