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/>
    <p:restoredTop sz="94801"/>
  </p:normalViewPr>
  <p:slideViewPr>
    <p:cSldViewPr snapToGrid="0">
      <p:cViewPr varScale="1">
        <p:scale>
          <a:sx n="245" d="100"/>
          <a:sy n="245" d="100"/>
        </p:scale>
        <p:origin x="11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F0B4-BFAF-F740-9FB9-9FC391BD2401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0A60-A60F-2540-80FE-1395EDA4EE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4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40A60-A60F-2540-80FE-1395EDA4EE2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8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9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8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1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9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F2F-2C21-704F-954A-51416393FD25}" type="datetimeFigureOut">
              <a:rPr lang="en-CH" smtClean="0"/>
              <a:t>18.04.2024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6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F6700B3-2B98-4E71-6772-A6C3D57624CF}"/>
              </a:ext>
            </a:extLst>
          </p:cNvPr>
          <p:cNvSpPr/>
          <p:nvPr/>
        </p:nvSpPr>
        <p:spPr>
          <a:xfrm>
            <a:off x="2902586" y="-6849"/>
            <a:ext cx="2898775" cy="299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83D326-970C-3ADE-30AE-4FBF76FABE54}"/>
              </a:ext>
            </a:extLst>
          </p:cNvPr>
          <p:cNvSpPr/>
          <p:nvPr/>
        </p:nvSpPr>
        <p:spPr>
          <a:xfrm>
            <a:off x="-3667" y="-6849"/>
            <a:ext cx="2898775" cy="312609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6221E-597E-E483-D594-ED762ABC426E}"/>
              </a:ext>
            </a:extLst>
          </p:cNvPr>
          <p:cNvSpPr/>
          <p:nvPr/>
        </p:nvSpPr>
        <p:spPr>
          <a:xfrm>
            <a:off x="2900681" y="276999"/>
            <a:ext cx="2898775" cy="3321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654F06-8519-32AC-D479-5B0EFD15DCDD}"/>
              </a:ext>
            </a:extLst>
          </p:cNvPr>
          <p:cNvSpPr/>
          <p:nvPr/>
        </p:nvSpPr>
        <p:spPr>
          <a:xfrm>
            <a:off x="0" y="276999"/>
            <a:ext cx="2898775" cy="3323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04C16-9CE8-983E-C057-743C6B2D7D01}"/>
              </a:ext>
            </a:extLst>
          </p:cNvPr>
          <p:cNvCxnSpPr/>
          <p:nvPr/>
        </p:nvCxnSpPr>
        <p:spPr>
          <a:xfrm>
            <a:off x="2898775" y="23812"/>
            <a:ext cx="0" cy="3552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04037-0E41-4E63-5036-84B51D22763C}"/>
              </a:ext>
            </a:extLst>
          </p:cNvPr>
          <p:cNvSpPr txBox="1"/>
          <p:nvPr/>
        </p:nvSpPr>
        <p:spPr>
          <a:xfrm>
            <a:off x="0" y="0"/>
            <a:ext cx="287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b="1" dirty="0"/>
              <a:t>Collected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648E-4A96-703E-D68C-4B0061E44AE6}"/>
              </a:ext>
            </a:extLst>
          </p:cNvPr>
          <p:cNvSpPr txBox="1"/>
          <p:nvPr/>
        </p:nvSpPr>
        <p:spPr>
          <a:xfrm>
            <a:off x="3987800" y="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Modeling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1C1C00-BC7D-F0A1-B67D-A462F932E9FF}"/>
              </a:ext>
            </a:extLst>
          </p:cNvPr>
          <p:cNvSpPr>
            <a:spLocks noChangeAspect="1"/>
          </p:cNvSpPr>
          <p:nvPr/>
        </p:nvSpPr>
        <p:spPr>
          <a:xfrm>
            <a:off x="94674" y="2504925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Environmental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levels</a:t>
            </a:r>
            <a:r>
              <a:rPr lang="en-CH" sz="800" baseline="-250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96E2-85BD-7674-0662-DC8238749B5C}"/>
              </a:ext>
            </a:extLst>
          </p:cNvPr>
          <p:cNvSpPr>
            <a:spLocks noChangeAspect="1"/>
          </p:cNvSpPr>
          <p:nvPr/>
        </p:nvSpPr>
        <p:spPr>
          <a:xfrm>
            <a:off x="94675" y="148514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Occupancy</a:t>
            </a:r>
            <a:endParaRPr lang="en-CH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Movements</a:t>
            </a:r>
            <a:endParaRPr lang="en-CH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819DC-18B9-5B78-5250-C569B704337F}"/>
              </a:ext>
            </a:extLst>
          </p:cNvPr>
          <p:cNvSpPr>
            <a:spLocks noChangeAspect="1"/>
          </p:cNvSpPr>
          <p:nvPr/>
        </p:nvSpPr>
        <p:spPr>
          <a:xfrm>
            <a:off x="94675" y="46536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Clinical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TB status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96D65F-AF2D-98F5-21D1-CF7AC1F46761}"/>
              </a:ext>
            </a:extLst>
          </p:cNvPr>
          <p:cNvSpPr>
            <a:spLocks noChangeAspect="1"/>
          </p:cNvSpPr>
          <p:nvPr/>
        </p:nvSpPr>
        <p:spPr>
          <a:xfrm>
            <a:off x="1600199" y="206866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Air change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Estimated with transient mass balance 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0B9E-5DEB-B01B-71B5-8B927C00CAAD}"/>
              </a:ext>
            </a:extLst>
          </p:cNvPr>
          <p:cNvSpPr>
            <a:spLocks noChangeAspect="1"/>
          </p:cNvSpPr>
          <p:nvPr/>
        </p:nvSpPr>
        <p:spPr>
          <a:xfrm>
            <a:off x="1600199" y="465361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Diagnosed TB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location of infectious patients</a:t>
            </a:r>
            <a:endParaRPr lang="en-CH" sz="1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9EEB4-B7F6-FC13-955A-2621FAC84599}"/>
              </a:ext>
            </a:extLst>
          </p:cNvPr>
          <p:cNvSpPr>
            <a:spLocks noChangeAspect="1"/>
          </p:cNvSpPr>
          <p:nvPr/>
        </p:nvSpPr>
        <p:spPr>
          <a:xfrm>
            <a:off x="3190872" y="250492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</a:t>
            </a:r>
            <a:r>
              <a:rPr lang="en-GB" sz="1000" b="1" dirty="0"/>
              <a:t>u</a:t>
            </a:r>
            <a:r>
              <a:rPr lang="en-CH" sz="1000" b="1" dirty="0"/>
              <a:t>anta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Outdoor air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Bacterial inact-ivation</a:t>
            </a:r>
            <a:endParaRPr lang="en-CH" sz="10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06E65-7FFD-869F-66D5-2C5ABA6D0DD5}"/>
              </a:ext>
            </a:extLst>
          </p:cNvPr>
          <p:cNvSpPr>
            <a:spLocks noChangeAspect="1"/>
          </p:cNvSpPr>
          <p:nvPr/>
        </p:nvSpPr>
        <p:spPr>
          <a:xfrm>
            <a:off x="3190873" y="148514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Radially from generation point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58715-5D5F-2DD9-E162-D4438C02E4C0}"/>
              </a:ext>
            </a:extLst>
          </p:cNvPr>
          <p:cNvSpPr>
            <a:spLocks noChangeAspect="1"/>
          </p:cNvSpPr>
          <p:nvPr/>
        </p:nvSpPr>
        <p:spPr>
          <a:xfrm>
            <a:off x="3190873" y="46536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Diagnosed + undiagnosed patients</a:t>
            </a:r>
            <a:endParaRPr lang="en-CH" sz="1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A045ED-DA04-F0D5-87A5-A969A123DBF2}"/>
              </a:ext>
            </a:extLst>
          </p:cNvPr>
          <p:cNvSpPr>
            <a:spLocks/>
          </p:cNvSpPr>
          <p:nvPr/>
        </p:nvSpPr>
        <p:spPr>
          <a:xfrm>
            <a:off x="4667252" y="1485142"/>
            <a:ext cx="1060449" cy="871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Risk of 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</a:t>
            </a:r>
            <a:r>
              <a:rPr lang="en-GB" sz="800" dirty="0"/>
              <a:t>q</a:t>
            </a:r>
            <a:r>
              <a:rPr lang="en-CH" sz="800" dirty="0"/>
              <a:t>uanta conc.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Exposure time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84A74-0A86-5E46-1553-CBD7D47575D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155124" y="901622"/>
            <a:ext cx="4450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1EB76C-5E63-C6CC-4AEF-4F485AE9B63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660648" y="901622"/>
            <a:ext cx="5302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DD01D4-0A83-BB67-ACD3-453F97729A1B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2660648" y="2504926"/>
            <a:ext cx="530224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C2B571-2559-7278-BF2C-59AF6153C3A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155123" y="2504926"/>
            <a:ext cx="445076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33E328A-6AD3-D850-B961-5615091CF83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51322" y="901623"/>
            <a:ext cx="415930" cy="10191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DF63B9-A398-930E-46B8-EEF5E820008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251321" y="1920742"/>
            <a:ext cx="415931" cy="102044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ADBC1B-2706-4F48-4F04-C4C835BC859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251322" y="1920742"/>
            <a:ext cx="415930" cy="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3942FF-828E-1057-E5CF-39B6C120381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660648" y="1921403"/>
            <a:ext cx="53022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B2051F-F540-D9F8-116D-467055D40C8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55124" y="1921403"/>
            <a:ext cx="44507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BE9FBA-EDD2-2E89-E50D-38E4BDA5B078}"/>
              </a:ext>
            </a:extLst>
          </p:cNvPr>
          <p:cNvSpPr>
            <a:spLocks noChangeAspect="1"/>
          </p:cNvSpPr>
          <p:nvPr/>
        </p:nvSpPr>
        <p:spPr>
          <a:xfrm>
            <a:off x="1258612" y="6696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A6AA3D3-39A9-80D0-0CA2-5B585D59DD60}"/>
              </a:ext>
            </a:extLst>
          </p:cNvPr>
          <p:cNvSpPr>
            <a:spLocks noChangeAspect="1"/>
          </p:cNvSpPr>
          <p:nvPr/>
        </p:nvSpPr>
        <p:spPr>
          <a:xfrm>
            <a:off x="1255439" y="23927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4E20C-4126-438A-43ED-A070EF04B6C1}"/>
              </a:ext>
            </a:extLst>
          </p:cNvPr>
          <p:cNvSpPr>
            <a:spLocks noChangeAspect="1"/>
          </p:cNvSpPr>
          <p:nvPr/>
        </p:nvSpPr>
        <p:spPr>
          <a:xfrm>
            <a:off x="2810115" y="66776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AB631E-DD62-88CA-CF0E-48B5A524FB85}"/>
              </a:ext>
            </a:extLst>
          </p:cNvPr>
          <p:cNvSpPr>
            <a:spLocks noChangeAspect="1"/>
          </p:cNvSpPr>
          <p:nvPr/>
        </p:nvSpPr>
        <p:spPr>
          <a:xfrm>
            <a:off x="2810115" y="192856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7230FCE-48B6-05BB-0F8F-85654102A23E}"/>
              </a:ext>
            </a:extLst>
          </p:cNvPr>
          <p:cNvSpPr>
            <a:spLocks noChangeAspect="1"/>
          </p:cNvSpPr>
          <p:nvPr/>
        </p:nvSpPr>
        <p:spPr>
          <a:xfrm>
            <a:off x="2810115" y="285118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7FC589-8F7F-707A-6B27-9042FA2E1B4E}"/>
              </a:ext>
            </a:extLst>
          </p:cNvPr>
          <p:cNvSpPr>
            <a:spLocks noChangeAspect="1"/>
          </p:cNvSpPr>
          <p:nvPr/>
        </p:nvSpPr>
        <p:spPr>
          <a:xfrm>
            <a:off x="4369287" y="168947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6</a:t>
            </a:r>
          </a:p>
        </p:txBody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72D461AE-838C-8586-7F6F-EA5B58116F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3" y="1593736"/>
            <a:ext cx="200102" cy="20010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FD07CC7-720F-8452-5D32-96C1031743B5}"/>
              </a:ext>
            </a:extLst>
          </p:cNvPr>
          <p:cNvGrpSpPr>
            <a:grpSpLocks noChangeAspect="1"/>
          </p:cNvGrpSpPr>
          <p:nvPr/>
        </p:nvGrpSpPr>
        <p:grpSpPr>
          <a:xfrm>
            <a:off x="524428" y="2661265"/>
            <a:ext cx="200941" cy="162000"/>
            <a:chOff x="1929577" y="539626"/>
            <a:chExt cx="267950" cy="216024"/>
          </a:xfrm>
        </p:grpSpPr>
        <p:sp>
          <p:nvSpPr>
            <p:cNvPr id="125" name="Rounded Rectangle 124">
              <a:extLst>
                <a:ext uri="{FF2B5EF4-FFF2-40B4-BE49-F238E27FC236}">
                  <a16:creationId xmlns:a16="http://schemas.microsoft.com/office/drawing/2014/main" id="{202969ED-CFAE-2830-BBA6-097BA540F84E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solidFill>
              <a:srgbClr val="0070C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5AAC8F9-1198-6BAA-A231-16DB01E968C4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075B703B-4129-BB07-39B9-55D07C76B77C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8" name="Rounded Rectangle 127">
              <a:extLst>
                <a:ext uri="{FF2B5EF4-FFF2-40B4-BE49-F238E27FC236}">
                  <a16:creationId xmlns:a16="http://schemas.microsoft.com/office/drawing/2014/main" id="{6A79CE41-83E3-93B4-80BA-CB359D6CDDCA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DB792D-83AB-18E5-8A9B-6B26A6ECB4BD}"/>
              </a:ext>
            </a:extLst>
          </p:cNvPr>
          <p:cNvGrpSpPr/>
          <p:nvPr/>
        </p:nvGrpSpPr>
        <p:grpSpPr>
          <a:xfrm>
            <a:off x="532302" y="566837"/>
            <a:ext cx="195363" cy="195363"/>
            <a:chOff x="532302" y="445658"/>
            <a:chExt cx="195363" cy="195363"/>
          </a:xfrm>
        </p:grpSpPr>
        <p:sp>
          <p:nvSpPr>
            <p:cNvPr id="129" name="Folded Corner 128">
              <a:extLst>
                <a:ext uri="{FF2B5EF4-FFF2-40B4-BE49-F238E27FC236}">
                  <a16:creationId xmlns:a16="http://schemas.microsoft.com/office/drawing/2014/main" id="{32C8D997-AE64-6A8B-49B5-1C956B890B6D}"/>
                </a:ext>
              </a:extLst>
            </p:cNvPr>
            <p:cNvSpPr/>
            <p:nvPr/>
          </p:nvSpPr>
          <p:spPr>
            <a:xfrm>
              <a:off x="532302" y="445658"/>
              <a:ext cx="195363" cy="19536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31EB37-29D9-3292-223E-8FF046B0B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572328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A4B266-477D-58B6-3DA5-E945805A6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608803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51F1CD-191A-F61F-F2C3-3A97C2865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64" y="535696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F19A1-72E3-62C9-C87A-5EB997E68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464" y="494666"/>
              <a:ext cx="797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E8EED755-43FB-D838-3808-E09EE8736E7A}"/>
                </a:ext>
              </a:extLst>
            </p:cNvPr>
            <p:cNvSpPr/>
            <p:nvPr/>
          </p:nvSpPr>
          <p:spPr>
            <a:xfrm flipH="1" flipV="1">
              <a:off x="552157" y="462243"/>
              <a:ext cx="45719" cy="45719"/>
            </a:xfrm>
            <a:prstGeom prst="plus">
              <a:avLst>
                <a:gd name="adj" fmla="val 401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4D00D9-B1BD-A145-0FB2-8C4C09B8F71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155124" y="901622"/>
            <a:ext cx="445075" cy="1019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1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341</TotalTime>
  <Words>71</Words>
  <Application>Microsoft Macintosh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24</cp:revision>
  <dcterms:created xsi:type="dcterms:W3CDTF">2023-08-08T07:50:19Z</dcterms:created>
  <dcterms:modified xsi:type="dcterms:W3CDTF">2024-04-18T08:00:15Z</dcterms:modified>
</cp:coreProperties>
</file>