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5759450" cy="6119813"/>
  <p:notesSz cx="6858000" cy="9144000"/>
  <p:defaultTextStyle>
    <a:defPPr>
      <a:defRPr lang="de-DE"/>
    </a:defPPr>
    <a:lvl1pPr marL="0" algn="l" defTabSz="678759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1pPr>
    <a:lvl2pPr marL="339380" algn="l" defTabSz="678759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2pPr>
    <a:lvl3pPr marL="678759" algn="l" defTabSz="678759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3pPr>
    <a:lvl4pPr marL="1018139" algn="l" defTabSz="678759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4pPr>
    <a:lvl5pPr marL="1357518" algn="l" defTabSz="678759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5pPr>
    <a:lvl6pPr marL="1696898" algn="l" defTabSz="678759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6pPr>
    <a:lvl7pPr marL="2036277" algn="l" defTabSz="678759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7pPr>
    <a:lvl8pPr marL="2375657" algn="l" defTabSz="678759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8pPr>
    <a:lvl9pPr marL="2715036" algn="l" defTabSz="678759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8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83"/>
    <p:restoredTop sz="94720"/>
  </p:normalViewPr>
  <p:slideViewPr>
    <p:cSldViewPr>
      <p:cViewPr>
        <p:scale>
          <a:sx n="272" d="100"/>
          <a:sy n="272" d="100"/>
        </p:scale>
        <p:origin x="7832" y="144"/>
      </p:cViewPr>
      <p:guideLst>
        <p:guide orient="horz" pos="1928"/>
        <p:guide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959" y="1901109"/>
            <a:ext cx="4895533" cy="131179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3918" y="3467894"/>
            <a:ext cx="4031615" cy="15639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D44C-95BF-41B9-8F63-8B6797B4FF58}" type="datetimeFigureOut">
              <a:rPr lang="de-CH" smtClean="0"/>
              <a:t>08.08.23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B23D-DD5E-405F-AD7F-11E69E64FE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645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D44C-95BF-41B9-8F63-8B6797B4FF58}" type="datetimeFigureOut">
              <a:rPr lang="de-CH" smtClean="0"/>
              <a:t>08.08.23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B23D-DD5E-405F-AD7F-11E69E64FE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014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175601" y="245077"/>
            <a:ext cx="1295876" cy="522167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7972" y="245077"/>
            <a:ext cx="3791638" cy="522167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D44C-95BF-41B9-8F63-8B6797B4FF58}" type="datetimeFigureOut">
              <a:rPr lang="de-CH" smtClean="0"/>
              <a:t>08.08.23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B23D-DD5E-405F-AD7F-11E69E64FE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645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D44C-95BF-41B9-8F63-8B6797B4FF58}" type="datetimeFigureOut">
              <a:rPr lang="de-CH" smtClean="0"/>
              <a:t>08.08.23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B23D-DD5E-405F-AD7F-11E69E64FE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363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4957" y="3932547"/>
            <a:ext cx="4895533" cy="12154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4957" y="2593838"/>
            <a:ext cx="4895533" cy="133870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D44C-95BF-41B9-8F63-8B6797B4FF58}" type="datetimeFigureOut">
              <a:rPr lang="de-CH" smtClean="0"/>
              <a:t>08.08.23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B23D-DD5E-405F-AD7F-11E69E64FE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290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7973" y="1427957"/>
            <a:ext cx="2543757" cy="40387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927720" y="1427957"/>
            <a:ext cx="2543757" cy="40387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D44C-95BF-41B9-8F63-8B6797B4FF58}" type="datetimeFigureOut">
              <a:rPr lang="de-CH" smtClean="0"/>
              <a:t>08.08.23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B23D-DD5E-405F-AD7F-11E69E64FE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372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7973" y="1369875"/>
            <a:ext cx="2544757" cy="5708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7973" y="1940774"/>
            <a:ext cx="2544757" cy="35259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925721" y="1369875"/>
            <a:ext cx="2545757" cy="5708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925721" y="1940774"/>
            <a:ext cx="2545757" cy="35259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D44C-95BF-41B9-8F63-8B6797B4FF58}" type="datetimeFigureOut">
              <a:rPr lang="de-CH" smtClean="0"/>
              <a:t>08.08.23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B23D-DD5E-405F-AD7F-11E69E64FE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91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D44C-95BF-41B9-8F63-8B6797B4FF58}" type="datetimeFigureOut">
              <a:rPr lang="de-CH" smtClean="0"/>
              <a:t>08.08.23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B23D-DD5E-405F-AD7F-11E69E64FE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6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D44C-95BF-41B9-8F63-8B6797B4FF58}" type="datetimeFigureOut">
              <a:rPr lang="de-CH" smtClean="0"/>
              <a:t>08.08.23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B23D-DD5E-405F-AD7F-11E69E64FE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111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973" y="243659"/>
            <a:ext cx="1894819" cy="10369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51785" y="243660"/>
            <a:ext cx="3219693" cy="52230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7973" y="1280628"/>
            <a:ext cx="1894819" cy="41861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D44C-95BF-41B9-8F63-8B6797B4FF58}" type="datetimeFigureOut">
              <a:rPr lang="de-CH" smtClean="0"/>
              <a:t>08.08.23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B23D-DD5E-405F-AD7F-11E69E64FE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185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8893" y="4283869"/>
            <a:ext cx="3455670" cy="5057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128893" y="546817"/>
            <a:ext cx="3455670" cy="36718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28893" y="4789604"/>
            <a:ext cx="3455670" cy="718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D44C-95BF-41B9-8F63-8B6797B4FF58}" type="datetimeFigureOut">
              <a:rPr lang="de-CH" smtClean="0"/>
              <a:t>08.08.23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B23D-DD5E-405F-AD7F-11E69E64FE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378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87973" y="245076"/>
            <a:ext cx="5183505" cy="1019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7973" y="1427957"/>
            <a:ext cx="5183505" cy="4038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7972" y="5672161"/>
            <a:ext cx="1343872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AD44C-95BF-41B9-8F63-8B6797B4FF58}" type="datetimeFigureOut">
              <a:rPr lang="de-CH" smtClean="0"/>
              <a:t>08.08.23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812" y="5672161"/>
            <a:ext cx="182382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27606" y="5672161"/>
            <a:ext cx="1343872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FB23D-DD5E-405F-AD7F-11E69E64FE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217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6D1D004-04BD-6ED4-E412-633E59925B5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t="20772" r="21032" b="19907"/>
          <a:stretch/>
        </p:blipFill>
        <p:spPr bwMode="auto">
          <a:xfrm>
            <a:off x="251433" y="179586"/>
            <a:ext cx="5256584" cy="58326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F813B95-2F4D-9810-510F-6662DA630C11}"/>
              </a:ext>
            </a:extLst>
          </p:cNvPr>
          <p:cNvSpPr/>
          <p:nvPr/>
        </p:nvSpPr>
        <p:spPr>
          <a:xfrm>
            <a:off x="575469" y="539626"/>
            <a:ext cx="936104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>
                <a:solidFill>
                  <a:schemeClr val="tx1"/>
                </a:solidFill>
              </a:rPr>
              <a:t>Clinic entry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2F09BBD-9C98-0DA7-BD15-7B76FE80F665}"/>
              </a:ext>
            </a:extLst>
          </p:cNvPr>
          <p:cNvSpPr/>
          <p:nvPr/>
        </p:nvSpPr>
        <p:spPr>
          <a:xfrm>
            <a:off x="1295549" y="1475730"/>
            <a:ext cx="10081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>
                <a:solidFill>
                  <a:schemeClr val="tx1"/>
                </a:solidFill>
              </a:rPr>
              <a:t>Waiting room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062B454-CC9D-5C7E-54E5-60AB3A5B636C}"/>
              </a:ext>
            </a:extLst>
          </p:cNvPr>
          <p:cNvSpPr/>
          <p:nvPr/>
        </p:nvSpPr>
        <p:spPr>
          <a:xfrm>
            <a:off x="1261423" y="2562573"/>
            <a:ext cx="936104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FE08E2-D75C-3229-A8A5-EA9F6DE03D75}"/>
              </a:ext>
            </a:extLst>
          </p:cNvPr>
          <p:cNvSpPr/>
          <p:nvPr/>
        </p:nvSpPr>
        <p:spPr>
          <a:xfrm rot="5400000">
            <a:off x="1799605" y="3996010"/>
            <a:ext cx="720080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>
                <a:solidFill>
                  <a:schemeClr val="tx1"/>
                </a:solidFill>
              </a:rPr>
              <a:t>Corridor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D53F94-39D9-A065-A7B5-E92688438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24" y="1863014"/>
            <a:ext cx="200102" cy="200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C943F8-A5F9-70FF-A3E2-7D180DACD5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66" y="2311783"/>
            <a:ext cx="200102" cy="20010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6575BE3-CB27-59CE-0F96-010A0E579B38}"/>
              </a:ext>
            </a:extLst>
          </p:cNvPr>
          <p:cNvGrpSpPr>
            <a:grpSpLocks noChangeAspect="1"/>
          </p:cNvGrpSpPr>
          <p:nvPr/>
        </p:nvGrpSpPr>
        <p:grpSpPr>
          <a:xfrm>
            <a:off x="2059174" y="1813848"/>
            <a:ext cx="200941" cy="162000"/>
            <a:chOff x="1929577" y="539626"/>
            <a:chExt cx="267950" cy="216024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2227C0D-7C52-0DBC-7F6A-895CCE1219DD}"/>
                </a:ext>
              </a:extLst>
            </p:cNvPr>
            <p:cNvSpPr/>
            <p:nvPr/>
          </p:nvSpPr>
          <p:spPr>
            <a:xfrm>
              <a:off x="1929577" y="539626"/>
              <a:ext cx="267950" cy="216024"/>
            </a:xfrm>
            <a:prstGeom prst="roundRect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522D0F-8018-F937-17CC-E6913D417625}"/>
                </a:ext>
              </a:extLst>
            </p:cNvPr>
            <p:cNvSpPr/>
            <p:nvPr/>
          </p:nvSpPr>
          <p:spPr>
            <a:xfrm>
              <a:off x="1972783" y="5930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34494CB-9B87-A041-28A4-C5B550C40552}"/>
                </a:ext>
              </a:extLst>
            </p:cNvPr>
            <p:cNvSpPr/>
            <p:nvPr/>
          </p:nvSpPr>
          <p:spPr>
            <a:xfrm>
              <a:off x="1974502" y="665642"/>
              <a:ext cx="191665" cy="3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AE1CD7C-3F93-86E7-B7A0-94B8E151FED2}"/>
                </a:ext>
              </a:extLst>
            </p:cNvPr>
            <p:cNvSpPr/>
            <p:nvPr/>
          </p:nvSpPr>
          <p:spPr>
            <a:xfrm>
              <a:off x="2058167" y="593017"/>
              <a:ext cx="108000" cy="3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B7F6153-5F72-DF1B-7DE3-F59331BD9025}"/>
              </a:ext>
            </a:extLst>
          </p:cNvPr>
          <p:cNvGrpSpPr>
            <a:grpSpLocks noChangeAspect="1"/>
          </p:cNvGrpSpPr>
          <p:nvPr/>
        </p:nvGrpSpPr>
        <p:grpSpPr>
          <a:xfrm>
            <a:off x="2070275" y="3473970"/>
            <a:ext cx="200941" cy="162000"/>
            <a:chOff x="1929577" y="539626"/>
            <a:chExt cx="267950" cy="216024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B4577EA2-D047-4F4B-BC26-55563F2EE68A}"/>
                </a:ext>
              </a:extLst>
            </p:cNvPr>
            <p:cNvSpPr/>
            <p:nvPr/>
          </p:nvSpPr>
          <p:spPr>
            <a:xfrm>
              <a:off x="1929577" y="539626"/>
              <a:ext cx="267950" cy="216024"/>
            </a:xfrm>
            <a:prstGeom prst="roundRect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3C5E820-7213-FFA3-5E76-A01C9C2EB839}"/>
                </a:ext>
              </a:extLst>
            </p:cNvPr>
            <p:cNvSpPr/>
            <p:nvPr/>
          </p:nvSpPr>
          <p:spPr>
            <a:xfrm>
              <a:off x="1972783" y="5930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CF323350-FDAC-8EB1-3A2D-B6FA5A1F8850}"/>
                </a:ext>
              </a:extLst>
            </p:cNvPr>
            <p:cNvSpPr/>
            <p:nvPr/>
          </p:nvSpPr>
          <p:spPr>
            <a:xfrm>
              <a:off x="1974502" y="665642"/>
              <a:ext cx="191665" cy="3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5E247027-138B-A57B-F4C4-AC7E017D122C}"/>
                </a:ext>
              </a:extLst>
            </p:cNvPr>
            <p:cNvSpPr/>
            <p:nvPr/>
          </p:nvSpPr>
          <p:spPr>
            <a:xfrm>
              <a:off x="2058167" y="593017"/>
              <a:ext cx="108000" cy="3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235B309-2633-748E-4D5A-7059EBB1CCA9}"/>
              </a:ext>
            </a:extLst>
          </p:cNvPr>
          <p:cNvSpPr/>
          <p:nvPr/>
        </p:nvSpPr>
        <p:spPr>
          <a:xfrm>
            <a:off x="2519685" y="2005006"/>
            <a:ext cx="2880320" cy="78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90B1693-EAA8-8604-5501-2B41A054A2AA}"/>
              </a:ext>
            </a:extLst>
          </p:cNvPr>
          <p:cNvGrpSpPr>
            <a:grpSpLocks noChangeAspect="1"/>
          </p:cNvGrpSpPr>
          <p:nvPr/>
        </p:nvGrpSpPr>
        <p:grpSpPr>
          <a:xfrm>
            <a:off x="2606776" y="2465858"/>
            <a:ext cx="200941" cy="162000"/>
            <a:chOff x="1929577" y="539626"/>
            <a:chExt cx="267950" cy="216024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C943AC63-5B3C-B586-AAA1-0211028B0BA4}"/>
                </a:ext>
              </a:extLst>
            </p:cNvPr>
            <p:cNvSpPr/>
            <p:nvPr/>
          </p:nvSpPr>
          <p:spPr>
            <a:xfrm>
              <a:off x="1929577" y="539626"/>
              <a:ext cx="267950" cy="216024"/>
            </a:xfrm>
            <a:prstGeom prst="roundRect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B21594F-E683-06D8-4D26-8A211F987AA0}"/>
                </a:ext>
              </a:extLst>
            </p:cNvPr>
            <p:cNvSpPr/>
            <p:nvPr/>
          </p:nvSpPr>
          <p:spPr>
            <a:xfrm>
              <a:off x="1972783" y="5930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4E1586DE-F748-1B6F-A033-21E70D9A1F8C}"/>
                </a:ext>
              </a:extLst>
            </p:cNvPr>
            <p:cNvSpPr/>
            <p:nvPr/>
          </p:nvSpPr>
          <p:spPr>
            <a:xfrm>
              <a:off x="1974502" y="665642"/>
              <a:ext cx="191665" cy="3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6FAA21D6-7DB1-E7E0-523E-33CD246D4165}"/>
                </a:ext>
              </a:extLst>
            </p:cNvPr>
            <p:cNvSpPr/>
            <p:nvPr/>
          </p:nvSpPr>
          <p:spPr>
            <a:xfrm>
              <a:off x="2058167" y="593017"/>
              <a:ext cx="108000" cy="3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9EE9F637-C8AD-4848-B61D-15302DEDB7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81" y="2139724"/>
            <a:ext cx="200102" cy="20010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1652345-EAE8-80FB-F087-318C1DB15007}"/>
              </a:ext>
            </a:extLst>
          </p:cNvPr>
          <p:cNvSpPr txBox="1"/>
          <p:nvPr/>
        </p:nvSpPr>
        <p:spPr>
          <a:xfrm>
            <a:off x="2789780" y="2112322"/>
            <a:ext cx="2810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Video sensor (anonymized patient tracking)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12BF1C-B0E2-535D-891C-850B441DB24A}"/>
              </a:ext>
            </a:extLst>
          </p:cNvPr>
          <p:cNvSpPr txBox="1"/>
          <p:nvPr/>
        </p:nvSpPr>
        <p:spPr>
          <a:xfrm>
            <a:off x="2786751" y="2427806"/>
            <a:ext cx="2810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CO</a:t>
            </a:r>
            <a:r>
              <a:rPr lang="en-CH" sz="1000" baseline="-25000" dirty="0"/>
              <a:t>2</a:t>
            </a:r>
            <a:r>
              <a:rPr lang="en-CH" sz="1000" dirty="0"/>
              <a:t> monitoring (natural ventilation)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64CBF3-DD30-8F27-5835-389DED1CEA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51" y="2317298"/>
            <a:ext cx="200102" cy="200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7370E5-98B6-86C0-50EA-4D040E311D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08" y="3786110"/>
            <a:ext cx="200102" cy="200102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4CFAA46-8200-FA61-602C-8C787412038E}"/>
              </a:ext>
            </a:extLst>
          </p:cNvPr>
          <p:cNvSpPr/>
          <p:nvPr/>
        </p:nvSpPr>
        <p:spPr>
          <a:xfrm>
            <a:off x="1355825" y="4326558"/>
            <a:ext cx="61200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>
                <a:solidFill>
                  <a:schemeClr val="tx1"/>
                </a:solidFill>
              </a:rPr>
              <a:t>TB room</a:t>
            </a:r>
          </a:p>
        </p:txBody>
      </p:sp>
      <p:pic>
        <p:nvPicPr>
          <p:cNvPr id="12" name="Grafik 1">
            <a:extLst>
              <a:ext uri="{FF2B5EF4-FFF2-40B4-BE49-F238E27FC236}">
                <a16:creationId xmlns:a16="http://schemas.microsoft.com/office/drawing/2014/main" id="{8846EACC-1ABE-B0BA-484F-5C23D88B864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5" t="66757" r="50822" b="30982"/>
          <a:stretch/>
        </p:blipFill>
        <p:spPr bwMode="auto">
          <a:xfrm rot="16200000">
            <a:off x="2081865" y="3060911"/>
            <a:ext cx="171481" cy="2721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090998-F9B4-0600-CCEE-875A8ABE4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37" y="3282442"/>
            <a:ext cx="200102" cy="20010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BA7EB56-8EFB-E37F-E642-8BDAC82BD24A}"/>
              </a:ext>
            </a:extLst>
          </p:cNvPr>
          <p:cNvGrpSpPr>
            <a:grpSpLocks noChangeAspect="1"/>
          </p:cNvGrpSpPr>
          <p:nvPr/>
        </p:nvGrpSpPr>
        <p:grpSpPr>
          <a:xfrm>
            <a:off x="1043521" y="2627858"/>
            <a:ext cx="200941" cy="162000"/>
            <a:chOff x="1929577" y="539626"/>
            <a:chExt cx="267950" cy="216024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4187BFC-5293-E955-52CD-81F8356F330A}"/>
                </a:ext>
              </a:extLst>
            </p:cNvPr>
            <p:cNvSpPr/>
            <p:nvPr/>
          </p:nvSpPr>
          <p:spPr>
            <a:xfrm>
              <a:off x="1929577" y="539626"/>
              <a:ext cx="267950" cy="216024"/>
            </a:xfrm>
            <a:prstGeom prst="roundRect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D06DFC9-C343-2381-D1F3-2E12B6F41864}"/>
                </a:ext>
              </a:extLst>
            </p:cNvPr>
            <p:cNvSpPr/>
            <p:nvPr/>
          </p:nvSpPr>
          <p:spPr>
            <a:xfrm>
              <a:off x="1972783" y="5930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E82DD049-F260-BEE3-DAB8-B9C09C67FD87}"/>
                </a:ext>
              </a:extLst>
            </p:cNvPr>
            <p:cNvSpPr/>
            <p:nvPr/>
          </p:nvSpPr>
          <p:spPr>
            <a:xfrm>
              <a:off x="1974502" y="665642"/>
              <a:ext cx="191665" cy="3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E87F8CF-59CE-A04C-DA45-47FC9ED72628}"/>
                </a:ext>
              </a:extLst>
            </p:cNvPr>
            <p:cNvSpPr/>
            <p:nvPr/>
          </p:nvSpPr>
          <p:spPr>
            <a:xfrm>
              <a:off x="2058167" y="593017"/>
              <a:ext cx="108000" cy="3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B67762-3D79-5815-56C5-CC9166A52782}"/>
              </a:ext>
            </a:extLst>
          </p:cNvPr>
          <p:cNvGrpSpPr>
            <a:grpSpLocks noChangeAspect="1"/>
          </p:cNvGrpSpPr>
          <p:nvPr/>
        </p:nvGrpSpPr>
        <p:grpSpPr>
          <a:xfrm>
            <a:off x="1629424" y="3813481"/>
            <a:ext cx="200941" cy="162000"/>
            <a:chOff x="1929577" y="539626"/>
            <a:chExt cx="267950" cy="21602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3C0FCFD3-EEE1-28BE-3CAF-156729571230}"/>
                </a:ext>
              </a:extLst>
            </p:cNvPr>
            <p:cNvSpPr/>
            <p:nvPr/>
          </p:nvSpPr>
          <p:spPr>
            <a:xfrm>
              <a:off x="1929577" y="539626"/>
              <a:ext cx="267950" cy="216024"/>
            </a:xfrm>
            <a:prstGeom prst="roundRect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0E110DE-7893-7ADA-CF7F-4F12F7912ECD}"/>
                </a:ext>
              </a:extLst>
            </p:cNvPr>
            <p:cNvSpPr/>
            <p:nvPr/>
          </p:nvSpPr>
          <p:spPr>
            <a:xfrm>
              <a:off x="1972783" y="5930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67BFA96B-B80D-4E91-7C30-D66428EE69C5}"/>
                </a:ext>
              </a:extLst>
            </p:cNvPr>
            <p:cNvSpPr/>
            <p:nvPr/>
          </p:nvSpPr>
          <p:spPr>
            <a:xfrm>
              <a:off x="1974502" y="665642"/>
              <a:ext cx="191665" cy="3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5341BA0-F036-9DD0-4B0C-036503C719ED}"/>
                </a:ext>
              </a:extLst>
            </p:cNvPr>
            <p:cNvSpPr/>
            <p:nvPr/>
          </p:nvSpPr>
          <p:spPr>
            <a:xfrm>
              <a:off x="2058167" y="593017"/>
              <a:ext cx="108000" cy="3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0FF5FF10-08E9-1014-BCCF-13CA376A97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80" y="4470574"/>
            <a:ext cx="200102" cy="2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2169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21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Kathrin</dc:creator>
  <cp:lastModifiedBy>Nic B</cp:lastModifiedBy>
  <cp:revision>19</cp:revision>
  <dcterms:created xsi:type="dcterms:W3CDTF">2019-07-15T19:10:40Z</dcterms:created>
  <dcterms:modified xsi:type="dcterms:W3CDTF">2023-08-08T13:40:26Z</dcterms:modified>
</cp:coreProperties>
</file>