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0000"/>
    <a:srgbClr val="62C5CB"/>
    <a:srgbClr val="FFCC99"/>
    <a:srgbClr val="FF0000"/>
    <a:srgbClr val="F0E5FF"/>
    <a:srgbClr val="FAD9C2"/>
    <a:srgbClr val="E5F3FF"/>
    <a:srgbClr val="C0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849B3-D53B-4722-A270-D3733070E0E6}" v="10" dt="2023-04-28T12:19:52.695"/>
    <p1510:client id="{6F463B11-084E-4AB4-A397-C498DAC80F99}" v="217" dt="2023-04-28T12:16:16.076"/>
    <p1510:client id="{80F7439A-A32E-4C85-BB49-C45BAD85E719}" v="20" dt="2023-04-28T12:11:30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158" d="100"/>
          <a:sy n="158" d="100"/>
        </p:scale>
        <p:origin x="117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395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754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43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64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43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85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027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26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402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259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9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BEEF-1627-497B-80AC-286B2C2C25E2}" type="datetimeFigureOut">
              <a:rPr lang="de-CH" smtClean="0"/>
              <a:t>28.04.23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D4B9B-D816-444B-84B3-877269FDFC9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00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BD92B9BD-93E2-2B88-8F58-D3D798E6CC74}"/>
              </a:ext>
            </a:extLst>
          </p:cNvPr>
          <p:cNvSpPr/>
          <p:nvPr/>
        </p:nvSpPr>
        <p:spPr>
          <a:xfrm>
            <a:off x="2866648" y="2934"/>
            <a:ext cx="2892803" cy="167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A3B43B1-1C96-E922-5633-4C25807ACFFA}"/>
              </a:ext>
            </a:extLst>
          </p:cNvPr>
          <p:cNvSpPr/>
          <p:nvPr/>
        </p:nvSpPr>
        <p:spPr>
          <a:xfrm>
            <a:off x="-3958" y="85"/>
            <a:ext cx="2870605" cy="167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Rechteck 31">
            <a:extLst>
              <a:ext uri="{FF2B5EF4-FFF2-40B4-BE49-F238E27FC236}">
                <a16:creationId xmlns:a16="http://schemas.microsoft.com/office/drawing/2014/main" id="{774C3EB6-ED2D-23C9-497C-DB40AF307016}"/>
              </a:ext>
            </a:extLst>
          </p:cNvPr>
          <p:cNvSpPr/>
          <p:nvPr/>
        </p:nvSpPr>
        <p:spPr>
          <a:xfrm>
            <a:off x="0" y="1"/>
            <a:ext cx="5759450" cy="3554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76" name="Rechteck 31">
            <a:extLst>
              <a:ext uri="{FF2B5EF4-FFF2-40B4-BE49-F238E27FC236}">
                <a16:creationId xmlns:a16="http://schemas.microsoft.com/office/drawing/2014/main" id="{952B502C-B873-1EFB-244A-7F91BA3C8639}"/>
              </a:ext>
            </a:extLst>
          </p:cNvPr>
          <p:cNvSpPr/>
          <p:nvPr/>
        </p:nvSpPr>
        <p:spPr>
          <a:xfrm>
            <a:off x="0" y="3232966"/>
            <a:ext cx="5759450" cy="3643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83" name="Textfeld 38">
            <a:extLst>
              <a:ext uri="{FF2B5EF4-FFF2-40B4-BE49-F238E27FC236}">
                <a16:creationId xmlns:a16="http://schemas.microsoft.com/office/drawing/2014/main" id="{22C9F53E-40C4-6206-75CE-E4E7DC28BF3A}"/>
              </a:ext>
            </a:extLst>
          </p:cNvPr>
          <p:cNvSpPr txBox="1"/>
          <p:nvPr/>
        </p:nvSpPr>
        <p:spPr>
          <a:xfrm>
            <a:off x="1543447" y="3292042"/>
            <a:ext cx="1236351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CH" sz="800" dirty="0"/>
              <a:t>Bioaerosol </a:t>
            </a:r>
            <a:r>
              <a:rPr lang="de-CH" sz="800" dirty="0" err="1"/>
              <a:t>sampler</a:t>
            </a:r>
            <a:endParaRPr lang="de-CH" sz="800" dirty="0"/>
          </a:p>
          <a:p>
            <a:r>
              <a:rPr lang="de-CH" sz="800" dirty="0"/>
              <a:t>(</a:t>
            </a:r>
            <a:r>
              <a:rPr lang="de-CH" sz="800" dirty="0" err="1"/>
              <a:t>BioSpot</a:t>
            </a:r>
            <a:r>
              <a:rPr lang="de-CH" sz="800" dirty="0"/>
              <a:t>-VIVAS)</a:t>
            </a:r>
          </a:p>
        </p:txBody>
      </p:sp>
      <p:sp>
        <p:nvSpPr>
          <p:cNvPr id="84" name="Textfeld 39">
            <a:extLst>
              <a:ext uri="{FF2B5EF4-FFF2-40B4-BE49-F238E27FC236}">
                <a16:creationId xmlns:a16="http://schemas.microsoft.com/office/drawing/2014/main" id="{13AE0426-2214-4DA1-E542-86298CEEAD5C}"/>
              </a:ext>
            </a:extLst>
          </p:cNvPr>
          <p:cNvSpPr txBox="1"/>
          <p:nvPr/>
        </p:nvSpPr>
        <p:spPr>
          <a:xfrm>
            <a:off x="2723477" y="3298486"/>
            <a:ext cx="1303549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CH" sz="800" dirty="0"/>
              <a:t>Bioaerosol </a:t>
            </a:r>
            <a:r>
              <a:rPr lang="de-CH" sz="800" dirty="0" err="1"/>
              <a:t>sampler</a:t>
            </a:r>
            <a:endParaRPr lang="de-CH" sz="800" dirty="0"/>
          </a:p>
          <a:p>
            <a:r>
              <a:rPr lang="de-CH" sz="800" dirty="0"/>
              <a:t>(Coriolis Micro Air)</a:t>
            </a:r>
          </a:p>
        </p:txBody>
      </p:sp>
      <p:sp>
        <p:nvSpPr>
          <p:cNvPr id="85" name="Textfeld 40">
            <a:extLst>
              <a:ext uri="{FF2B5EF4-FFF2-40B4-BE49-F238E27FC236}">
                <a16:creationId xmlns:a16="http://schemas.microsoft.com/office/drawing/2014/main" id="{17297959-4BB3-F0B7-82B2-429C66199E44}"/>
              </a:ext>
            </a:extLst>
          </p:cNvPr>
          <p:cNvSpPr txBox="1"/>
          <p:nvPr/>
        </p:nvSpPr>
        <p:spPr>
          <a:xfrm>
            <a:off x="182845" y="3238070"/>
            <a:ext cx="107951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CH" sz="800" dirty="0"/>
              <a:t>Air cleaner</a:t>
            </a:r>
          </a:p>
          <a:p>
            <a:r>
              <a:rPr lang="de-CH" sz="800" dirty="0"/>
              <a:t>(</a:t>
            </a:r>
            <a:r>
              <a:rPr lang="de-CH" sz="800" dirty="0" err="1"/>
              <a:t>Xiamoi</a:t>
            </a:r>
            <a:r>
              <a:rPr lang="de-CH" sz="800" dirty="0"/>
              <a:t> HEPA </a:t>
            </a:r>
            <a:r>
              <a:rPr lang="de-CH" sz="800" dirty="0" err="1"/>
              <a:t>filters</a:t>
            </a:r>
            <a:r>
              <a:rPr lang="de-CH" sz="800" dirty="0"/>
              <a:t>)</a:t>
            </a:r>
          </a:p>
        </p:txBody>
      </p:sp>
      <p:sp>
        <p:nvSpPr>
          <p:cNvPr id="87" name="Textfeld 42">
            <a:extLst>
              <a:ext uri="{FF2B5EF4-FFF2-40B4-BE49-F238E27FC236}">
                <a16:creationId xmlns:a16="http://schemas.microsoft.com/office/drawing/2014/main" id="{9BC4EB59-6BC8-F611-A7F1-9D75E2B7C082}"/>
              </a:ext>
            </a:extLst>
          </p:cNvPr>
          <p:cNvSpPr txBox="1"/>
          <p:nvPr/>
        </p:nvSpPr>
        <p:spPr>
          <a:xfrm>
            <a:off x="3894214" y="3298115"/>
            <a:ext cx="12184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CH" sz="800" dirty="0"/>
              <a:t>CO</a:t>
            </a:r>
            <a:r>
              <a:rPr lang="de-CH" sz="800" baseline="-25000" dirty="0"/>
              <a:t>2</a:t>
            </a:r>
            <a:r>
              <a:rPr lang="de-CH" sz="800" dirty="0"/>
              <a:t> and </a:t>
            </a:r>
            <a:r>
              <a:rPr lang="de-CH" sz="800" dirty="0" err="1"/>
              <a:t>particles</a:t>
            </a:r>
            <a:r>
              <a:rPr lang="de-CH" sz="800" dirty="0"/>
              <a:t> </a:t>
            </a:r>
          </a:p>
          <a:p>
            <a:r>
              <a:rPr lang="de-CH" sz="800" dirty="0"/>
              <a:t>(AQ </a:t>
            </a:r>
            <a:r>
              <a:rPr lang="de-CH" sz="800" dirty="0" err="1"/>
              <a:t>Guard</a:t>
            </a:r>
            <a:r>
              <a:rPr lang="de-CH" sz="800" dirty="0"/>
              <a:t>)</a:t>
            </a:r>
          </a:p>
        </p:txBody>
      </p:sp>
      <p:sp>
        <p:nvSpPr>
          <p:cNvPr id="92" name="Textfeld 52">
            <a:extLst>
              <a:ext uri="{FF2B5EF4-FFF2-40B4-BE49-F238E27FC236}">
                <a16:creationId xmlns:a16="http://schemas.microsoft.com/office/drawing/2014/main" id="{BA3DFA9F-1045-F45C-CBBF-374A29DF7FAC}"/>
              </a:ext>
            </a:extLst>
          </p:cNvPr>
          <p:cNvSpPr txBox="1"/>
          <p:nvPr/>
        </p:nvSpPr>
        <p:spPr>
          <a:xfrm rot="16200000">
            <a:off x="1975367" y="1481150"/>
            <a:ext cx="2172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8.40m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7A98809-198A-D973-8514-B578F711C8BE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2879725" y="-49306"/>
            <a:ext cx="0" cy="3282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3">
            <a:extLst>
              <a:ext uri="{FF2B5EF4-FFF2-40B4-BE49-F238E27FC236}">
                <a16:creationId xmlns:a16="http://schemas.microsoft.com/office/drawing/2014/main" id="{482DFD4B-13C0-47A2-DE06-1D40B6668610}"/>
              </a:ext>
            </a:extLst>
          </p:cNvPr>
          <p:cNvSpPr/>
          <p:nvPr/>
        </p:nvSpPr>
        <p:spPr>
          <a:xfrm>
            <a:off x="3320475" y="448845"/>
            <a:ext cx="2223328" cy="2280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 dirty="0"/>
          </a:p>
        </p:txBody>
      </p:sp>
      <p:sp>
        <p:nvSpPr>
          <p:cNvPr id="52" name="Rechteck 4">
            <a:extLst>
              <a:ext uri="{FF2B5EF4-FFF2-40B4-BE49-F238E27FC236}">
                <a16:creationId xmlns:a16="http://schemas.microsoft.com/office/drawing/2014/main" id="{A49A5180-B2BE-EF79-DC9B-5CB8EA115A12}"/>
              </a:ext>
            </a:extLst>
          </p:cNvPr>
          <p:cNvSpPr/>
          <p:nvPr/>
        </p:nvSpPr>
        <p:spPr>
          <a:xfrm>
            <a:off x="3199152" y="447665"/>
            <a:ext cx="120915" cy="2281606"/>
          </a:xfrm>
          <a:prstGeom prst="rect">
            <a:avLst/>
          </a:prstGeom>
          <a:solidFill>
            <a:srgbClr val="62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53" name="Textfeld 5">
            <a:extLst>
              <a:ext uri="{FF2B5EF4-FFF2-40B4-BE49-F238E27FC236}">
                <a16:creationId xmlns:a16="http://schemas.microsoft.com/office/drawing/2014/main" id="{6DB4BA2E-CA55-1DC1-990F-634E8C403BD7}"/>
              </a:ext>
            </a:extLst>
          </p:cNvPr>
          <p:cNvSpPr txBox="1"/>
          <p:nvPr/>
        </p:nvSpPr>
        <p:spPr>
          <a:xfrm>
            <a:off x="3099194" y="579736"/>
            <a:ext cx="307777" cy="194022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</a:rPr>
              <a:t>Window</a:t>
            </a:r>
          </a:p>
        </p:txBody>
      </p:sp>
      <p:sp>
        <p:nvSpPr>
          <p:cNvPr id="68" name="Rechteck 20">
            <a:extLst>
              <a:ext uri="{FF2B5EF4-FFF2-40B4-BE49-F238E27FC236}">
                <a16:creationId xmlns:a16="http://schemas.microsoft.com/office/drawing/2014/main" id="{662308E1-D1EE-5F6A-9935-708102692D9E}"/>
              </a:ext>
            </a:extLst>
          </p:cNvPr>
          <p:cNvSpPr/>
          <p:nvPr/>
        </p:nvSpPr>
        <p:spPr>
          <a:xfrm>
            <a:off x="5296698" y="447665"/>
            <a:ext cx="246366" cy="1690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 dirty="0"/>
          </a:p>
        </p:txBody>
      </p:sp>
      <p:sp>
        <p:nvSpPr>
          <p:cNvPr id="90" name="Textfeld 47">
            <a:extLst>
              <a:ext uri="{FF2B5EF4-FFF2-40B4-BE49-F238E27FC236}">
                <a16:creationId xmlns:a16="http://schemas.microsoft.com/office/drawing/2014/main" id="{6F0B0013-E682-4586-98AC-5EDCFEA22CE2}"/>
              </a:ext>
            </a:extLst>
          </p:cNvPr>
          <p:cNvSpPr txBox="1"/>
          <p:nvPr/>
        </p:nvSpPr>
        <p:spPr>
          <a:xfrm>
            <a:off x="3129952" y="213003"/>
            <a:ext cx="2472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8.65m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421D235-3170-3A64-74BE-BFB9573D7535}"/>
              </a:ext>
            </a:extLst>
          </p:cNvPr>
          <p:cNvCxnSpPr>
            <a:cxnSpLocks/>
          </p:cNvCxnSpPr>
          <p:nvPr/>
        </p:nvCxnSpPr>
        <p:spPr>
          <a:xfrm>
            <a:off x="3120957" y="450431"/>
            <a:ext cx="1" cy="227884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A97B452-9B67-89DD-81BE-8BE45865E3F1}"/>
              </a:ext>
            </a:extLst>
          </p:cNvPr>
          <p:cNvCxnSpPr>
            <a:cxnSpLocks/>
          </p:cNvCxnSpPr>
          <p:nvPr/>
        </p:nvCxnSpPr>
        <p:spPr>
          <a:xfrm>
            <a:off x="3200344" y="397596"/>
            <a:ext cx="2340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14AD360-0D92-96B9-6DEC-7D5BD52D05F4}"/>
              </a:ext>
            </a:extLst>
          </p:cNvPr>
          <p:cNvSpPr txBox="1"/>
          <p:nvPr/>
        </p:nvSpPr>
        <p:spPr>
          <a:xfrm>
            <a:off x="2876290" y="-16411"/>
            <a:ext cx="145137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CH" sz="800" b="1" dirty="0"/>
              <a:t>Class 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CE18A09-B66F-8DD6-D71D-6C4DF65FFFD5}"/>
              </a:ext>
            </a:extLst>
          </p:cNvPr>
          <p:cNvSpPr txBox="1"/>
          <p:nvPr/>
        </p:nvSpPr>
        <p:spPr>
          <a:xfrm>
            <a:off x="5516" y="-16411"/>
            <a:ext cx="145137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CH" sz="800" b="1" dirty="0"/>
              <a:t>Class A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8E342A62-50F8-1FB2-BC7D-CBCEE725D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52432"/>
              </p:ext>
            </p:extLst>
          </p:nvPr>
        </p:nvGraphicFramePr>
        <p:xfrm>
          <a:off x="3138343" y="2908622"/>
          <a:ext cx="2463681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227">
                  <a:extLst>
                    <a:ext uri="{9D8B030D-6E8A-4147-A177-3AD203B41FA5}">
                      <a16:colId xmlns:a16="http://schemas.microsoft.com/office/drawing/2014/main" val="119707213"/>
                    </a:ext>
                  </a:extLst>
                </a:gridCol>
                <a:gridCol w="821227">
                  <a:extLst>
                    <a:ext uri="{9D8B030D-6E8A-4147-A177-3AD203B41FA5}">
                      <a16:colId xmlns:a16="http://schemas.microsoft.com/office/drawing/2014/main" val="2414285055"/>
                    </a:ext>
                  </a:extLst>
                </a:gridCol>
                <a:gridCol w="821227">
                  <a:extLst>
                    <a:ext uri="{9D8B030D-6E8A-4147-A177-3AD203B41FA5}">
                      <a16:colId xmlns:a16="http://schemas.microsoft.com/office/drawing/2014/main" val="1918450314"/>
                    </a:ext>
                  </a:extLst>
                </a:gridCol>
              </a:tblGrid>
              <a:tr h="1438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Height: 3.20m</a:t>
                      </a:r>
                      <a:endParaRPr lang="de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Area: 72m</a:t>
                      </a:r>
                      <a:r>
                        <a:rPr lang="en-US" sz="800" baseline="30000" dirty="0"/>
                        <a:t>2</a:t>
                      </a:r>
                      <a:endParaRPr lang="de-CH" sz="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Volume: 233m</a:t>
                      </a:r>
                      <a:r>
                        <a:rPr lang="en-US" sz="800" baseline="30000" dirty="0"/>
                        <a:t>3</a:t>
                      </a:r>
                      <a:endParaRPr lang="de-CH" sz="8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497"/>
                  </a:ext>
                </a:extLst>
              </a:tr>
            </a:tbl>
          </a:graphicData>
        </a:graphic>
      </p:graphicFrame>
      <p:sp>
        <p:nvSpPr>
          <p:cNvPr id="16" name="Rechteck 10">
            <a:extLst>
              <a:ext uri="{FF2B5EF4-FFF2-40B4-BE49-F238E27FC236}">
                <a16:creationId xmlns:a16="http://schemas.microsoft.com/office/drawing/2014/main" id="{B1312E46-2592-9D1C-662A-57B3D0C5895F}"/>
              </a:ext>
            </a:extLst>
          </p:cNvPr>
          <p:cNvSpPr/>
          <p:nvPr/>
        </p:nvSpPr>
        <p:spPr>
          <a:xfrm>
            <a:off x="3398261" y="2138383"/>
            <a:ext cx="1157917" cy="2568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Teacher desk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75" name="Textfeld 52">
            <a:extLst>
              <a:ext uri="{FF2B5EF4-FFF2-40B4-BE49-F238E27FC236}">
                <a16:creationId xmlns:a16="http://schemas.microsoft.com/office/drawing/2014/main" id="{327CBE75-DEA8-80BC-F33A-36CDFB32DCAC}"/>
              </a:ext>
            </a:extLst>
          </p:cNvPr>
          <p:cNvSpPr txBox="1"/>
          <p:nvPr/>
        </p:nvSpPr>
        <p:spPr>
          <a:xfrm rot="16200000">
            <a:off x="-912323" y="1484089"/>
            <a:ext cx="2172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8.40m</a:t>
            </a:r>
          </a:p>
        </p:txBody>
      </p:sp>
      <p:sp>
        <p:nvSpPr>
          <p:cNvPr id="79" name="Rechteck 3">
            <a:extLst>
              <a:ext uri="{FF2B5EF4-FFF2-40B4-BE49-F238E27FC236}">
                <a16:creationId xmlns:a16="http://schemas.microsoft.com/office/drawing/2014/main" id="{1A05626E-34AF-6410-1051-E5C4CA688928}"/>
              </a:ext>
            </a:extLst>
          </p:cNvPr>
          <p:cNvSpPr/>
          <p:nvPr/>
        </p:nvSpPr>
        <p:spPr>
          <a:xfrm>
            <a:off x="432395" y="451783"/>
            <a:ext cx="2223328" cy="22804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 dirty="0"/>
          </a:p>
        </p:txBody>
      </p:sp>
      <p:sp>
        <p:nvSpPr>
          <p:cNvPr id="80" name="Rechteck 4">
            <a:extLst>
              <a:ext uri="{FF2B5EF4-FFF2-40B4-BE49-F238E27FC236}">
                <a16:creationId xmlns:a16="http://schemas.microsoft.com/office/drawing/2014/main" id="{3E856B8F-D750-5D60-EE7B-2B66F819BD31}"/>
              </a:ext>
            </a:extLst>
          </p:cNvPr>
          <p:cNvSpPr/>
          <p:nvPr/>
        </p:nvSpPr>
        <p:spPr>
          <a:xfrm>
            <a:off x="311107" y="450603"/>
            <a:ext cx="120915" cy="2281606"/>
          </a:xfrm>
          <a:prstGeom prst="rect">
            <a:avLst/>
          </a:prstGeom>
          <a:solidFill>
            <a:srgbClr val="62C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81" name="Textfeld 5">
            <a:extLst>
              <a:ext uri="{FF2B5EF4-FFF2-40B4-BE49-F238E27FC236}">
                <a16:creationId xmlns:a16="http://schemas.microsoft.com/office/drawing/2014/main" id="{EF3BEE06-2760-4A53-0603-226D8DCC865C}"/>
              </a:ext>
            </a:extLst>
          </p:cNvPr>
          <p:cNvSpPr txBox="1"/>
          <p:nvPr/>
        </p:nvSpPr>
        <p:spPr>
          <a:xfrm>
            <a:off x="211178" y="582674"/>
            <a:ext cx="307777" cy="1940223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de-CH" sz="800" dirty="0">
                <a:solidFill>
                  <a:schemeClr val="bg1"/>
                </a:solidFill>
              </a:rPr>
              <a:t>Window</a:t>
            </a:r>
          </a:p>
        </p:txBody>
      </p:sp>
      <p:sp>
        <p:nvSpPr>
          <p:cNvPr id="82" name="Rechteck 8">
            <a:extLst>
              <a:ext uri="{FF2B5EF4-FFF2-40B4-BE49-F238E27FC236}">
                <a16:creationId xmlns:a16="http://schemas.microsoft.com/office/drawing/2014/main" id="{81CA9F90-D3D6-C8AB-F8AC-1504A1858A89}"/>
              </a:ext>
            </a:extLst>
          </p:cNvPr>
          <p:cNvSpPr/>
          <p:nvPr/>
        </p:nvSpPr>
        <p:spPr>
          <a:xfrm>
            <a:off x="980392" y="1193932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86" name="Rechteck 9">
            <a:extLst>
              <a:ext uri="{FF2B5EF4-FFF2-40B4-BE49-F238E27FC236}">
                <a16:creationId xmlns:a16="http://schemas.microsoft.com/office/drawing/2014/main" id="{E426A6F2-D3B2-DE1A-2462-BDD1DFE4D8D9}"/>
              </a:ext>
            </a:extLst>
          </p:cNvPr>
          <p:cNvSpPr/>
          <p:nvPr/>
        </p:nvSpPr>
        <p:spPr>
          <a:xfrm>
            <a:off x="1413714" y="1193932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88" name="Rechteck 10">
            <a:extLst>
              <a:ext uri="{FF2B5EF4-FFF2-40B4-BE49-F238E27FC236}">
                <a16:creationId xmlns:a16="http://schemas.microsoft.com/office/drawing/2014/main" id="{2ECEDE70-7E44-2017-FF00-8C98A4C8500C}"/>
              </a:ext>
            </a:extLst>
          </p:cNvPr>
          <p:cNvSpPr/>
          <p:nvPr/>
        </p:nvSpPr>
        <p:spPr>
          <a:xfrm>
            <a:off x="1844810" y="1195579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89" name="Rechteck 11">
            <a:extLst>
              <a:ext uri="{FF2B5EF4-FFF2-40B4-BE49-F238E27FC236}">
                <a16:creationId xmlns:a16="http://schemas.microsoft.com/office/drawing/2014/main" id="{4FE552C8-5A5D-8FE6-D837-2F680A888C86}"/>
              </a:ext>
            </a:extLst>
          </p:cNvPr>
          <p:cNvSpPr/>
          <p:nvPr/>
        </p:nvSpPr>
        <p:spPr>
          <a:xfrm>
            <a:off x="553715" y="1658590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93" name="Rechteck 20">
            <a:extLst>
              <a:ext uri="{FF2B5EF4-FFF2-40B4-BE49-F238E27FC236}">
                <a16:creationId xmlns:a16="http://schemas.microsoft.com/office/drawing/2014/main" id="{20D0444C-10D0-60FF-6A46-46DAD11E1FE7}"/>
              </a:ext>
            </a:extLst>
          </p:cNvPr>
          <p:cNvSpPr/>
          <p:nvPr/>
        </p:nvSpPr>
        <p:spPr>
          <a:xfrm>
            <a:off x="2410636" y="861164"/>
            <a:ext cx="243757" cy="18681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 dirty="0"/>
          </a:p>
        </p:txBody>
      </p:sp>
      <p:sp>
        <p:nvSpPr>
          <p:cNvPr id="115" name="Rechteck 8">
            <a:extLst>
              <a:ext uri="{FF2B5EF4-FFF2-40B4-BE49-F238E27FC236}">
                <a16:creationId xmlns:a16="http://schemas.microsoft.com/office/drawing/2014/main" id="{BCC558A8-878A-EFB6-0CC1-5A3355794392}"/>
              </a:ext>
            </a:extLst>
          </p:cNvPr>
          <p:cNvSpPr/>
          <p:nvPr/>
        </p:nvSpPr>
        <p:spPr>
          <a:xfrm>
            <a:off x="985632" y="1657777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116" name="Rechteck 9">
            <a:extLst>
              <a:ext uri="{FF2B5EF4-FFF2-40B4-BE49-F238E27FC236}">
                <a16:creationId xmlns:a16="http://schemas.microsoft.com/office/drawing/2014/main" id="{AF8CB2E4-0D80-7A32-85C4-85D16AA667D8}"/>
              </a:ext>
            </a:extLst>
          </p:cNvPr>
          <p:cNvSpPr/>
          <p:nvPr/>
        </p:nvSpPr>
        <p:spPr>
          <a:xfrm>
            <a:off x="1416854" y="1658549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120" name="Rechteck 10">
            <a:extLst>
              <a:ext uri="{FF2B5EF4-FFF2-40B4-BE49-F238E27FC236}">
                <a16:creationId xmlns:a16="http://schemas.microsoft.com/office/drawing/2014/main" id="{53AA1102-4C0C-999A-0A8A-5EABA06D3BB1}"/>
              </a:ext>
            </a:extLst>
          </p:cNvPr>
          <p:cNvSpPr/>
          <p:nvPr/>
        </p:nvSpPr>
        <p:spPr>
          <a:xfrm>
            <a:off x="1848775" y="1658775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121" name="Rechteck 8">
            <a:extLst>
              <a:ext uri="{FF2B5EF4-FFF2-40B4-BE49-F238E27FC236}">
                <a16:creationId xmlns:a16="http://schemas.microsoft.com/office/drawing/2014/main" id="{88EE84BC-4520-ACB8-6668-44A72F51472F}"/>
              </a:ext>
            </a:extLst>
          </p:cNvPr>
          <p:cNvSpPr/>
          <p:nvPr/>
        </p:nvSpPr>
        <p:spPr>
          <a:xfrm>
            <a:off x="984973" y="2140513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122" name="Rechteck 9">
            <a:extLst>
              <a:ext uri="{FF2B5EF4-FFF2-40B4-BE49-F238E27FC236}">
                <a16:creationId xmlns:a16="http://schemas.microsoft.com/office/drawing/2014/main" id="{133E501C-AEC7-4E3D-6D74-5F2593DD7B06}"/>
              </a:ext>
            </a:extLst>
          </p:cNvPr>
          <p:cNvSpPr/>
          <p:nvPr/>
        </p:nvSpPr>
        <p:spPr>
          <a:xfrm>
            <a:off x="1419408" y="2140513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123" name="Rechteck 10">
            <a:extLst>
              <a:ext uri="{FF2B5EF4-FFF2-40B4-BE49-F238E27FC236}">
                <a16:creationId xmlns:a16="http://schemas.microsoft.com/office/drawing/2014/main" id="{9EA75497-10DE-1578-FAAE-E3578425DB37}"/>
              </a:ext>
            </a:extLst>
          </p:cNvPr>
          <p:cNvSpPr/>
          <p:nvPr/>
        </p:nvSpPr>
        <p:spPr>
          <a:xfrm>
            <a:off x="1848775" y="2140513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0A77C49-51C2-29C0-41B2-532BC40A1B59}"/>
              </a:ext>
            </a:extLst>
          </p:cNvPr>
          <p:cNvCxnSpPr>
            <a:cxnSpLocks/>
          </p:cNvCxnSpPr>
          <p:nvPr/>
        </p:nvCxnSpPr>
        <p:spPr>
          <a:xfrm>
            <a:off x="232935" y="453369"/>
            <a:ext cx="1" cy="227884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3F51BB6-7A58-7045-3AE5-4CD9D6C32495}"/>
              </a:ext>
            </a:extLst>
          </p:cNvPr>
          <p:cNvCxnSpPr>
            <a:cxnSpLocks/>
          </p:cNvCxnSpPr>
          <p:nvPr/>
        </p:nvCxnSpPr>
        <p:spPr>
          <a:xfrm>
            <a:off x="312299" y="400534"/>
            <a:ext cx="234000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0">
            <a:extLst>
              <a:ext uri="{FF2B5EF4-FFF2-40B4-BE49-F238E27FC236}">
                <a16:creationId xmlns:a16="http://schemas.microsoft.com/office/drawing/2014/main" id="{BCE3924D-0438-55CF-A5EA-736942BE661E}"/>
              </a:ext>
            </a:extLst>
          </p:cNvPr>
          <p:cNvSpPr/>
          <p:nvPr/>
        </p:nvSpPr>
        <p:spPr>
          <a:xfrm>
            <a:off x="560551" y="708173"/>
            <a:ext cx="617063" cy="2734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Teacher desk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128" name="Textfeld 47">
            <a:extLst>
              <a:ext uri="{FF2B5EF4-FFF2-40B4-BE49-F238E27FC236}">
                <a16:creationId xmlns:a16="http://schemas.microsoft.com/office/drawing/2014/main" id="{B2F92D67-C9C5-B10C-B145-E6B39CF2FEAD}"/>
              </a:ext>
            </a:extLst>
          </p:cNvPr>
          <p:cNvSpPr txBox="1"/>
          <p:nvPr/>
        </p:nvSpPr>
        <p:spPr>
          <a:xfrm>
            <a:off x="194887" y="201246"/>
            <a:ext cx="24723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dirty="0"/>
              <a:t>8.65m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EA9B77E9-8C10-F5E1-8554-940C58F70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81941"/>
              </p:ext>
            </p:extLst>
          </p:nvPr>
        </p:nvGraphicFramePr>
        <p:xfrm>
          <a:off x="191516" y="2911560"/>
          <a:ext cx="2463681" cy="21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227">
                  <a:extLst>
                    <a:ext uri="{9D8B030D-6E8A-4147-A177-3AD203B41FA5}">
                      <a16:colId xmlns:a16="http://schemas.microsoft.com/office/drawing/2014/main" val="119707213"/>
                    </a:ext>
                  </a:extLst>
                </a:gridCol>
                <a:gridCol w="821227">
                  <a:extLst>
                    <a:ext uri="{9D8B030D-6E8A-4147-A177-3AD203B41FA5}">
                      <a16:colId xmlns:a16="http://schemas.microsoft.com/office/drawing/2014/main" val="2414285055"/>
                    </a:ext>
                  </a:extLst>
                </a:gridCol>
                <a:gridCol w="821227">
                  <a:extLst>
                    <a:ext uri="{9D8B030D-6E8A-4147-A177-3AD203B41FA5}">
                      <a16:colId xmlns:a16="http://schemas.microsoft.com/office/drawing/2014/main" val="1918450314"/>
                    </a:ext>
                  </a:extLst>
                </a:gridCol>
              </a:tblGrid>
              <a:tr h="14389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Height: 3.20m</a:t>
                      </a:r>
                      <a:endParaRPr lang="de-CH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Area: 72m</a:t>
                      </a:r>
                      <a:r>
                        <a:rPr lang="en-US" sz="800" baseline="30000" dirty="0"/>
                        <a:t>2</a:t>
                      </a:r>
                      <a:endParaRPr lang="de-CH" sz="800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Volume: 233m</a:t>
                      </a:r>
                      <a:r>
                        <a:rPr lang="en-US" sz="800" baseline="30000" dirty="0"/>
                        <a:t>3</a:t>
                      </a:r>
                      <a:endParaRPr lang="de-CH" sz="8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63497"/>
                  </a:ext>
                </a:extLst>
              </a:tr>
            </a:tbl>
          </a:graphicData>
        </a:graphic>
      </p:graphicFrame>
      <p:sp>
        <p:nvSpPr>
          <p:cNvPr id="18" name="Rechteck 10">
            <a:extLst>
              <a:ext uri="{FF2B5EF4-FFF2-40B4-BE49-F238E27FC236}">
                <a16:creationId xmlns:a16="http://schemas.microsoft.com/office/drawing/2014/main" id="{8E400401-4090-CECE-B07C-E08368432AD3}"/>
              </a:ext>
            </a:extLst>
          </p:cNvPr>
          <p:cNvSpPr/>
          <p:nvPr/>
        </p:nvSpPr>
        <p:spPr>
          <a:xfrm>
            <a:off x="3354917" y="859134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22" name="Rechteck 20">
            <a:extLst>
              <a:ext uri="{FF2B5EF4-FFF2-40B4-BE49-F238E27FC236}">
                <a16:creationId xmlns:a16="http://schemas.microsoft.com/office/drawing/2014/main" id="{73657D2B-23B1-DAD3-AD29-AAB74C9FB68B}"/>
              </a:ext>
            </a:extLst>
          </p:cNvPr>
          <p:cNvSpPr/>
          <p:nvPr/>
        </p:nvSpPr>
        <p:spPr>
          <a:xfrm rot="5400000">
            <a:off x="3675742" y="252507"/>
            <a:ext cx="182880" cy="5755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 dirty="0"/>
          </a:p>
        </p:txBody>
      </p:sp>
      <p:sp>
        <p:nvSpPr>
          <p:cNvPr id="23" name="Rechteck 10">
            <a:extLst>
              <a:ext uri="{FF2B5EF4-FFF2-40B4-BE49-F238E27FC236}">
                <a16:creationId xmlns:a16="http://schemas.microsoft.com/office/drawing/2014/main" id="{32CA91E1-BD79-B257-CA90-3D40FABA82C7}"/>
              </a:ext>
            </a:extLst>
          </p:cNvPr>
          <p:cNvSpPr/>
          <p:nvPr/>
        </p:nvSpPr>
        <p:spPr>
          <a:xfrm>
            <a:off x="3786334" y="858557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24" name="Rechteck 10">
            <a:extLst>
              <a:ext uri="{FF2B5EF4-FFF2-40B4-BE49-F238E27FC236}">
                <a16:creationId xmlns:a16="http://schemas.microsoft.com/office/drawing/2014/main" id="{57F1C7C9-0D0D-BC0B-8EB0-C2BB8BBC5532}"/>
              </a:ext>
            </a:extLst>
          </p:cNvPr>
          <p:cNvSpPr/>
          <p:nvPr/>
        </p:nvSpPr>
        <p:spPr>
          <a:xfrm>
            <a:off x="4399264" y="861163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25" name="Rechteck 10">
            <a:extLst>
              <a:ext uri="{FF2B5EF4-FFF2-40B4-BE49-F238E27FC236}">
                <a16:creationId xmlns:a16="http://schemas.microsoft.com/office/drawing/2014/main" id="{966199C4-83E6-9EA0-F648-B9E64764865F}"/>
              </a:ext>
            </a:extLst>
          </p:cNvPr>
          <p:cNvSpPr/>
          <p:nvPr/>
        </p:nvSpPr>
        <p:spPr>
          <a:xfrm>
            <a:off x="4832032" y="861163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27" name="Rechteck 10">
            <a:extLst>
              <a:ext uri="{FF2B5EF4-FFF2-40B4-BE49-F238E27FC236}">
                <a16:creationId xmlns:a16="http://schemas.microsoft.com/office/drawing/2014/main" id="{601F623A-38D8-1A6D-D8FA-3A5AF5F74C47}"/>
              </a:ext>
            </a:extLst>
          </p:cNvPr>
          <p:cNvSpPr/>
          <p:nvPr/>
        </p:nvSpPr>
        <p:spPr>
          <a:xfrm>
            <a:off x="3347972" y="1498585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28" name="Rechteck 10">
            <a:extLst>
              <a:ext uri="{FF2B5EF4-FFF2-40B4-BE49-F238E27FC236}">
                <a16:creationId xmlns:a16="http://schemas.microsoft.com/office/drawing/2014/main" id="{58CA6FDE-993B-46D5-272C-9219F263F362}"/>
              </a:ext>
            </a:extLst>
          </p:cNvPr>
          <p:cNvSpPr/>
          <p:nvPr/>
        </p:nvSpPr>
        <p:spPr>
          <a:xfrm>
            <a:off x="3779475" y="1496036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29" name="Rechteck 10">
            <a:extLst>
              <a:ext uri="{FF2B5EF4-FFF2-40B4-BE49-F238E27FC236}">
                <a16:creationId xmlns:a16="http://schemas.microsoft.com/office/drawing/2014/main" id="{E780F3DB-87E7-F9A8-17E5-89F072FE0EAC}"/>
              </a:ext>
            </a:extLst>
          </p:cNvPr>
          <p:cNvSpPr/>
          <p:nvPr/>
        </p:nvSpPr>
        <p:spPr>
          <a:xfrm rot="5400000">
            <a:off x="4543427" y="1594665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30" name="Rechteck 10">
            <a:extLst>
              <a:ext uri="{FF2B5EF4-FFF2-40B4-BE49-F238E27FC236}">
                <a16:creationId xmlns:a16="http://schemas.microsoft.com/office/drawing/2014/main" id="{88DF8E2D-B8C5-96FF-C7E0-E31FD876CEBC}"/>
              </a:ext>
            </a:extLst>
          </p:cNvPr>
          <p:cNvSpPr/>
          <p:nvPr/>
        </p:nvSpPr>
        <p:spPr>
          <a:xfrm>
            <a:off x="4210951" y="1496036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31" name="Action Button: Sound 3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31E681D7-BD68-068D-F092-B15462CC68A4}"/>
              </a:ext>
            </a:extLst>
          </p:cNvPr>
          <p:cNvSpPr/>
          <p:nvPr/>
        </p:nvSpPr>
        <p:spPr>
          <a:xfrm>
            <a:off x="5330200" y="1298755"/>
            <a:ext cx="180000" cy="180000"/>
          </a:xfrm>
          <a:prstGeom prst="actionButtonSound">
            <a:avLst/>
          </a:prstGeom>
          <a:solidFill>
            <a:srgbClr val="F0E5F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42">
            <a:extLst>
              <a:ext uri="{FF2B5EF4-FFF2-40B4-BE49-F238E27FC236}">
                <a16:creationId xmlns:a16="http://schemas.microsoft.com/office/drawing/2014/main" id="{A9353572-059E-877C-15D8-4DF20CEFC396}"/>
              </a:ext>
            </a:extLst>
          </p:cNvPr>
          <p:cNvSpPr txBox="1"/>
          <p:nvPr/>
        </p:nvSpPr>
        <p:spPr>
          <a:xfrm>
            <a:off x="4927589" y="3298486"/>
            <a:ext cx="7696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de-CH" sz="800" dirty="0"/>
              <a:t>Cough </a:t>
            </a:r>
            <a:r>
              <a:rPr lang="de-CH" sz="800" dirty="0" err="1"/>
              <a:t>monitoring</a:t>
            </a:r>
            <a:endParaRPr lang="de-CH" sz="800" dirty="0"/>
          </a:p>
          <a:p>
            <a:r>
              <a:rPr lang="de-CH" sz="800" dirty="0"/>
              <a:t>(</a:t>
            </a:r>
            <a:r>
              <a:rPr lang="de-CH" sz="800" dirty="0" err="1"/>
              <a:t>Microphone</a:t>
            </a:r>
            <a:r>
              <a:rPr lang="de-CH" sz="800" dirty="0"/>
              <a:t>)</a:t>
            </a:r>
          </a:p>
        </p:txBody>
      </p:sp>
      <p:sp>
        <p:nvSpPr>
          <p:cNvPr id="35" name="Rechteck 8">
            <a:extLst>
              <a:ext uri="{FF2B5EF4-FFF2-40B4-BE49-F238E27FC236}">
                <a16:creationId xmlns:a16="http://schemas.microsoft.com/office/drawing/2014/main" id="{EBF8518F-68BE-D544-E562-6C5BBB49DC52}"/>
              </a:ext>
            </a:extLst>
          </p:cNvPr>
          <p:cNvSpPr/>
          <p:nvPr/>
        </p:nvSpPr>
        <p:spPr>
          <a:xfrm>
            <a:off x="553715" y="1193932"/>
            <a:ext cx="396000" cy="19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/>
          </a:p>
        </p:txBody>
      </p:sp>
      <p:sp>
        <p:nvSpPr>
          <p:cNvPr id="36" name="Rechteck 10">
            <a:extLst>
              <a:ext uri="{FF2B5EF4-FFF2-40B4-BE49-F238E27FC236}">
                <a16:creationId xmlns:a16="http://schemas.microsoft.com/office/drawing/2014/main" id="{65913F92-F9E1-50ED-BDDE-60F586C9D1E1}"/>
              </a:ext>
            </a:extLst>
          </p:cNvPr>
          <p:cNvSpPr/>
          <p:nvPr/>
        </p:nvSpPr>
        <p:spPr>
          <a:xfrm>
            <a:off x="453784" y="2111916"/>
            <a:ext cx="508245" cy="2760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Teacher desk</a:t>
            </a:r>
            <a:endParaRPr lang="de-CH" sz="700" dirty="0">
              <a:solidFill>
                <a:schemeClr val="tx1"/>
              </a:solidFill>
            </a:endParaRPr>
          </a:p>
        </p:txBody>
      </p:sp>
      <p:sp>
        <p:nvSpPr>
          <p:cNvPr id="37" name="Rechteck 20">
            <a:extLst>
              <a:ext uri="{FF2B5EF4-FFF2-40B4-BE49-F238E27FC236}">
                <a16:creationId xmlns:a16="http://schemas.microsoft.com/office/drawing/2014/main" id="{4FD91E6C-79FD-633B-8FC5-E27E36728D34}"/>
              </a:ext>
            </a:extLst>
          </p:cNvPr>
          <p:cNvSpPr/>
          <p:nvPr/>
        </p:nvSpPr>
        <p:spPr>
          <a:xfrm rot="5400000">
            <a:off x="1824527" y="2340300"/>
            <a:ext cx="182880" cy="60850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408" dirty="0"/>
          </a:p>
        </p:txBody>
      </p:sp>
      <p:sp>
        <p:nvSpPr>
          <p:cNvPr id="40" name="Action Button: Sound 39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CD65955F-4A80-F89B-EDD9-0843DFC5145E}"/>
              </a:ext>
            </a:extLst>
          </p:cNvPr>
          <p:cNvSpPr>
            <a:spLocks/>
          </p:cNvSpPr>
          <p:nvPr/>
        </p:nvSpPr>
        <p:spPr>
          <a:xfrm>
            <a:off x="4721436" y="3319277"/>
            <a:ext cx="180000" cy="180000"/>
          </a:xfrm>
          <a:prstGeom prst="actionButtonSound">
            <a:avLst/>
          </a:prstGeom>
          <a:solidFill>
            <a:srgbClr val="F0E5F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Action Button: Sound 40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D30F7E0F-AD95-3270-72B8-D4B52B053857}"/>
              </a:ext>
            </a:extLst>
          </p:cNvPr>
          <p:cNvSpPr>
            <a:spLocks/>
          </p:cNvSpPr>
          <p:nvPr/>
        </p:nvSpPr>
        <p:spPr>
          <a:xfrm>
            <a:off x="2437207" y="1684498"/>
            <a:ext cx="183600" cy="183600"/>
          </a:xfrm>
          <a:prstGeom prst="actionButtonSound">
            <a:avLst/>
          </a:prstGeom>
          <a:solidFill>
            <a:srgbClr val="F0E5F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8FC351-27DA-998D-8100-577D8215DAEB}"/>
              </a:ext>
            </a:extLst>
          </p:cNvPr>
          <p:cNvGrpSpPr/>
          <p:nvPr/>
        </p:nvGrpSpPr>
        <p:grpSpPr>
          <a:xfrm>
            <a:off x="1214382" y="800235"/>
            <a:ext cx="180000" cy="172800"/>
            <a:chOff x="1688299" y="890184"/>
            <a:chExt cx="162000" cy="1728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8356DA6-2B67-5A20-A6F9-50877B9A4336}"/>
                </a:ext>
              </a:extLst>
            </p:cNvPr>
            <p:cNvSpPr/>
            <p:nvPr/>
          </p:nvSpPr>
          <p:spPr>
            <a:xfrm>
              <a:off x="1688299" y="890184"/>
              <a:ext cx="162000" cy="172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FB24B32-D1FE-B329-AAC4-C5F340667422}"/>
                </a:ext>
              </a:extLst>
            </p:cNvPr>
            <p:cNvSpPr/>
            <p:nvPr/>
          </p:nvSpPr>
          <p:spPr>
            <a:xfrm>
              <a:off x="1703250" y="912506"/>
              <a:ext cx="128657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73E217C-9FCD-0A93-E23B-E1E86688037B}"/>
                </a:ext>
              </a:extLst>
            </p:cNvPr>
            <p:cNvSpPr/>
            <p:nvPr/>
          </p:nvSpPr>
          <p:spPr>
            <a:xfrm>
              <a:off x="1703771" y="962704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D5524F1-3449-E728-0BC1-DB452C87BB73}"/>
                </a:ext>
              </a:extLst>
            </p:cNvPr>
            <p:cNvSpPr/>
            <p:nvPr/>
          </p:nvSpPr>
          <p:spPr>
            <a:xfrm>
              <a:off x="1703251" y="994050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277F57-A66A-33D8-9C87-89EF8270AFA4}"/>
                </a:ext>
              </a:extLst>
            </p:cNvPr>
            <p:cNvSpPr/>
            <p:nvPr/>
          </p:nvSpPr>
          <p:spPr>
            <a:xfrm>
              <a:off x="1704185" y="1022703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EA44FF-44FE-9DCC-721C-58CD07D99E46}"/>
              </a:ext>
            </a:extLst>
          </p:cNvPr>
          <p:cNvGrpSpPr/>
          <p:nvPr/>
        </p:nvGrpSpPr>
        <p:grpSpPr>
          <a:xfrm>
            <a:off x="1376157" y="1906828"/>
            <a:ext cx="226189" cy="167988"/>
            <a:chOff x="1669983" y="872755"/>
            <a:chExt cx="226189" cy="167988"/>
          </a:xfrm>
          <a:solidFill>
            <a:srgbClr val="FF0000">
              <a:alpha val="50196"/>
            </a:srgbClr>
          </a:solidFill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5C58CA8-1B95-656A-945D-22A361F35F86}"/>
                </a:ext>
              </a:extLst>
            </p:cNvPr>
            <p:cNvSpPr/>
            <p:nvPr/>
          </p:nvSpPr>
          <p:spPr>
            <a:xfrm>
              <a:off x="1669983" y="872755"/>
              <a:ext cx="226189" cy="16798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1E3360A-CB97-6334-1D4F-CAF7D2660047}"/>
                </a:ext>
              </a:extLst>
            </p:cNvPr>
            <p:cNvSpPr/>
            <p:nvPr/>
          </p:nvSpPr>
          <p:spPr>
            <a:xfrm>
              <a:off x="1703672" y="895297"/>
              <a:ext cx="109182" cy="621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C277B5D-BAB5-8481-47C6-BFE9EBADA09B}"/>
                </a:ext>
              </a:extLst>
            </p:cNvPr>
            <p:cNvSpPr/>
            <p:nvPr/>
          </p:nvSpPr>
          <p:spPr>
            <a:xfrm rot="5400000">
              <a:off x="1787082" y="949102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A2E3974-24CD-20A8-195F-084803242666}"/>
                </a:ext>
              </a:extLst>
            </p:cNvPr>
            <p:cNvSpPr/>
            <p:nvPr/>
          </p:nvSpPr>
          <p:spPr>
            <a:xfrm>
              <a:off x="1712142" y="9815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0FC827E-87AF-9109-BE60-75B89E957C77}"/>
                </a:ext>
              </a:extLst>
            </p:cNvPr>
            <p:cNvSpPr/>
            <p:nvPr/>
          </p:nvSpPr>
          <p:spPr>
            <a:xfrm>
              <a:off x="1782649" y="97860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ECE85F3-852F-599E-6277-306ADE5CF96C}"/>
              </a:ext>
            </a:extLst>
          </p:cNvPr>
          <p:cNvGrpSpPr/>
          <p:nvPr/>
        </p:nvGrpSpPr>
        <p:grpSpPr>
          <a:xfrm>
            <a:off x="1699102" y="579497"/>
            <a:ext cx="226189" cy="167988"/>
            <a:chOff x="1669983" y="872755"/>
            <a:chExt cx="226189" cy="167988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E3292801-6B76-7807-49EB-6F8DE28B3D2D}"/>
                </a:ext>
              </a:extLst>
            </p:cNvPr>
            <p:cNvSpPr/>
            <p:nvPr/>
          </p:nvSpPr>
          <p:spPr>
            <a:xfrm>
              <a:off x="1669983" y="872755"/>
              <a:ext cx="226189" cy="1679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8E71B4E-6339-CFD3-232E-EB54212341C6}"/>
                </a:ext>
              </a:extLst>
            </p:cNvPr>
            <p:cNvSpPr/>
            <p:nvPr/>
          </p:nvSpPr>
          <p:spPr>
            <a:xfrm>
              <a:off x="1703672" y="895297"/>
              <a:ext cx="109182" cy="621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35CCDE45-480E-0CF5-4104-EA77D6F0FFB1}"/>
                </a:ext>
              </a:extLst>
            </p:cNvPr>
            <p:cNvSpPr/>
            <p:nvPr/>
          </p:nvSpPr>
          <p:spPr>
            <a:xfrm rot="5400000">
              <a:off x="1787082" y="949102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A611CE5-8FFC-B30C-B8D9-61DC283CB388}"/>
                </a:ext>
              </a:extLst>
            </p:cNvPr>
            <p:cNvSpPr/>
            <p:nvPr/>
          </p:nvSpPr>
          <p:spPr>
            <a:xfrm>
              <a:off x="1712142" y="9815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6557406-26E5-A7DD-5E82-2726DF963990}"/>
                </a:ext>
              </a:extLst>
            </p:cNvPr>
            <p:cNvSpPr/>
            <p:nvPr/>
          </p:nvSpPr>
          <p:spPr>
            <a:xfrm>
              <a:off x="1782649" y="97860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18BDBF-42B1-AAAB-42F5-33678F87B31E}"/>
              </a:ext>
            </a:extLst>
          </p:cNvPr>
          <p:cNvGrpSpPr/>
          <p:nvPr/>
        </p:nvGrpSpPr>
        <p:grpSpPr>
          <a:xfrm>
            <a:off x="1275496" y="3323353"/>
            <a:ext cx="226189" cy="167988"/>
            <a:chOff x="1669983" y="872755"/>
            <a:chExt cx="226189" cy="167988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38F9ED1D-501C-F3A3-CDB0-885A421363BE}"/>
                </a:ext>
              </a:extLst>
            </p:cNvPr>
            <p:cNvSpPr/>
            <p:nvPr/>
          </p:nvSpPr>
          <p:spPr>
            <a:xfrm>
              <a:off x="1669983" y="872755"/>
              <a:ext cx="226189" cy="16798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03648971-D779-F1D9-7FF8-E72666F5FA70}"/>
                </a:ext>
              </a:extLst>
            </p:cNvPr>
            <p:cNvSpPr/>
            <p:nvPr/>
          </p:nvSpPr>
          <p:spPr>
            <a:xfrm>
              <a:off x="1703672" y="895297"/>
              <a:ext cx="109182" cy="621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1ABE135C-1CCD-A5C6-A92D-40CDE7B65500}"/>
                </a:ext>
              </a:extLst>
            </p:cNvPr>
            <p:cNvSpPr/>
            <p:nvPr/>
          </p:nvSpPr>
          <p:spPr>
            <a:xfrm rot="5400000">
              <a:off x="1787082" y="949102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35F2C43-DFF6-9EA8-D75A-A154BA62857A}"/>
                </a:ext>
              </a:extLst>
            </p:cNvPr>
            <p:cNvSpPr/>
            <p:nvPr/>
          </p:nvSpPr>
          <p:spPr>
            <a:xfrm>
              <a:off x="1712142" y="9815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B28023F-26B5-736D-6673-A88FDD8490BF}"/>
                </a:ext>
              </a:extLst>
            </p:cNvPr>
            <p:cNvSpPr/>
            <p:nvPr/>
          </p:nvSpPr>
          <p:spPr>
            <a:xfrm>
              <a:off x="1782649" y="97860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2DC9E51-E520-F70E-196E-AE9E5EC0830E}"/>
              </a:ext>
            </a:extLst>
          </p:cNvPr>
          <p:cNvGrpSpPr/>
          <p:nvPr/>
        </p:nvGrpSpPr>
        <p:grpSpPr>
          <a:xfrm>
            <a:off x="4367702" y="1723677"/>
            <a:ext cx="226189" cy="167988"/>
            <a:chOff x="1669983" y="872755"/>
            <a:chExt cx="226189" cy="167988"/>
          </a:xfrm>
          <a:solidFill>
            <a:srgbClr val="FF0000">
              <a:alpha val="50196"/>
            </a:srgbClr>
          </a:solidFill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5D8A5B31-0A1C-F9D9-DA3D-6227CA823E25}"/>
                </a:ext>
              </a:extLst>
            </p:cNvPr>
            <p:cNvSpPr/>
            <p:nvPr/>
          </p:nvSpPr>
          <p:spPr>
            <a:xfrm>
              <a:off x="1669983" y="872755"/>
              <a:ext cx="226189" cy="16798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78B6C3CC-E970-00A3-939D-D0F2C91111CE}"/>
                </a:ext>
              </a:extLst>
            </p:cNvPr>
            <p:cNvSpPr/>
            <p:nvPr/>
          </p:nvSpPr>
          <p:spPr>
            <a:xfrm>
              <a:off x="1703672" y="895297"/>
              <a:ext cx="109182" cy="621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242EBBC3-AD9D-0F8E-296E-61F380C1B3DE}"/>
                </a:ext>
              </a:extLst>
            </p:cNvPr>
            <p:cNvSpPr/>
            <p:nvPr/>
          </p:nvSpPr>
          <p:spPr>
            <a:xfrm rot="5400000">
              <a:off x="1787082" y="949102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9B5FE9F-DFA7-B013-9662-B6E8B808C341}"/>
                </a:ext>
              </a:extLst>
            </p:cNvPr>
            <p:cNvSpPr/>
            <p:nvPr/>
          </p:nvSpPr>
          <p:spPr>
            <a:xfrm>
              <a:off x="1712142" y="9815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1699B59-F665-5A1E-EDA4-83E23A947740}"/>
                </a:ext>
              </a:extLst>
            </p:cNvPr>
            <p:cNvSpPr/>
            <p:nvPr/>
          </p:nvSpPr>
          <p:spPr>
            <a:xfrm>
              <a:off x="1782649" y="97860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88D789-2BBA-83B6-50E3-525EB7CEC6C4}"/>
              </a:ext>
            </a:extLst>
          </p:cNvPr>
          <p:cNvGrpSpPr/>
          <p:nvPr/>
        </p:nvGrpSpPr>
        <p:grpSpPr>
          <a:xfrm>
            <a:off x="2455812" y="3329445"/>
            <a:ext cx="226189" cy="167988"/>
            <a:chOff x="1669983" y="872755"/>
            <a:chExt cx="226189" cy="167988"/>
          </a:xfrm>
          <a:solidFill>
            <a:srgbClr val="FF0000">
              <a:alpha val="50196"/>
            </a:srgbClr>
          </a:solidFill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F83EAA22-E33C-9F9D-FA6E-4E3DDF1C597D}"/>
                </a:ext>
              </a:extLst>
            </p:cNvPr>
            <p:cNvSpPr/>
            <p:nvPr/>
          </p:nvSpPr>
          <p:spPr>
            <a:xfrm>
              <a:off x="1669983" y="872755"/>
              <a:ext cx="226189" cy="16798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03F4A845-DD48-0E8B-5284-7D77523D415D}"/>
                </a:ext>
              </a:extLst>
            </p:cNvPr>
            <p:cNvSpPr/>
            <p:nvPr/>
          </p:nvSpPr>
          <p:spPr>
            <a:xfrm>
              <a:off x="1703672" y="895297"/>
              <a:ext cx="109182" cy="6217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CFE52249-8AA1-722D-1C5B-383D255E9293}"/>
                </a:ext>
              </a:extLst>
            </p:cNvPr>
            <p:cNvSpPr/>
            <p:nvPr/>
          </p:nvSpPr>
          <p:spPr>
            <a:xfrm rot="5400000">
              <a:off x="1787082" y="949102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9B4EFD7-BE21-1705-2197-3DA610B63DF4}"/>
                </a:ext>
              </a:extLst>
            </p:cNvPr>
            <p:cNvSpPr/>
            <p:nvPr/>
          </p:nvSpPr>
          <p:spPr>
            <a:xfrm>
              <a:off x="1712142" y="9815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17FAAE9-10E5-C208-11C1-466DDDA27F51}"/>
                </a:ext>
              </a:extLst>
            </p:cNvPr>
            <p:cNvSpPr/>
            <p:nvPr/>
          </p:nvSpPr>
          <p:spPr>
            <a:xfrm>
              <a:off x="1782649" y="97860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1AC7FE8-1F83-8D4F-7524-BD12F2C44B30}"/>
              </a:ext>
            </a:extLst>
          </p:cNvPr>
          <p:cNvGrpSpPr/>
          <p:nvPr/>
        </p:nvGrpSpPr>
        <p:grpSpPr>
          <a:xfrm>
            <a:off x="1845695" y="1934353"/>
            <a:ext cx="180000" cy="172800"/>
            <a:chOff x="1688299" y="890184"/>
            <a:chExt cx="162000" cy="172800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1513D2FE-85BD-91A2-5F51-88D2FFE28876}"/>
                </a:ext>
              </a:extLst>
            </p:cNvPr>
            <p:cNvSpPr/>
            <p:nvPr/>
          </p:nvSpPr>
          <p:spPr>
            <a:xfrm>
              <a:off x="1688299" y="890184"/>
              <a:ext cx="162000" cy="172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313CF91C-1291-4368-F5ED-3E44C2F41730}"/>
                </a:ext>
              </a:extLst>
            </p:cNvPr>
            <p:cNvSpPr/>
            <p:nvPr/>
          </p:nvSpPr>
          <p:spPr>
            <a:xfrm>
              <a:off x="1703250" y="912506"/>
              <a:ext cx="128657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CD3EB8C8-21E5-8742-CCCE-A39C845C493F}"/>
                </a:ext>
              </a:extLst>
            </p:cNvPr>
            <p:cNvSpPr/>
            <p:nvPr/>
          </p:nvSpPr>
          <p:spPr>
            <a:xfrm>
              <a:off x="1703771" y="962704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BC11F7FF-714B-31DD-2408-6A3CD7A2D6AB}"/>
                </a:ext>
              </a:extLst>
            </p:cNvPr>
            <p:cNvSpPr/>
            <p:nvPr/>
          </p:nvSpPr>
          <p:spPr>
            <a:xfrm>
              <a:off x="1703251" y="994050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3D4722AC-50AB-6FD3-3844-A90388A0E206}"/>
                </a:ext>
              </a:extLst>
            </p:cNvPr>
            <p:cNvSpPr/>
            <p:nvPr/>
          </p:nvSpPr>
          <p:spPr>
            <a:xfrm>
              <a:off x="1704185" y="1022703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E68BEEF-F79D-23D4-5550-0B9693BC6F64}"/>
              </a:ext>
            </a:extLst>
          </p:cNvPr>
          <p:cNvGrpSpPr/>
          <p:nvPr/>
        </p:nvGrpSpPr>
        <p:grpSpPr>
          <a:xfrm>
            <a:off x="4167219" y="1940999"/>
            <a:ext cx="180000" cy="172800"/>
            <a:chOff x="1688299" y="890184"/>
            <a:chExt cx="162000" cy="172800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382F9198-CC09-BEDF-520D-6ECE4DA0366D}"/>
                </a:ext>
              </a:extLst>
            </p:cNvPr>
            <p:cNvSpPr/>
            <p:nvPr/>
          </p:nvSpPr>
          <p:spPr>
            <a:xfrm>
              <a:off x="1688299" y="890184"/>
              <a:ext cx="162000" cy="172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CA73F1DB-86A2-3176-0661-867A333F1C82}"/>
                </a:ext>
              </a:extLst>
            </p:cNvPr>
            <p:cNvSpPr/>
            <p:nvPr/>
          </p:nvSpPr>
          <p:spPr>
            <a:xfrm>
              <a:off x="1703250" y="912506"/>
              <a:ext cx="128657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1193502C-BFA6-933C-6EE5-E88DBE80D4B9}"/>
                </a:ext>
              </a:extLst>
            </p:cNvPr>
            <p:cNvSpPr/>
            <p:nvPr/>
          </p:nvSpPr>
          <p:spPr>
            <a:xfrm>
              <a:off x="1703771" y="962704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E76E3083-AE0D-B4F4-F6CE-EF88102F9AA8}"/>
                </a:ext>
              </a:extLst>
            </p:cNvPr>
            <p:cNvSpPr/>
            <p:nvPr/>
          </p:nvSpPr>
          <p:spPr>
            <a:xfrm>
              <a:off x="1703251" y="994050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FE3D677B-ED32-A383-9E9D-ED49429A7FEB}"/>
                </a:ext>
              </a:extLst>
            </p:cNvPr>
            <p:cNvSpPr/>
            <p:nvPr/>
          </p:nvSpPr>
          <p:spPr>
            <a:xfrm>
              <a:off x="1704185" y="1022703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7C6ED25-862D-30F7-134E-C5446C5E702B}"/>
              </a:ext>
            </a:extLst>
          </p:cNvPr>
          <p:cNvGrpSpPr/>
          <p:nvPr/>
        </p:nvGrpSpPr>
        <p:grpSpPr>
          <a:xfrm>
            <a:off x="4200880" y="883555"/>
            <a:ext cx="180000" cy="172800"/>
            <a:chOff x="1688299" y="890184"/>
            <a:chExt cx="162000" cy="172800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831ED633-0F3C-2766-4F15-F3F84B67A395}"/>
                </a:ext>
              </a:extLst>
            </p:cNvPr>
            <p:cNvSpPr/>
            <p:nvPr/>
          </p:nvSpPr>
          <p:spPr>
            <a:xfrm>
              <a:off x="1688299" y="890184"/>
              <a:ext cx="162000" cy="172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891DC184-28D4-0A66-DD99-376E01B5D26D}"/>
                </a:ext>
              </a:extLst>
            </p:cNvPr>
            <p:cNvSpPr/>
            <p:nvPr/>
          </p:nvSpPr>
          <p:spPr>
            <a:xfrm>
              <a:off x="1703250" y="912506"/>
              <a:ext cx="128657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6FE12DD7-9754-FC1C-B930-39960353BCFB}"/>
                </a:ext>
              </a:extLst>
            </p:cNvPr>
            <p:cNvSpPr/>
            <p:nvPr/>
          </p:nvSpPr>
          <p:spPr>
            <a:xfrm>
              <a:off x="1703771" y="962704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5BE508C3-F277-6D4B-61B9-79366560393F}"/>
                </a:ext>
              </a:extLst>
            </p:cNvPr>
            <p:cNvSpPr/>
            <p:nvPr/>
          </p:nvSpPr>
          <p:spPr>
            <a:xfrm>
              <a:off x="1703251" y="994050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D91F6A1D-F040-3BA2-0A43-60D7E7AB4655}"/>
                </a:ext>
              </a:extLst>
            </p:cNvPr>
            <p:cNvSpPr/>
            <p:nvPr/>
          </p:nvSpPr>
          <p:spPr>
            <a:xfrm>
              <a:off x="1704185" y="1022703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2C76BDD-CA29-CC63-9604-116441C4FC1D}"/>
              </a:ext>
            </a:extLst>
          </p:cNvPr>
          <p:cNvGrpSpPr/>
          <p:nvPr/>
        </p:nvGrpSpPr>
        <p:grpSpPr>
          <a:xfrm>
            <a:off x="65484" y="3316119"/>
            <a:ext cx="180000" cy="172800"/>
            <a:chOff x="1688299" y="890184"/>
            <a:chExt cx="162000" cy="172800"/>
          </a:xfrm>
        </p:grpSpPr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486FFE5-96A4-84D3-09ED-ADF271E8ECED}"/>
                </a:ext>
              </a:extLst>
            </p:cNvPr>
            <p:cNvSpPr/>
            <p:nvPr/>
          </p:nvSpPr>
          <p:spPr>
            <a:xfrm>
              <a:off x="1688299" y="890184"/>
              <a:ext cx="162000" cy="1728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FC0BDB91-BB93-1C6E-434C-3B6BE22F69C3}"/>
                </a:ext>
              </a:extLst>
            </p:cNvPr>
            <p:cNvSpPr/>
            <p:nvPr/>
          </p:nvSpPr>
          <p:spPr>
            <a:xfrm>
              <a:off x="1703250" y="912506"/>
              <a:ext cx="128657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59264769-9220-D394-2A8B-FCB346A76B1E}"/>
                </a:ext>
              </a:extLst>
            </p:cNvPr>
            <p:cNvSpPr/>
            <p:nvPr/>
          </p:nvSpPr>
          <p:spPr>
            <a:xfrm>
              <a:off x="1703771" y="962704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4" name="Rounded Rectangle 173">
              <a:extLst>
                <a:ext uri="{FF2B5EF4-FFF2-40B4-BE49-F238E27FC236}">
                  <a16:creationId xmlns:a16="http://schemas.microsoft.com/office/drawing/2014/main" id="{8C581641-CAB8-185D-B8F8-D45DB7498E3B}"/>
                </a:ext>
              </a:extLst>
            </p:cNvPr>
            <p:cNvSpPr/>
            <p:nvPr/>
          </p:nvSpPr>
          <p:spPr>
            <a:xfrm>
              <a:off x="1703251" y="994050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1FE7B620-3604-5360-1BEE-38AB3EF7BE38}"/>
                </a:ext>
              </a:extLst>
            </p:cNvPr>
            <p:cNvSpPr/>
            <p:nvPr/>
          </p:nvSpPr>
          <p:spPr>
            <a:xfrm>
              <a:off x="1704185" y="1022703"/>
              <a:ext cx="128657" cy="1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EE60101-CC7B-38DF-505D-1B17B5701788}"/>
              </a:ext>
            </a:extLst>
          </p:cNvPr>
          <p:cNvGrpSpPr/>
          <p:nvPr/>
        </p:nvGrpSpPr>
        <p:grpSpPr>
          <a:xfrm>
            <a:off x="5318091" y="1519319"/>
            <a:ext cx="199873" cy="203673"/>
            <a:chOff x="4640554" y="543812"/>
            <a:chExt cx="199873" cy="203673"/>
          </a:xfrm>
        </p:grpSpPr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FA7FE76-4D0C-BD8E-F24E-AFBD475F5A35}"/>
                </a:ext>
              </a:extLst>
            </p:cNvPr>
            <p:cNvSpPr/>
            <p:nvPr/>
          </p:nvSpPr>
          <p:spPr>
            <a:xfrm>
              <a:off x="4640554" y="579497"/>
              <a:ext cx="199873" cy="167988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B2205C57-66C3-C779-1F51-CF8ECDA5C9C6}"/>
                </a:ext>
              </a:extLst>
            </p:cNvPr>
            <p:cNvSpPr/>
            <p:nvPr/>
          </p:nvSpPr>
          <p:spPr>
            <a:xfrm>
              <a:off x="4748514" y="543812"/>
              <a:ext cx="72000" cy="3600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97C35529-D146-A655-D139-1BD5FDE4F2E2}"/>
                </a:ext>
              </a:extLst>
            </p:cNvPr>
            <p:cNvSpPr/>
            <p:nvPr/>
          </p:nvSpPr>
          <p:spPr>
            <a:xfrm>
              <a:off x="4663117" y="631709"/>
              <a:ext cx="152837" cy="89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80" name="Doughnut 179">
              <a:extLst>
                <a:ext uri="{FF2B5EF4-FFF2-40B4-BE49-F238E27FC236}">
                  <a16:creationId xmlns:a16="http://schemas.microsoft.com/office/drawing/2014/main" id="{B65B1736-ADA3-9C75-7B17-3684A6CCF66E}"/>
                </a:ext>
              </a:extLst>
            </p:cNvPr>
            <p:cNvSpPr/>
            <p:nvPr/>
          </p:nvSpPr>
          <p:spPr>
            <a:xfrm flipV="1">
              <a:off x="4689744" y="651358"/>
              <a:ext cx="45719" cy="45719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79" name="Block Arc 178">
              <a:extLst>
                <a:ext uri="{FF2B5EF4-FFF2-40B4-BE49-F238E27FC236}">
                  <a16:creationId xmlns:a16="http://schemas.microsoft.com/office/drawing/2014/main" id="{CDA15317-C684-B062-D5C6-9E9AB47A0093}"/>
                </a:ext>
              </a:extLst>
            </p:cNvPr>
            <p:cNvSpPr/>
            <p:nvPr/>
          </p:nvSpPr>
          <p:spPr>
            <a:xfrm rot="16200000" flipH="1">
              <a:off x="4690424" y="651497"/>
              <a:ext cx="45719" cy="45719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0F152554-2450-3659-48DF-99E789D95A5E}"/>
                </a:ext>
              </a:extLst>
            </p:cNvPr>
            <p:cNvSpPr/>
            <p:nvPr/>
          </p:nvSpPr>
          <p:spPr>
            <a:xfrm>
              <a:off x="4763453" y="640884"/>
              <a:ext cx="10800" cy="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8B68E2D6-3EFA-DCB5-0508-647492F81B98}"/>
                </a:ext>
              </a:extLst>
            </p:cNvPr>
            <p:cNvSpPr/>
            <p:nvPr/>
          </p:nvSpPr>
          <p:spPr>
            <a:xfrm>
              <a:off x="4763996" y="680199"/>
              <a:ext cx="10800" cy="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7138E6D-65C6-0CD4-D70A-C2694E2D2468}"/>
              </a:ext>
            </a:extLst>
          </p:cNvPr>
          <p:cNvGrpSpPr/>
          <p:nvPr/>
        </p:nvGrpSpPr>
        <p:grpSpPr>
          <a:xfrm>
            <a:off x="2436952" y="1423192"/>
            <a:ext cx="199873" cy="203673"/>
            <a:chOff x="4640554" y="543812"/>
            <a:chExt cx="199873" cy="203673"/>
          </a:xfrm>
        </p:grpSpPr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DDFD19C1-B055-83BC-834D-F01DF88D6C9C}"/>
                </a:ext>
              </a:extLst>
            </p:cNvPr>
            <p:cNvSpPr/>
            <p:nvPr/>
          </p:nvSpPr>
          <p:spPr>
            <a:xfrm>
              <a:off x="4640554" y="579497"/>
              <a:ext cx="199873" cy="167988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8C958245-0452-52A9-29B4-0C44AA0BFAED}"/>
                </a:ext>
              </a:extLst>
            </p:cNvPr>
            <p:cNvSpPr/>
            <p:nvPr/>
          </p:nvSpPr>
          <p:spPr>
            <a:xfrm>
              <a:off x="4748514" y="543812"/>
              <a:ext cx="72000" cy="3600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EBC11061-F534-1CBE-CAC1-BFBEDCEDAF29}"/>
                </a:ext>
              </a:extLst>
            </p:cNvPr>
            <p:cNvSpPr/>
            <p:nvPr/>
          </p:nvSpPr>
          <p:spPr>
            <a:xfrm>
              <a:off x="4663117" y="631709"/>
              <a:ext cx="152837" cy="89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90" name="Doughnut 189">
              <a:extLst>
                <a:ext uri="{FF2B5EF4-FFF2-40B4-BE49-F238E27FC236}">
                  <a16:creationId xmlns:a16="http://schemas.microsoft.com/office/drawing/2014/main" id="{A518CAED-29E5-70F9-FCBC-7DF75C0C0654}"/>
                </a:ext>
              </a:extLst>
            </p:cNvPr>
            <p:cNvSpPr/>
            <p:nvPr/>
          </p:nvSpPr>
          <p:spPr>
            <a:xfrm flipV="1">
              <a:off x="4689744" y="651358"/>
              <a:ext cx="45719" cy="45719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91" name="Block Arc 190">
              <a:extLst>
                <a:ext uri="{FF2B5EF4-FFF2-40B4-BE49-F238E27FC236}">
                  <a16:creationId xmlns:a16="http://schemas.microsoft.com/office/drawing/2014/main" id="{BC1229F7-60C0-DD4A-A685-242347871772}"/>
                </a:ext>
              </a:extLst>
            </p:cNvPr>
            <p:cNvSpPr/>
            <p:nvPr/>
          </p:nvSpPr>
          <p:spPr>
            <a:xfrm rot="16200000" flipH="1">
              <a:off x="4690424" y="651497"/>
              <a:ext cx="45719" cy="45719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E296B3AC-163F-D2CB-459A-E88CE3BDC545}"/>
                </a:ext>
              </a:extLst>
            </p:cNvPr>
            <p:cNvSpPr/>
            <p:nvPr/>
          </p:nvSpPr>
          <p:spPr>
            <a:xfrm>
              <a:off x="4763453" y="640884"/>
              <a:ext cx="10800" cy="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83BD2D01-B529-F53B-AB30-84D2357BB2D4}"/>
                </a:ext>
              </a:extLst>
            </p:cNvPr>
            <p:cNvSpPr/>
            <p:nvPr/>
          </p:nvSpPr>
          <p:spPr>
            <a:xfrm>
              <a:off x="4763996" y="680199"/>
              <a:ext cx="10800" cy="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195" name="Graphic 194" descr="Door Closed outline">
            <a:extLst>
              <a:ext uri="{FF2B5EF4-FFF2-40B4-BE49-F238E27FC236}">
                <a16:creationId xmlns:a16="http://schemas.microsoft.com/office/drawing/2014/main" id="{A16E03A2-7D9D-9640-59EA-1F5C47880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9576" y="2255456"/>
            <a:ext cx="684000" cy="520705"/>
          </a:xfrm>
          <a:prstGeom prst="rect">
            <a:avLst/>
          </a:prstGeom>
        </p:spPr>
      </p:pic>
      <p:pic>
        <p:nvPicPr>
          <p:cNvPr id="196" name="Graphic 195" descr="Door Closed outline">
            <a:extLst>
              <a:ext uri="{FF2B5EF4-FFF2-40B4-BE49-F238E27FC236}">
                <a16:creationId xmlns:a16="http://schemas.microsoft.com/office/drawing/2014/main" id="{181D3B0E-8D09-E2F3-D50D-89B61A10A4C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798421" y="410201"/>
            <a:ext cx="687600" cy="522000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D0E7F760-5547-F355-7D9F-3CAED5BBFF6F}"/>
              </a:ext>
            </a:extLst>
          </p:cNvPr>
          <p:cNvSpPr txBox="1"/>
          <p:nvPr/>
        </p:nvSpPr>
        <p:spPr>
          <a:xfrm>
            <a:off x="4816007" y="2520699"/>
            <a:ext cx="548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Door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DFA0926-F1B1-1BA3-111D-01635C55282A}"/>
              </a:ext>
            </a:extLst>
          </p:cNvPr>
          <p:cNvSpPr txBox="1"/>
          <p:nvPr/>
        </p:nvSpPr>
        <p:spPr>
          <a:xfrm>
            <a:off x="1946970" y="437277"/>
            <a:ext cx="548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Door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94A045E-E87D-2C68-8CA5-294E36E7878D}"/>
              </a:ext>
            </a:extLst>
          </p:cNvPr>
          <p:cNvGrpSpPr/>
          <p:nvPr/>
        </p:nvGrpSpPr>
        <p:grpSpPr>
          <a:xfrm>
            <a:off x="3654982" y="3299905"/>
            <a:ext cx="199873" cy="203673"/>
            <a:chOff x="4640554" y="543812"/>
            <a:chExt cx="199873" cy="203673"/>
          </a:xfrm>
        </p:grpSpPr>
        <p:sp>
          <p:nvSpPr>
            <p:cNvPr id="200" name="Rounded Rectangle 199">
              <a:extLst>
                <a:ext uri="{FF2B5EF4-FFF2-40B4-BE49-F238E27FC236}">
                  <a16:creationId xmlns:a16="http://schemas.microsoft.com/office/drawing/2014/main" id="{497FE769-C689-5E29-82F0-4774B8C622A7}"/>
                </a:ext>
              </a:extLst>
            </p:cNvPr>
            <p:cNvSpPr/>
            <p:nvPr/>
          </p:nvSpPr>
          <p:spPr>
            <a:xfrm>
              <a:off x="4640554" y="579497"/>
              <a:ext cx="199873" cy="167988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1" name="Rounded Rectangle 200">
              <a:extLst>
                <a:ext uri="{FF2B5EF4-FFF2-40B4-BE49-F238E27FC236}">
                  <a16:creationId xmlns:a16="http://schemas.microsoft.com/office/drawing/2014/main" id="{691820F7-1AF8-227D-7427-3E55A10BF806}"/>
                </a:ext>
              </a:extLst>
            </p:cNvPr>
            <p:cNvSpPr/>
            <p:nvPr/>
          </p:nvSpPr>
          <p:spPr>
            <a:xfrm>
              <a:off x="4748514" y="543812"/>
              <a:ext cx="72000" cy="36000"/>
            </a:xfrm>
            <a:prstGeom prst="roundRect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8E8AA377-83A3-2E5A-B7A8-D65423CA701D}"/>
                </a:ext>
              </a:extLst>
            </p:cNvPr>
            <p:cNvSpPr/>
            <p:nvPr/>
          </p:nvSpPr>
          <p:spPr>
            <a:xfrm>
              <a:off x="4663117" y="631709"/>
              <a:ext cx="152837" cy="896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203" name="Doughnut 202">
              <a:extLst>
                <a:ext uri="{FF2B5EF4-FFF2-40B4-BE49-F238E27FC236}">
                  <a16:creationId xmlns:a16="http://schemas.microsoft.com/office/drawing/2014/main" id="{F3976D68-E2B4-7AD8-7290-F5D9534B1DE5}"/>
                </a:ext>
              </a:extLst>
            </p:cNvPr>
            <p:cNvSpPr/>
            <p:nvPr/>
          </p:nvSpPr>
          <p:spPr>
            <a:xfrm flipV="1">
              <a:off x="4689744" y="651358"/>
              <a:ext cx="45719" cy="45719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04" name="Block Arc 203">
              <a:extLst>
                <a:ext uri="{FF2B5EF4-FFF2-40B4-BE49-F238E27FC236}">
                  <a16:creationId xmlns:a16="http://schemas.microsoft.com/office/drawing/2014/main" id="{BD13ECCD-7120-BEE8-AB2B-4ECB898DA05C}"/>
                </a:ext>
              </a:extLst>
            </p:cNvPr>
            <p:cNvSpPr/>
            <p:nvPr/>
          </p:nvSpPr>
          <p:spPr>
            <a:xfrm rot="16200000" flipH="1">
              <a:off x="4690424" y="651497"/>
              <a:ext cx="45719" cy="45719"/>
            </a:xfrm>
            <a:prstGeom prst="blockArc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53D9DE09-B7C6-7A5E-BB9A-2BF20EDA3845}"/>
                </a:ext>
              </a:extLst>
            </p:cNvPr>
            <p:cNvSpPr/>
            <p:nvPr/>
          </p:nvSpPr>
          <p:spPr>
            <a:xfrm>
              <a:off x="4763453" y="640884"/>
              <a:ext cx="10800" cy="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138AF55F-BBB1-3E1A-3786-24B364A0AAAF}"/>
                </a:ext>
              </a:extLst>
            </p:cNvPr>
            <p:cNvSpPr/>
            <p:nvPr/>
          </p:nvSpPr>
          <p:spPr>
            <a:xfrm>
              <a:off x="4763996" y="680199"/>
              <a:ext cx="10800" cy="288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200045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4078</TotalTime>
  <Words>67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Banholzer, Nicolas (ISPM)</dc:creator>
  <cp:lastModifiedBy>Nic B</cp:lastModifiedBy>
  <cp:revision>59</cp:revision>
  <dcterms:created xsi:type="dcterms:W3CDTF">2022-10-07T15:40:33Z</dcterms:created>
  <dcterms:modified xsi:type="dcterms:W3CDTF">2023-05-01T08:11:26Z</dcterms:modified>
</cp:coreProperties>
</file>