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-dat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CC80-E33A-4C51-869E-82845362E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Driven to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944A-7FDE-47E8-9EB9-7B915B9E6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Determining which factors contribute most significantly to a car’s Engine power capacity</a:t>
            </a:r>
          </a:p>
          <a:p>
            <a:endParaRPr lang="en-US" dirty="0"/>
          </a:p>
          <a:p>
            <a:r>
              <a:rPr lang="en-US" dirty="0"/>
              <a:t>A presentation by:  Ian, Nikhil, and </a:t>
            </a:r>
            <a:r>
              <a:rPr lang="en-US" dirty="0" err="1"/>
              <a:t>nadia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440-6361-4AD0-B58E-6A93BA55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12676-17CF-49AD-AD97-C4EEB2C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824" y="2097088"/>
            <a:ext cx="4954587" cy="3300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219F-1A11-4652-973F-B4D486B51AA2}"/>
              </a:ext>
            </a:extLst>
          </p:cNvPr>
          <p:cNvSpPr txBox="1"/>
          <p:nvPr/>
        </p:nvSpPr>
        <p:spPr>
          <a:xfrm>
            <a:off x="871871" y="2097087"/>
            <a:ext cx="5220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the power of a coupe model car’s fuel engine based upon properties of the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analysis for each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correlation coefficient = positive contribution to the max fuel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correlation coefficient = negative contribution to the max fuel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Hypothesis: Displacement and Turbo will have biggest positive impact, fuel delivery will have the biggest 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36874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BB24-CA8D-4EFC-A61A-3B21DBCB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3A8A-29B9-43D7-B205-ECF9C14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wanted a standard model to compare engines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was chosen for its wide engine variety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a hundred different samples 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www.car-data.com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4CC-B783-4964-B6CD-EBF009B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4CC-B783-4964-B6CD-EBF009B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4CC-B783-4964-B6CD-EBF009B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9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131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Driven to Power</vt:lpstr>
      <vt:lpstr>Our experiment</vt:lpstr>
      <vt:lpstr>The coupe</vt:lpstr>
      <vt:lpstr>Picture of jupyter notebook</vt:lpstr>
      <vt:lpstr>Picture of jupyter notebook</vt:lpstr>
      <vt:lpstr>Picture of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to Power</dc:title>
  <dc:creator>Ian Lincoln</dc:creator>
  <cp:lastModifiedBy>Ian Lincoln</cp:lastModifiedBy>
  <cp:revision>7</cp:revision>
  <dcterms:created xsi:type="dcterms:W3CDTF">2018-04-30T20:43:53Z</dcterms:created>
  <dcterms:modified xsi:type="dcterms:W3CDTF">2018-04-30T23:06:14Z</dcterms:modified>
</cp:coreProperties>
</file>