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car-dat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CC80-E33A-4C51-869E-82845362E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Driven to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F944A-7FDE-47E8-9EB9-7B915B9E6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Determining which factors contribute most significantly to a car’s Engine power capacity</a:t>
            </a:r>
          </a:p>
          <a:p>
            <a:endParaRPr lang="en-US" dirty="0"/>
          </a:p>
          <a:p>
            <a:r>
              <a:rPr lang="en-US" dirty="0"/>
              <a:t>A presentation by:  Ian, Nikhil, and </a:t>
            </a:r>
            <a:r>
              <a:rPr lang="en-US" dirty="0" err="1"/>
              <a:t>nadia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8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440-6361-4AD0-B58E-6A93BA55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experiment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12676-17CF-49AD-AD97-C4EEB2C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824" y="2097088"/>
            <a:ext cx="4954587" cy="33006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0219F-1A11-4652-973F-B4D486B51AA2}"/>
              </a:ext>
            </a:extLst>
          </p:cNvPr>
          <p:cNvSpPr txBox="1"/>
          <p:nvPr/>
        </p:nvSpPr>
        <p:spPr>
          <a:xfrm>
            <a:off x="871871" y="2097087"/>
            <a:ext cx="52209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the power of a coupe model car’s fuel engine based upon properties of the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analysis for each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Positive correlation coefficient = positive contribution to the max fuel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Negative correlation coefficient = negative contribution to the max fuel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Hypothesis: Displacement and Turbo will have biggest positive impact, fuel delivery will have the biggest negative impact</a:t>
            </a:r>
          </a:p>
        </p:txBody>
      </p:sp>
    </p:spTree>
    <p:extLst>
      <p:ext uri="{BB962C8B-B14F-4D97-AF65-F5344CB8AC3E}">
        <p14:creationId xmlns:p14="http://schemas.microsoft.com/office/powerpoint/2010/main" val="36874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BB24-CA8D-4EFC-A61A-3B21DBCB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3A8A-29B9-43D7-B205-ECF9C1430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wanted a standard model to compare engines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was chosen for its wide engine variety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a hundred different samples 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www.cars-data.com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881BE-B11B-4643-BCAD-05A1EB56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9487"/>
            <a:ext cx="5435747" cy="33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2D0E-9AEF-4FAE-BEFE-B46DC795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graphs?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525EF-4649-42C8-978C-7017B898F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57261"/>
            <a:ext cx="3541712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DE8EC-175D-41B9-837A-5E34DF42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65" y="2420055"/>
            <a:ext cx="5687046" cy="32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7686-F703-4D5E-9ECD-9CF396A9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ADB86-E486-4BED-AF21-22F96D223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61" y="1757606"/>
            <a:ext cx="5610351" cy="4181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7258E-D8BF-4519-8DB6-94660E236F0D}"/>
              </a:ext>
            </a:extLst>
          </p:cNvPr>
          <p:cNvSpPr txBox="1"/>
          <p:nvPr/>
        </p:nvSpPr>
        <p:spPr>
          <a:xfrm>
            <a:off x="6407888" y="1757606"/>
            <a:ext cx="5195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was hard to scrape directly from website into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Converted to Excel spreadsheet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7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7686-F703-4D5E-9ECD-9CF396A9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4CC-B783-4964-B6CD-EBF009B2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7686-F703-4D5E-9ECD-9CF396A9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4CC-B783-4964-B6CD-EBF009B2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we should show our </a:t>
            </a:r>
            <a:r>
              <a:rPr lang="en-US" dirty="0" err="1"/>
              <a:t>Jupyter</a:t>
            </a:r>
            <a:r>
              <a:rPr lang="en-US" dirty="0"/>
              <a:t> Notebook so far</a:t>
            </a:r>
          </a:p>
        </p:txBody>
      </p:sp>
    </p:spTree>
    <p:extLst>
      <p:ext uri="{BB962C8B-B14F-4D97-AF65-F5344CB8AC3E}">
        <p14:creationId xmlns:p14="http://schemas.microsoft.com/office/powerpoint/2010/main" val="2814839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126</TotalTime>
  <Words>152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Driven to Power</vt:lpstr>
      <vt:lpstr>Our experiment</vt:lpstr>
      <vt:lpstr>The coupe</vt:lpstr>
      <vt:lpstr>Useful graphs?</vt:lpstr>
      <vt:lpstr>Data Cleaning</vt:lpstr>
      <vt:lpstr>challenges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to Power</dc:title>
  <dc:creator>Ian Lincoln</dc:creator>
  <cp:lastModifiedBy>Ian Lincoln</cp:lastModifiedBy>
  <cp:revision>10</cp:revision>
  <dcterms:created xsi:type="dcterms:W3CDTF">2018-04-30T20:43:53Z</dcterms:created>
  <dcterms:modified xsi:type="dcterms:W3CDTF">2018-05-01T16:40:07Z</dcterms:modified>
</cp:coreProperties>
</file>