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gif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gif"/><Relationship Id="rId4" Type="http://schemas.openxmlformats.org/officeDocument/2006/relationships/image" Target="../media/image01.png"/><Relationship Id="rId5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gif"/><Relationship Id="rId4" Type="http://schemas.openxmlformats.org/officeDocument/2006/relationships/image" Target="../media/image02.png"/><Relationship Id="rId5" Type="http://schemas.openxmlformats.org/officeDocument/2006/relationships/image" Target="../media/image08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gif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8.png"/><Relationship Id="rId7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gif"/><Relationship Id="rId4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322900" y="355600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TINY 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Cameron Balkaran,Nusratullah Barak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“</a:t>
            </a:r>
            <a:r>
              <a:rPr b="1" lang="en" u="sng">
                <a:solidFill>
                  <a:srgbClr val="F3F3F3"/>
                </a:solidFill>
              </a:rPr>
              <a:t>Four Dollar Ideas</a:t>
            </a:r>
            <a:r>
              <a:rPr b="1" lang="en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25" y="3810000"/>
            <a:ext cx="82296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22900" y="355600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TINY 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Cameron Balkaran,Nustrallah Barak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“</a:t>
            </a:r>
            <a:r>
              <a:rPr b="1" lang="en" u="sng">
                <a:solidFill>
                  <a:srgbClr val="F3F3F3"/>
                </a:solidFill>
              </a:rPr>
              <a:t>Four Dollar Ideas</a:t>
            </a:r>
            <a:r>
              <a:rPr b="1" lang="en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100" y="3810000"/>
            <a:ext cx="10287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0" y="2134375"/>
            <a:ext cx="1582024" cy="30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4000" y="2286775"/>
            <a:ext cx="1582024" cy="30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75" y="2286775"/>
            <a:ext cx="1582024" cy="30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350" y="2134375"/>
            <a:ext cx="1582024" cy="30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549325" y="3496137"/>
            <a:ext cx="3482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3F3F3"/>
                </a:solidFill>
              </a:rPr>
              <a:t>Save the world from aliens!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F3F3F3"/>
                </a:solidFill>
              </a:rPr>
              <a:t>(Classic I know)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322900" y="355600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TINY 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Cameron Balkaran,Nustrallah Barak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“</a:t>
            </a:r>
            <a:r>
              <a:rPr b="1" lang="en" u="sng">
                <a:solidFill>
                  <a:srgbClr val="F3F3F3"/>
                </a:solidFill>
              </a:rPr>
              <a:t>Four Dollar Ideas</a:t>
            </a:r>
            <a:r>
              <a:rPr b="1" lang="en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3810000"/>
            <a:ext cx="10287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038875" y="2476500"/>
            <a:ext cx="44982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Arrow Left:Move Left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Arrow Right:Move Right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Space :Shoot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000" y="2134375"/>
            <a:ext cx="1582024" cy="30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4874275" y="6736100"/>
            <a:ext cx="6667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100" y="3114074"/>
            <a:ext cx="7457026" cy="89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322900" y="355600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TINY 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Cameron Balkaran,Nustrallah Barak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“</a:t>
            </a:r>
            <a:r>
              <a:rPr b="1" lang="en" u="sng">
                <a:solidFill>
                  <a:srgbClr val="F3F3F3"/>
                </a:solidFill>
              </a:rPr>
              <a:t>Four Dollar Ideas</a:t>
            </a:r>
            <a:r>
              <a:rPr b="1" lang="en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900" y="3810000"/>
            <a:ext cx="10287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1669775" y="6674875"/>
            <a:ext cx="6667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2000" y="2134375"/>
            <a:ext cx="1582024" cy="30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100" y="3114074"/>
            <a:ext cx="7457026" cy="89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00875" y="1759850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Challenge: Kill Aliens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Avoid: Contact From Aliens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600" y="3810000"/>
            <a:ext cx="10287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1587" y="2239150"/>
            <a:ext cx="1582024" cy="30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 rot="1280325">
            <a:off x="3428255" y="1699761"/>
            <a:ext cx="4498170" cy="1269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Health - 1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If touched by alien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(You have a max of 100 HP)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814525" y="1200575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Score +1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If alien killed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22900" y="355600"/>
            <a:ext cx="449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TINY 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Cameron Balkaran,Nustrallah Barak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“</a:t>
            </a:r>
            <a:r>
              <a:rPr b="1" lang="en" u="sng">
                <a:solidFill>
                  <a:srgbClr val="F3F3F3"/>
                </a:solidFill>
              </a:rPr>
              <a:t>Four Dollar Ideas</a:t>
            </a:r>
            <a:r>
              <a:rPr b="1" lang="en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900" y="3916925"/>
            <a:ext cx="10287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100" y="2554250"/>
            <a:ext cx="1504550" cy="2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599450" y="3578200"/>
            <a:ext cx="1989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Score: 1000 </a:t>
            </a:r>
          </a:p>
        </p:txBody>
      </p:sp>
      <p:sp>
        <p:nvSpPr>
          <p:cNvPr id="104" name="Shape 104"/>
          <p:cNvSpPr txBox="1"/>
          <p:nvPr/>
        </p:nvSpPr>
        <p:spPr>
          <a:xfrm rot="781172">
            <a:off x="2234637" y="2187270"/>
            <a:ext cx="4498337" cy="8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</a:rPr>
              <a:t>Winner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