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c23bf24ba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c23bf24ba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23bf24ba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c23bf24ba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c23bf24ba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c23bf24ba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c23bf24ba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c23bf24ba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c23bf24ba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c23bf24ba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23bf24ba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c23bf24ba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c23bf24ba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c23bf24ba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23bf24ba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c23bf24ba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</a:t>
            </a:r>
            <a:r>
              <a:rPr lang="en"/>
              <a:t>home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c241898cf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c241898cf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c241898cf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c241898cf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1ee6586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1ee6586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c241898c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c241898c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c2465c457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c2465c457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c241898cf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c241898cf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c241898cf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c241898cf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2465c45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2465c45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1ee6586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1ee6586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1ee6586f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c1ee6586f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23bf24ba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23bf24ba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241898cf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241898cf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c23bf24ba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c23bf24ba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23bf24ba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c23bf24ba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Relationship Id="rId4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Relationship Id="rId4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rive.google.com/file/d/1_ddStpeFhVhIav_ftcwQiQsn73rP4pf0/view" TargetMode="External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So Smart Home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Nikolas Barakos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this?</a:t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821050" y="1344100"/>
            <a:ext cx="7909500" cy="3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DOS attack against router/access point used to disrupt connection between users and Wireless Network.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527" y="1208225"/>
            <a:ext cx="3856950" cy="23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do this?</a:t>
            </a:r>
            <a:endParaRPr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300" y="1111200"/>
            <a:ext cx="3090400" cy="2461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6000" y="1112675"/>
            <a:ext cx="3090400" cy="245817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 txBox="1"/>
          <p:nvPr/>
        </p:nvSpPr>
        <p:spPr>
          <a:xfrm>
            <a:off x="5374325" y="3634425"/>
            <a:ext cx="31443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Putting adapter into monitor mode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1246350" y="3634425"/>
            <a:ext cx="31443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Configuring and identifying the adapter.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5959000" y="4022575"/>
            <a:ext cx="16644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sudo airmon-ng check kill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udo airmon-ng start wlan0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2404200" y="4022575"/>
            <a:ext cx="16644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wfconfig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do this?</a:t>
            </a:r>
            <a:endParaRPr/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25" y="876119"/>
            <a:ext cx="4015775" cy="387955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4"/>
          <p:cNvSpPr/>
          <p:nvPr/>
        </p:nvSpPr>
        <p:spPr>
          <a:xfrm>
            <a:off x="1158150" y="1307850"/>
            <a:ext cx="3316800" cy="89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1158150" y="2294025"/>
            <a:ext cx="3316800" cy="129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5245400" y="1043250"/>
            <a:ext cx="3420900" cy="3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Seeing Available Networks via WiFi Traffic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udo airodump-ng wlan0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do this?</a:t>
            </a:r>
            <a:endParaRPr/>
          </a:p>
        </p:txBody>
      </p:sp>
      <p:pic>
        <p:nvPicPr>
          <p:cNvPr id="226" name="Google Shape;2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350" y="828450"/>
            <a:ext cx="7291125" cy="330379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5"/>
          <p:cNvSpPr txBox="1"/>
          <p:nvPr/>
        </p:nvSpPr>
        <p:spPr>
          <a:xfrm>
            <a:off x="5085275" y="4226400"/>
            <a:ext cx="33336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udo aireplay-ng -a &lt;BSSID&gt; –deauth &lt;time in seconds&gt; &lt;network interface&gt;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1045225" y="4226400"/>
            <a:ext cx="33336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sudo aireplay-ng -c 36 –bssid &lt;BSSID&gt; &lt;network interface) -w &lt;path to saved packets&gt;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What?</a:t>
            </a:r>
            <a:endParaRPr/>
          </a:p>
        </p:txBody>
      </p:sp>
      <p:pic>
        <p:nvPicPr>
          <p:cNvPr id="234" name="Google Shape;2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600" y="959650"/>
            <a:ext cx="3845949" cy="30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What?</a:t>
            </a:r>
            <a:endParaRPr/>
          </a:p>
        </p:txBody>
      </p:sp>
      <p:pic>
        <p:nvPicPr>
          <p:cNvPr id="240" name="Google Shape;2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600" y="959650"/>
            <a:ext cx="3845949" cy="301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8724" y="1727125"/>
            <a:ext cx="3894650" cy="3050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this an issue?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475" y="597300"/>
            <a:ext cx="5418101" cy="39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050" y="1388875"/>
            <a:ext cx="3651785" cy="32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0"/>
          <p:cNvSpPr txBox="1"/>
          <p:nvPr>
            <p:ph type="title"/>
          </p:nvPr>
        </p:nvSpPr>
        <p:spPr>
          <a:xfrm>
            <a:off x="2061200" y="461425"/>
            <a:ext cx="2053500" cy="11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Kismet</a:t>
            </a:r>
            <a:endParaRPr sz="4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050" y="1388875"/>
            <a:ext cx="3651785" cy="32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1"/>
          <p:cNvSpPr txBox="1"/>
          <p:nvPr>
            <p:ph type="title"/>
          </p:nvPr>
        </p:nvSpPr>
        <p:spPr>
          <a:xfrm>
            <a:off x="2061200" y="461425"/>
            <a:ext cx="2053500" cy="11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Kismet</a:t>
            </a:r>
            <a:endParaRPr sz="4000"/>
          </a:p>
        </p:txBody>
      </p:sp>
      <p:sp>
        <p:nvSpPr>
          <p:cNvPr id="264" name="Google Shape;264;p31"/>
          <p:cNvSpPr txBox="1"/>
          <p:nvPr/>
        </p:nvSpPr>
        <p:spPr>
          <a:xfrm>
            <a:off x="4823250" y="1324700"/>
            <a:ext cx="2766000" cy="30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-Wireless Network Detector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-Runs Passively (and quietly)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-Detects/Associates WAPs with Wireless Clients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/>
          <p:nvPr/>
        </p:nvSpPr>
        <p:spPr>
          <a:xfrm>
            <a:off x="5250125" y="826200"/>
            <a:ext cx="2771700" cy="349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1551550" y="798650"/>
            <a:ext cx="2771700" cy="349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2072075" y="1052675"/>
            <a:ext cx="16989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Goal</a:t>
            </a:r>
            <a:endParaRPr sz="1800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5786525" y="1052675"/>
            <a:ext cx="16989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Software</a:t>
            </a:r>
            <a:endParaRPr sz="1800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1818875" y="1532400"/>
            <a:ext cx="2205300" cy="23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-Further destroy the illusion of home security by disrupting residential hardware using open source software and minimal hardware.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5533325" y="1412550"/>
            <a:ext cx="22053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-Oracle VM VirtualBox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-Kali Linux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-Aircrack-ng Suite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-Kismet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5786525" y="2538425"/>
            <a:ext cx="16989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Hardware</a:t>
            </a:r>
            <a:endParaRPr sz="1800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5533325" y="2890900"/>
            <a:ext cx="2205300" cy="23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-Laptop (Windows 10)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-TP Link AC600 WiFi Adapter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2" title="Tes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5625" y="230050"/>
            <a:ext cx="6145975" cy="46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To Summarize….</a:t>
            </a:r>
            <a:endParaRPr sz="2700"/>
          </a:p>
        </p:txBody>
      </p:sp>
      <p:sp>
        <p:nvSpPr>
          <p:cNvPr id="275" name="Google Shape;275;p33"/>
          <p:cNvSpPr txBox="1"/>
          <p:nvPr>
            <p:ph idx="1" type="body"/>
          </p:nvPr>
        </p:nvSpPr>
        <p:spPr>
          <a:xfrm>
            <a:off x="1297500" y="1567550"/>
            <a:ext cx="6652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-We launched a deauthorization attack against a home WiFi router.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-We grabbed WPA 4-Way Handshake Packets, and decrypted them to get the WiFi password.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-We then launched a secondary deauthorization attack against a single IoT </a:t>
            </a:r>
            <a:r>
              <a:rPr lang="en" sz="1500"/>
              <a:t>device </a:t>
            </a:r>
            <a:r>
              <a:rPr lang="en" sz="1500"/>
              <a:t>(identified through Kismet) within the same network, compromising the home security network.</a:t>
            </a:r>
            <a:endParaRPr sz="1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Mitigate These Threats?</a:t>
            </a:r>
            <a:endParaRPr/>
          </a:p>
        </p:txBody>
      </p:sp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1297500" y="1567550"/>
            <a:ext cx="6402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-Leave your home as is, a dumb home is a safe home (open for debate)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-Use complex WiFi passwords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-Upgrade to WPA3, the latest generation of WiFi encryption protocols.</a:t>
            </a:r>
            <a:endParaRPr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69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/>
          <p:nvPr/>
        </p:nvSpPr>
        <p:spPr>
          <a:xfrm>
            <a:off x="639275" y="315950"/>
            <a:ext cx="7935600" cy="4430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2580750" y="396800"/>
            <a:ext cx="39825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DISCLAIMER</a:t>
            </a:r>
            <a:endParaRPr b="1" sz="5000" u="sng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1160950" y="1256475"/>
            <a:ext cx="6987900" cy="28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The techniques displayed in this demonstration were done on a home network with permission from the 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homeowner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. These exploits are illegal to execute without consent.</a:t>
            </a:r>
            <a:endParaRPr b="1" sz="2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275" y="2461526"/>
            <a:ext cx="36576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Oracle </a:t>
            </a:r>
            <a:r>
              <a:rPr lang="en"/>
              <a:t>VirtualBox &amp; Kali Linux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50" y="1101175"/>
            <a:ext cx="3530851" cy="353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1850" y="1262200"/>
            <a:ext cx="3365250" cy="310292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6"/>
          <p:cNvSpPr txBox="1"/>
          <p:nvPr/>
        </p:nvSpPr>
        <p:spPr>
          <a:xfrm>
            <a:off x="6138200" y="4439900"/>
            <a:ext cx="9024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2024.1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2306075" y="4439900"/>
            <a:ext cx="9024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7.0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Oracle VirtualBox &amp; Kali Linux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25" y="1499725"/>
            <a:ext cx="4093425" cy="230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700" y="1499725"/>
            <a:ext cx="4015749" cy="22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#internet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850" y="1130275"/>
            <a:ext cx="7142208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Hacking WPA2 Encrypted WiFi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391550" y="31422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00"/>
              <a:t>WPA2?</a:t>
            </a:r>
            <a:endParaRPr sz="5000"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375" y="1389750"/>
            <a:ext cx="3244200" cy="2960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Deauthentication</a:t>
            </a:r>
            <a:r>
              <a:rPr lang="en"/>
              <a:t> Attack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