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85EF-B562-7446-832B-0F1C28712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9E75D-0A1F-C24E-81FE-7B264753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8F04E-DC36-E54F-A378-6430B303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62E1C-0E75-594B-8F93-ABF581D4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6846-9014-6A40-A7E1-C5354673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4597-DA63-8141-AA58-C4AF157D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85573-CCA1-2645-97C7-026F8BCF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EDAF-E9A7-2B44-94C5-F51F4AFE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438B-9913-E844-ACD4-74D9009E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3A39-BBC6-264B-A273-FDBDCB65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6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CB543-40C2-9C43-BB5C-D35AF681A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BD2F6-7A5E-6B4D-BF30-C9817577A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0804-4902-E148-9730-E4DFA0A6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F8C4-DA1A-C843-93B8-D1D72A87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2A04-3CB1-5D43-9334-9CC4F974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F80A-75A9-FF44-AF2A-CD8E9E3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451E-D216-E441-AF10-86073FA4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A080-0EE9-7247-B3B3-9572A514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7259-D8FC-564D-B72F-6A192408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EAF4-6156-854D-98E7-28EF96E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40A9-4950-E043-9EDD-C72B985B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4E257-8FBB-A14E-A720-D11D2DD8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9E0C-BF0D-BD43-B306-6C04C81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88D3-8834-D144-A1FA-13210DC1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B3B0-F699-B949-86E2-57A38224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CA3E-DC98-C344-A047-6861D506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2866-8356-1F47-A6FB-102149F9F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92C7A-E8BF-7C47-9C81-383C26FE9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1599A-30E7-D045-8311-5B907309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CD94-C1FE-C64A-9189-971C3FE0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5873-9689-934D-886A-887D656A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B114-9605-E847-88E7-FEDAE7BF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0574-F0A8-364D-B2ED-88F5D928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EE663-3F80-3947-8CFA-F12771B3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4EFE4-7DC6-9A4B-BC28-E055850DD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28B7-E6D4-384E-A5AF-3ED2BF753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CC596-F67F-8545-89A3-BDF5778A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C541B-DCC6-C345-81AC-89CD4CFB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28155-C398-E540-815E-FE7C242A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8F73-41F5-3346-9E7A-A5D5BEC0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73807-42B2-CB4E-B5F7-9E94354C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56674-C301-1447-88DE-860B2AC3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C2CE4-A15E-D946-B98D-E2A2DEBE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BDA9C-7DC5-5E4E-B178-5832B044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81F53-1AAB-F444-8776-CAD3F73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781A3-33BE-A44A-87D1-843B56A8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4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9AE-3967-2642-BEA6-A9E97664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BE5F-CEE3-F240-80AA-F694848F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A0C2A-CD5A-B34D-A058-5CAEF539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90249-8D76-344A-A4BC-14273D4E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8803-64D0-D74E-9D7B-0B21319F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E9780-34BA-FF47-9DE9-6DE8C5AB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39C6-CFDD-3E48-870C-8C682B5E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45A9C-42C3-CB4C-B96A-23969DFA6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8A6A-1544-2841-8DF5-00B9D86D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6DA3D-05A1-5244-8E0D-B5D761CE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3B05-53F8-8B41-9DC1-3F814E7D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45EAE-48C6-2C42-A14D-187869A1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2117B-F8EC-A846-8D2A-0945654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5716-6D3D-BE4D-BDA6-CB43B663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0FC0-24D5-7F46-BB61-1834F657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5AF-5B42-E847-AD91-575BB163096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E7FD-17C4-F341-AAB5-690DFF360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68EC-9238-8F4E-B5BC-25384006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D791-FED9-9D4C-866B-67C1D09E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ycle with people with solid fill">
            <a:extLst>
              <a:ext uri="{FF2B5EF4-FFF2-40B4-BE49-F238E27FC236}">
                <a16:creationId xmlns:a16="http://schemas.microsoft.com/office/drawing/2014/main" id="{9B38549B-0822-2B4A-A2C3-BE238055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64" y="1988819"/>
            <a:ext cx="2880360" cy="28803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r graph with upward trend with solid fill">
            <a:extLst>
              <a:ext uri="{FF2B5EF4-FFF2-40B4-BE49-F238E27FC236}">
                <a16:creationId xmlns:a16="http://schemas.microsoft.com/office/drawing/2014/main" id="{9E2B73D8-937E-6240-AF86-7A3B3404E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3941" y="1988819"/>
            <a:ext cx="2880360" cy="2880360"/>
          </a:xfrm>
          <a:prstGeom prst="rect">
            <a:avLst/>
          </a:prstGeom>
        </p:spPr>
      </p:pic>
      <p:pic>
        <p:nvPicPr>
          <p:cNvPr id="5" name="Graphic 4" descr="City with solid fill">
            <a:extLst>
              <a:ext uri="{FF2B5EF4-FFF2-40B4-BE49-F238E27FC236}">
                <a16:creationId xmlns:a16="http://schemas.microsoft.com/office/drawing/2014/main" id="{40FDA89F-945B-3F44-BF77-BCF0E41DA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8614" y="1990096"/>
            <a:ext cx="2879083" cy="28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0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ycle with people with solid fill">
            <a:extLst>
              <a:ext uri="{FF2B5EF4-FFF2-40B4-BE49-F238E27FC236}">
                <a16:creationId xmlns:a16="http://schemas.microsoft.com/office/drawing/2014/main" id="{EC869604-6B6B-6C41-B75A-0BB0F8A62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1667367"/>
            <a:ext cx="3517119" cy="35171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70C1EC4D-4D10-D044-81A9-244F8A2B7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328D14D7-4078-E843-BCB2-E549DBDB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2336" y="1667368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ycle with people with solid fill">
            <a:extLst>
              <a:ext uri="{FF2B5EF4-FFF2-40B4-BE49-F238E27FC236}">
                <a16:creationId xmlns:a16="http://schemas.microsoft.com/office/drawing/2014/main" id="{229E315B-185E-9A48-95A7-1DB5D707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1667367"/>
            <a:ext cx="3517119" cy="3517119"/>
          </a:xfrm>
          <a:prstGeom prst="rect">
            <a:avLst/>
          </a:prstGeom>
        </p:spPr>
      </p:pic>
      <p:pic>
        <p:nvPicPr>
          <p:cNvPr id="5" name="Graphic 4" descr="City with solid fill">
            <a:extLst>
              <a:ext uri="{FF2B5EF4-FFF2-40B4-BE49-F238E27FC236}">
                <a16:creationId xmlns:a16="http://schemas.microsoft.com/office/drawing/2014/main" id="{C936E7A7-F422-CE45-A8B7-26CD2FB4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pic>
        <p:nvPicPr>
          <p:cNvPr id="6" name="Graphic 5" descr="Bar graph with upward trend with solid fill">
            <a:extLst>
              <a:ext uri="{FF2B5EF4-FFF2-40B4-BE49-F238E27FC236}">
                <a16:creationId xmlns:a16="http://schemas.microsoft.com/office/drawing/2014/main" id="{958ED5B0-4100-5D4F-B17B-3AB8C26A1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2336" y="1667368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DF00A-8153-1944-A16F-95356592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" y="1346200"/>
            <a:ext cx="2212285" cy="81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3C0DD-B654-864E-AB5A-29A867F7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" y="901357"/>
            <a:ext cx="3305603" cy="1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Baronti</dc:creator>
  <cp:lastModifiedBy>Nick Baronti</cp:lastModifiedBy>
  <cp:revision>1</cp:revision>
  <dcterms:created xsi:type="dcterms:W3CDTF">2022-04-13T01:30:09Z</dcterms:created>
  <dcterms:modified xsi:type="dcterms:W3CDTF">2022-04-13T03:11:09Z</dcterms:modified>
</cp:coreProperties>
</file>