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5622" autoAdjust="0"/>
  </p:normalViewPr>
  <p:slideViewPr>
    <p:cSldViewPr snapToGrid="0">
      <p:cViewPr>
        <p:scale>
          <a:sx n="66" d="100"/>
          <a:sy n="66" d="100"/>
        </p:scale>
        <p:origin x="1094" y="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F953-B8B7-4822-FF45-90037580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1C30F-33AD-6D39-A341-8AD5AE7C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C2AA-97F5-6FBD-8F95-F9FB6B42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CA40-268F-4892-FBF5-24C72CDC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93F8-109B-0AC1-54A2-49F3F10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3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85E1-2D99-94B0-893A-4AEE1458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F48BC-291D-1F6B-602F-6FEE3518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4AFE-ED24-1078-FB59-09C0C695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4BD1-5600-320E-2672-40497003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2087-0F65-8B81-650C-46C8BF9B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5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FD38-9D6C-1DB2-CF29-ECC130447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4580-8134-5043-35CC-7DF1865D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3985-3460-88C7-7598-5457C8F6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F083-EF08-E3E9-5E9B-7B8FC9DA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E30E-957D-8132-00A6-CA1E4343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3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75E8-3FD9-D896-EBAB-E8A0B02D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5A68-B642-C0C6-A5AE-7E3915F0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B41A-25A1-0FE1-95EB-5760BC3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6BB9-2081-55B0-7C77-6E5CFB0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9B58-9ED0-EFBF-2FAA-19C3F33B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2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0048-A582-0AEF-60D2-9758D591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AF14-0E3B-CFC1-9417-6338D839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CF60-6002-38D6-D146-B360B22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1381-18F8-7564-5DFF-FC94ED92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6BFB-CFF9-0EAC-3E84-44743F2A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4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B546-56A4-078B-D99F-32DA0E75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690C-6152-5FE8-6761-155B688C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7693-61B1-C6FD-34C7-843C954C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67EA8-4B51-3A7A-3995-33E6B308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E7BFE-104E-FA5E-0A16-245AE61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7046-EF4C-8A46-71A1-BD99E2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1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3415-BFED-E221-A13A-7A4E45C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F64E-8028-2698-CCDB-7D322EA4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EBAAA-B51F-9C1E-9F63-F07B38A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940F-362F-CD35-BB18-1C791889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26000-EAAB-18A5-649C-D0652E9E7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2DE8A-70D0-D1B7-75C0-31D75F34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7F347-F2C3-1696-57E2-68421FC3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ABD25-386C-F5CF-48E9-66F8FBDC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5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22B2-41E0-57C1-CFA8-1A888397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8E166-743D-EA59-FA69-E29131D4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7BEFF-8A39-FF22-AF45-83DAADE1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9592B-8F14-E9CD-C07F-A65DDE5D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59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5B6FA-763C-9C35-6449-F644030F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0AB6E-8EF9-8F04-18F8-FFB309CB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6391E-F079-5183-CCB7-882B05E6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B2E9-665A-A579-036F-3230D9DA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B6F4-D565-9C29-3575-65856B45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FE5D-0615-D8DD-BFDA-2678D4D1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9443-0F33-812A-75E4-0DA20C03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1E03-13A0-624E-0C8E-F27A134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6E9E-BFC0-7BB1-6B3A-4F57FA23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8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B7DA-C15E-3EA3-73B9-2D8286F4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5668D-D011-BFC1-5EB9-FE184BA39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59F87-A097-7335-23DB-53E33BD9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24F8-47FD-5119-2682-D74BB44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6A2D-BC9B-1E0F-5C3A-3871E855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9D6FD-A26D-D59F-AC3B-94219A83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50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BB2C1-5CE1-AC57-DC3C-0C91C074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64B8-EFAF-9C8C-6321-811059D6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70C9-F1E4-85FC-0248-849094D79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34E-F66E-42B4-976D-B2BF71A1519F}" type="datetimeFigureOut">
              <a:rPr lang="en-CA" smtClean="0"/>
              <a:t>19-Aug-2022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451C-B0E6-2E5C-B7E3-A79B0281E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6D9F-0127-DD6F-CF6D-2233C22AF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4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8F4B2-ED7E-383D-F425-8572BA1C1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797624"/>
            <a:ext cx="12303891" cy="9139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2826C-E24D-A4EF-B7AA-F6A52C64A74D}"/>
              </a:ext>
            </a:extLst>
          </p:cNvPr>
          <p:cNvSpPr txBox="1"/>
          <p:nvPr/>
        </p:nvSpPr>
        <p:spPr>
          <a:xfrm>
            <a:off x="1546552" y="911553"/>
            <a:ext cx="9088795" cy="286035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  <a:alpha val="6902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151515"/>
                </a:solidFill>
                <a:latin typeface="Calisto MT" panose="02040603050505030304" pitchFamily="18" charset="0"/>
              </a:rPr>
              <a:t>Discovering hidden patterns</a:t>
            </a:r>
          </a:p>
          <a:p>
            <a:pPr algn="ctr"/>
            <a:r>
              <a:rPr lang="en-US" sz="5400" b="1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151515"/>
                </a:solidFill>
                <a:latin typeface="Calisto MT" panose="02040603050505030304" pitchFamily="18" charset="0"/>
              </a:rPr>
              <a:t>in clinical data</a:t>
            </a:r>
          </a:p>
          <a:p>
            <a:pPr algn="ctr"/>
            <a:r>
              <a:rPr lang="en-US" sz="5400" b="1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151515"/>
                </a:solidFill>
                <a:latin typeface="Calisto MT" panose="02040603050505030304" pitchFamily="18" charset="0"/>
              </a:rPr>
              <a:t>with the </a:t>
            </a:r>
            <a:r>
              <a:rPr lang="en-US" sz="5400" b="1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151515"/>
                </a:solidFill>
              </a:rPr>
              <a:t>vtree</a:t>
            </a:r>
            <a:r>
              <a:rPr lang="en-US" sz="5400" b="1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151515"/>
                </a:solidFill>
                <a:latin typeface="Calisto MT" panose="02040603050505030304" pitchFamily="18" charset="0"/>
              </a:rPr>
              <a:t> package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764B2-4270-B21E-893C-8EAB97264A14}"/>
              </a:ext>
            </a:extLst>
          </p:cNvPr>
          <p:cNvSpPr txBox="1"/>
          <p:nvPr/>
        </p:nvSpPr>
        <p:spPr>
          <a:xfrm>
            <a:off x="3166782" y="4618424"/>
            <a:ext cx="5848334" cy="132802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  <a:alpha val="6902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151515"/>
                </a:solidFill>
                <a:latin typeface="Calisto MT" panose="02040603050505030304" pitchFamily="18" charset="0"/>
              </a:rPr>
              <a:t>Nick Barrowman</a:t>
            </a:r>
          </a:p>
          <a:p>
            <a:pPr algn="ctr"/>
            <a:r>
              <a:rPr lang="en-US" sz="3600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151515"/>
                </a:solidFill>
                <a:latin typeface="Calisto MT" panose="02040603050505030304" pitchFamily="18" charset="0"/>
              </a:rPr>
              <a:t>R/Medicine 2022</a:t>
            </a:r>
            <a:endParaRPr lang="en-CA" sz="3600">
              <a:ln w="12700">
                <a:solidFill>
                  <a:schemeClr val="accent6">
                    <a:lumMod val="50000"/>
                  </a:schemeClr>
                </a:solidFill>
              </a:ln>
              <a:solidFill>
                <a:srgbClr val="151515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9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Calisto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Barrowman</dc:creator>
  <cp:lastModifiedBy>Nick Barrowman</cp:lastModifiedBy>
  <cp:revision>6</cp:revision>
  <dcterms:created xsi:type="dcterms:W3CDTF">2022-07-24T16:01:22Z</dcterms:created>
  <dcterms:modified xsi:type="dcterms:W3CDTF">2022-08-19T12:31:36Z</dcterms:modified>
</cp:coreProperties>
</file>