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15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5622" autoAdjust="0"/>
  </p:normalViewPr>
  <p:slideViewPr>
    <p:cSldViewPr snapToGrid="0">
      <p:cViewPr varScale="1">
        <p:scale>
          <a:sx n="92" d="100"/>
          <a:sy n="92" d="100"/>
        </p:scale>
        <p:origin x="86" y="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F953-B8B7-4822-FF45-90037580C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1C30F-33AD-6D39-A341-8AD5AE7C2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4C2AA-97F5-6FBD-8F95-F9FB6B42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22-Aug-2022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6CA40-268F-4892-FBF5-24C72CDC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393F8-109B-0AC1-54A2-49F3F101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39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85E1-2D99-94B0-893A-4AEE1458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F48BC-291D-1F6B-602F-6FEE35183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24AFE-ED24-1078-FB59-09C0C695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22-Aug-2022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E4BD1-5600-320E-2672-40497003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22087-0F65-8B81-650C-46C8BF9B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54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BFD38-9D6C-1DB2-CF29-ECC130447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34580-8134-5043-35CC-7DF1865D3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C3985-3460-88C7-7598-5457C8F6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22-Aug-2022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EF083-EF08-E3E9-5E9B-7B8FC9DA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7E30E-957D-8132-00A6-CA1E4343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31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75E8-3FD9-D896-EBAB-E8A0B02D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5A68-B642-C0C6-A5AE-7E3915F06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CB41A-25A1-0FE1-95EB-5760BC3D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22-Aug-2022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B6BB9-2081-55B0-7C77-6E5CFB06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C9B58-9ED0-EFBF-2FAA-19C3F33B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27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0048-A582-0AEF-60D2-9758D591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EAF14-0E3B-CFC1-9417-6338D839C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7CF60-6002-38D6-D146-B360B22D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22-Aug-2022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41381-18F8-7564-5DFF-FC94ED92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36BFB-CFF9-0EAC-3E84-44743F2A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42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B546-56A4-078B-D99F-32DA0E75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690C-6152-5FE8-6761-155B688C0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E7693-61B1-C6FD-34C7-843C954C3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67EA8-4B51-3A7A-3995-33E6B308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22-Aug-2022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E7BFE-104E-FA5E-0A16-245AE61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67046-EF4C-8A46-71A1-BD99E2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17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3415-BFED-E221-A13A-7A4E45C7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5F64E-8028-2698-CCDB-7D322EA4D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EBAAA-B51F-9C1E-9F63-F07B38A3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940F-362F-CD35-BB18-1C791889A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26000-EAAB-18A5-649C-D0652E9E7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62DE8A-70D0-D1B7-75C0-31D75F34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22-Aug-2022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7F347-F2C3-1696-57E2-68421FC3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ABD25-386C-F5CF-48E9-66F8FBDC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56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22B2-41E0-57C1-CFA8-1A888397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8E166-743D-EA59-FA69-E29131D4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22-Aug-2022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7BEFF-8A39-FF22-AF45-83DAADE1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9592B-8F14-E9CD-C07F-A65DDE5D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59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5B6FA-763C-9C35-6449-F644030F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22-Aug-2022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0AB6E-8EF9-8F04-18F8-FFB309CB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6391E-F079-5183-CCB7-882B05E6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09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B2E9-665A-A579-036F-3230D9DA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B6F4-D565-9C29-3575-65856B458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5FE5D-0615-D8DD-BFDA-2678D4D11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59443-0F33-812A-75E4-0DA20C03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22-Aug-2022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61E03-13A0-624E-0C8E-F27A1341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86E9E-BFC0-7BB1-6B3A-4F57FA23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589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B7DA-C15E-3EA3-73B9-2D8286F4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5668D-D011-BFC1-5EB9-FE184BA39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59F87-A097-7335-23DB-53E33BD9F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624F8-47FD-5119-2682-D74BB44F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4E-F66E-42B4-976D-B2BF71A1519F}" type="datetimeFigureOut">
              <a:rPr lang="en-CA" smtClean="0"/>
              <a:t>22-Aug-2022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46A2D-BC9B-1E0F-5C3A-3871E855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9D6FD-A26D-D59F-AC3B-94219A83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50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BB2C1-5CE1-AC57-DC3C-0C91C074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64B8-EFAF-9C8C-6321-811059D69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B70C9-F1E4-85FC-0248-849094D79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34E-F66E-42B4-976D-B2BF71A1519F}" type="datetimeFigureOut">
              <a:rPr lang="en-CA" smtClean="0"/>
              <a:t>22-Aug-2022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5451C-B0E6-2E5C-B7E3-A79B0281E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16D9F-0127-DD6F-CF6D-2233C22AF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BD04-0E53-4683-8EA8-717291DB98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40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98F4B2-ED7E-383D-F425-8572BA1C1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797624"/>
            <a:ext cx="12303891" cy="9139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2826C-E24D-A4EF-B7AA-F6A52C64A74D}"/>
              </a:ext>
            </a:extLst>
          </p:cNvPr>
          <p:cNvSpPr txBox="1"/>
          <p:nvPr/>
        </p:nvSpPr>
        <p:spPr>
          <a:xfrm>
            <a:off x="1546552" y="911553"/>
            <a:ext cx="9088795" cy="286035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  <a:alpha val="6902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n w="12700">
                  <a:noFill/>
                </a:ln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Discovering hidden patterns</a:t>
            </a:r>
          </a:p>
          <a:p>
            <a:pPr algn="ctr"/>
            <a:r>
              <a:rPr lang="en-US" sz="5400" b="1">
                <a:ln w="12700">
                  <a:noFill/>
                </a:ln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in clinical data</a:t>
            </a:r>
          </a:p>
          <a:p>
            <a:pPr algn="ctr"/>
            <a:r>
              <a:rPr lang="en-US" sz="5400" b="1">
                <a:ln w="12700">
                  <a:noFill/>
                </a:ln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with the </a:t>
            </a:r>
            <a:r>
              <a:rPr lang="en-US" sz="5400" b="1">
                <a:ln w="12700"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vtree</a:t>
            </a:r>
            <a:r>
              <a:rPr lang="en-US" sz="5400" b="1">
                <a:ln w="12700">
                  <a:noFill/>
                </a:ln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 package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764B2-4270-B21E-893C-8EAB97264A14}"/>
              </a:ext>
            </a:extLst>
          </p:cNvPr>
          <p:cNvSpPr txBox="1"/>
          <p:nvPr/>
        </p:nvSpPr>
        <p:spPr>
          <a:xfrm>
            <a:off x="3166782" y="4618424"/>
            <a:ext cx="5848334" cy="132802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  <a:alpha val="6902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n w="12700">
                  <a:noFill/>
                </a:ln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Nick Barrowman</a:t>
            </a:r>
          </a:p>
          <a:p>
            <a:pPr algn="ctr"/>
            <a:r>
              <a:rPr lang="en-US" sz="3600">
                <a:ln w="12700">
                  <a:noFill/>
                </a:ln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R/Medicine 2022</a:t>
            </a:r>
            <a:endParaRPr lang="en-CA" sz="3600">
              <a:ln w="12700">
                <a:noFill/>
              </a:ln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9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Calisto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Barrowman</dc:creator>
  <cp:lastModifiedBy>Nick Barrowman</cp:lastModifiedBy>
  <cp:revision>7</cp:revision>
  <dcterms:created xsi:type="dcterms:W3CDTF">2022-07-24T16:01:22Z</dcterms:created>
  <dcterms:modified xsi:type="dcterms:W3CDTF">2022-08-22T23:59:34Z</dcterms:modified>
</cp:coreProperties>
</file>