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E637-1644-A912-26E8-0E0C25EA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C496-3A45-151E-4326-428C72A1D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57DD-4683-F34E-CF6E-274F3D90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9496-42EF-EAAA-0BCC-3E8D17A8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179E-2475-F654-F5F3-F238B9F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755-3D5F-4714-5457-66192D05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2B4B-4D23-A255-C7DE-1459A0A7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D3C5-C203-2041-D27E-0F223FB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8730-1BE4-EA20-314F-343BCD2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A7B2-7E65-5DDD-98E9-E16370D7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21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ADBA7-28F1-2A04-2C88-FE8F915D7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ABD15-24F9-4ED7-7187-92C25E31C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0229-E38F-61D2-B55F-641C47E3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D258-D811-FC7F-C35C-8DA7784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E401-8D04-5039-DBDA-F54CBEEA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E755-3040-2C1C-E3A6-62D446A1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564C-BDD9-7B87-4114-DB11CB2A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59E7-398F-DE2A-E799-34A9DA77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A59A-DFDE-71D8-1DF4-4A4CCEAA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474E-90AE-27CD-B408-72E5C82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0B4-2813-B435-E0A9-8FEF0217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1FEA-A5E5-5610-DE99-46B8CAD7D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A71D-F5CB-E9CF-C78A-ECAFEE2F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09CA-88BE-3A23-58CD-3BAE6D55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A5BE-BC49-2B88-4586-5C1762A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88D0-8650-810B-6E87-54C65AE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3C6E-0FA2-B3C0-4485-FE53B5DAD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0EEC-F3B0-EC04-C8C0-A1D1FEE59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FB317-2D8C-4F56-ACAE-9EEE5006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D607A-FF88-AAAC-E8C3-2DD800BD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7141-3EAB-A565-4F5B-151DDCB9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638-7518-212D-0632-880A6316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6FFD-B796-2D2B-3574-E0FC0349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B3046-5C33-6026-D099-CA5E1E7F1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469A6-0512-DCD8-26EE-5B4CD2902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1B877-B2C8-A195-EB36-55079B53B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41847-B898-2D75-4CC1-CF1F621C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8E891-0C87-0A88-AB48-44887C05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1FDC-CA03-CCF0-7480-640A6BF1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4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CC76-7E05-0B23-025C-F033D79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F81EE-D526-28D1-7DF2-7E3E9E7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D80A-5557-E3F6-6AD1-6D4C9CD6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3F25-7B4A-23C3-BE1E-40C2B38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0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B0856-C713-C016-CA14-53354320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85A74-459F-9619-E73B-CC0DD64C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5D08-6CC1-3ED6-26A2-9297254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53DC-5A39-D90D-6D58-975551EE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AD57-12B3-CE80-BF63-5D5E9864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68C45-8B90-5211-996F-EEF4655C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9C02-21BE-002C-3DCE-1BCC82AF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E7D4-6367-26BA-48AA-89BBFB0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7B766-801C-887D-0C43-FADDE7B9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263F-AE19-A55B-935D-C958F784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0397E-BD6F-83AC-E7D9-5EC1FFED7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39A09-715D-2A73-B6A5-6B7C6D15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2C0AC-D213-3893-C734-4500CDE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F01CA-8A7B-2469-865A-35216A3A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8646-AB6D-FDCD-58F5-187B3CA4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444DB-133A-E029-F32F-6D86BD46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DDF6-52DE-A530-CC0E-5DC0CA56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7825-D41C-C899-75FD-61CA59B6A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A7B2-5137-4C72-B1F4-6AD6F6D02F10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87C12-9EC6-71A1-30E7-967F78D7C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5DD8-C03C-9377-8299-868831E41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2B43-CC4D-4D19-843A-01BB7C894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2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4C6E1A1-D8DD-E239-EA36-C7FBC2945689}"/>
              </a:ext>
            </a:extLst>
          </p:cNvPr>
          <p:cNvGrpSpPr/>
          <p:nvPr/>
        </p:nvGrpSpPr>
        <p:grpSpPr>
          <a:xfrm>
            <a:off x="959611" y="289064"/>
            <a:ext cx="10334030" cy="2199959"/>
            <a:chOff x="959611" y="289064"/>
            <a:chExt cx="10334030" cy="219995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076842-7BF4-349A-7C77-7926E0F93922}"/>
                </a:ext>
              </a:extLst>
            </p:cNvPr>
            <p:cNvGrpSpPr/>
            <p:nvPr/>
          </p:nvGrpSpPr>
          <p:grpSpPr>
            <a:xfrm>
              <a:off x="959611" y="1074184"/>
              <a:ext cx="1801091" cy="680817"/>
              <a:chOff x="640226" y="872350"/>
              <a:chExt cx="1801091" cy="680817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3D81FE4-26C3-15D9-5150-2B2D7651C89C}"/>
                  </a:ext>
                </a:extLst>
              </p:cNvPr>
              <p:cNvSpPr/>
              <p:nvPr/>
            </p:nvSpPr>
            <p:spPr>
              <a:xfrm>
                <a:off x="640226" y="872350"/>
                <a:ext cx="1801091" cy="6808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334718-7B57-D3A6-2874-ADE485F0940A}"/>
                  </a:ext>
                </a:extLst>
              </p:cNvPr>
              <p:cNvSpPr txBox="1"/>
              <p:nvPr/>
            </p:nvSpPr>
            <p:spPr>
              <a:xfrm>
                <a:off x="722624" y="1028092"/>
                <a:ext cx="1636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Migration</a:t>
                </a:r>
                <a:endParaRPr lang="en-GB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58086C0-F092-9CDC-42FF-7FE69C6B916A}"/>
                </a:ext>
              </a:extLst>
            </p:cNvPr>
            <p:cNvGrpSpPr/>
            <p:nvPr/>
          </p:nvGrpSpPr>
          <p:grpSpPr>
            <a:xfrm>
              <a:off x="9492550" y="1074184"/>
              <a:ext cx="1801091" cy="680817"/>
              <a:chOff x="640226" y="872350"/>
              <a:chExt cx="1801091" cy="68081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5443929-C5B8-3DF7-1065-9ADDD678E5A4}"/>
                  </a:ext>
                </a:extLst>
              </p:cNvPr>
              <p:cNvSpPr/>
              <p:nvPr/>
            </p:nvSpPr>
            <p:spPr>
              <a:xfrm>
                <a:off x="640226" y="872350"/>
                <a:ext cx="1801091" cy="6808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257599-B7ED-6EB2-56B2-E3EA726B0EC8}"/>
                  </a:ext>
                </a:extLst>
              </p:cNvPr>
              <p:cNvSpPr txBox="1"/>
              <p:nvPr/>
            </p:nvSpPr>
            <p:spPr>
              <a:xfrm>
                <a:off x="722624" y="1028092"/>
                <a:ext cx="1636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Dental caries</a:t>
                </a:r>
                <a:endParaRPr lang="en-GB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F75939-E397-BC43-A61B-049D7CAC70A2}"/>
                </a:ext>
              </a:extLst>
            </p:cNvPr>
            <p:cNvGrpSpPr/>
            <p:nvPr/>
          </p:nvGrpSpPr>
          <p:grpSpPr>
            <a:xfrm>
              <a:off x="5092636" y="289064"/>
              <a:ext cx="1801093" cy="2199959"/>
              <a:chOff x="5092633" y="178407"/>
              <a:chExt cx="1801093" cy="219995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5E83B01-52D1-0B6E-3F20-9ED87207B52B}"/>
                  </a:ext>
                </a:extLst>
              </p:cNvPr>
              <p:cNvGrpSpPr/>
              <p:nvPr/>
            </p:nvGrpSpPr>
            <p:grpSpPr>
              <a:xfrm>
                <a:off x="5092635" y="178407"/>
                <a:ext cx="1801091" cy="680817"/>
                <a:chOff x="640226" y="872350"/>
                <a:chExt cx="1801091" cy="680817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CC3BBFF-8710-3B9B-D256-D369F67BEE23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44D89-E5FB-D317-AE53-D025A30263AC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Diet</a:t>
                  </a:r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F6105A7-5D86-EB1A-19A3-33214AA60EC5}"/>
                  </a:ext>
                </a:extLst>
              </p:cNvPr>
              <p:cNvGrpSpPr/>
              <p:nvPr/>
            </p:nvGrpSpPr>
            <p:grpSpPr>
              <a:xfrm>
                <a:off x="5092633" y="937978"/>
                <a:ext cx="1801091" cy="680817"/>
                <a:chOff x="640226" y="872350"/>
                <a:chExt cx="1801091" cy="680817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BA7E16CE-C77D-218D-970A-A940CAE44195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42AE038-F88E-5C43-1725-05BEAFFB14B1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Oral hygiene</a:t>
                  </a:r>
                  <a:endParaRPr lang="en-GB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6FEEAAC-952D-64D4-CB3A-B8A669AE6DCE}"/>
                  </a:ext>
                </a:extLst>
              </p:cNvPr>
              <p:cNvGrpSpPr/>
              <p:nvPr/>
            </p:nvGrpSpPr>
            <p:grpSpPr>
              <a:xfrm>
                <a:off x="5092633" y="1697549"/>
                <a:ext cx="1801091" cy="680817"/>
                <a:chOff x="640226" y="872350"/>
                <a:chExt cx="1801091" cy="680817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ABA1F5D-0FB2-E05C-565E-2489C714A884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13D3659-BC12-1267-6C8E-F1CD0524DDBD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Access</a:t>
                  </a:r>
                  <a:endParaRPr lang="en-GB" dirty="0"/>
                </a:p>
              </p:txBody>
            </p:sp>
          </p:grp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7A26F30-C758-2A36-6A57-21141CBDBE57}"/>
                </a:ext>
              </a:extLst>
            </p:cNvPr>
            <p:cNvCxnSpPr>
              <a:stCxn id="28" idx="3"/>
              <a:endCxn id="34" idx="1"/>
            </p:cNvCxnSpPr>
            <p:nvPr/>
          </p:nvCxnSpPr>
          <p:spPr>
            <a:xfrm flipV="1">
              <a:off x="2760702" y="629473"/>
              <a:ext cx="2331936" cy="785120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D42EB2A-84EA-7529-DB3C-160AD2C0B6B4}"/>
                </a:ext>
              </a:extLst>
            </p:cNvPr>
            <p:cNvCxnSpPr>
              <a:stCxn id="28" idx="3"/>
              <a:endCxn id="37" idx="1"/>
            </p:cNvCxnSpPr>
            <p:nvPr/>
          </p:nvCxnSpPr>
          <p:spPr>
            <a:xfrm flipV="1">
              <a:off x="2760702" y="1389044"/>
              <a:ext cx="2331934" cy="25549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DA53491-586F-4664-15D6-490C1666929C}"/>
                </a:ext>
              </a:extLst>
            </p:cNvPr>
            <p:cNvCxnSpPr>
              <a:cxnSpLocks/>
              <a:stCxn id="28" idx="3"/>
              <a:endCxn id="40" idx="1"/>
            </p:cNvCxnSpPr>
            <p:nvPr/>
          </p:nvCxnSpPr>
          <p:spPr>
            <a:xfrm>
              <a:off x="2760702" y="1414593"/>
              <a:ext cx="2331934" cy="734022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E1A78C7-8C1A-73E5-53E2-F1D21EFAAAC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6893729" y="629473"/>
              <a:ext cx="2598819" cy="656812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0783907-FBE8-2A19-DF05-B782569CC2CA}"/>
                </a:ext>
              </a:extLst>
            </p:cNvPr>
            <p:cNvCxnSpPr>
              <a:cxnSpLocks/>
              <a:stCxn id="37" idx="3"/>
              <a:endCxn id="31" idx="1"/>
            </p:cNvCxnSpPr>
            <p:nvPr/>
          </p:nvCxnSpPr>
          <p:spPr>
            <a:xfrm>
              <a:off x="6893727" y="1389044"/>
              <a:ext cx="2598823" cy="25549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AB4A261-BA44-F64A-5483-F4177C571674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6893727" y="1555293"/>
              <a:ext cx="2598821" cy="593322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BB8D97-47D8-6BAD-B9EB-3600BE864562}"/>
              </a:ext>
            </a:extLst>
          </p:cNvPr>
          <p:cNvGrpSpPr/>
          <p:nvPr/>
        </p:nvGrpSpPr>
        <p:grpSpPr>
          <a:xfrm>
            <a:off x="3241234" y="2981213"/>
            <a:ext cx="5709531" cy="3456345"/>
            <a:chOff x="3285714" y="2813201"/>
            <a:chExt cx="5709531" cy="345634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D7C6F3-D21E-089C-56EC-2A70E6ADB3A2}"/>
                </a:ext>
              </a:extLst>
            </p:cNvPr>
            <p:cNvGrpSpPr/>
            <p:nvPr/>
          </p:nvGrpSpPr>
          <p:grpSpPr>
            <a:xfrm>
              <a:off x="4093107" y="3429000"/>
              <a:ext cx="4005786" cy="2609332"/>
              <a:chOff x="4108602" y="3231317"/>
              <a:chExt cx="4005786" cy="260933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52DB4C8-A368-CEF9-A7A3-55833AAF5BE6}"/>
                  </a:ext>
                </a:extLst>
              </p:cNvPr>
              <p:cNvGrpSpPr/>
              <p:nvPr/>
            </p:nvGrpSpPr>
            <p:grpSpPr>
              <a:xfrm>
                <a:off x="6313297" y="3231317"/>
                <a:ext cx="1801091" cy="680817"/>
                <a:chOff x="640226" y="872350"/>
                <a:chExt cx="1801091" cy="680817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084AF2D-755A-F665-DB92-35CA0022CA19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0A6A22-658A-12A4-DF00-97A472D8DC98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Sex</a:t>
                  </a:r>
                  <a:endParaRPr lang="en-GB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C0900F-AA19-A802-861D-2407491ACD42}"/>
                  </a:ext>
                </a:extLst>
              </p:cNvPr>
              <p:cNvGrpSpPr/>
              <p:nvPr/>
            </p:nvGrpSpPr>
            <p:grpSpPr>
              <a:xfrm>
                <a:off x="4108602" y="3231317"/>
                <a:ext cx="1801091" cy="680817"/>
                <a:chOff x="640226" y="872350"/>
                <a:chExt cx="1801091" cy="68081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6B9817E-E091-A254-4940-5ED9FE6538B2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A54113E-712E-561B-36F5-155C70EA936F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Age</a:t>
                  </a:r>
                  <a:endParaRPr lang="en-GB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121D17C-3C65-FB2E-1A4E-300738FA4781}"/>
                  </a:ext>
                </a:extLst>
              </p:cNvPr>
              <p:cNvGrpSpPr/>
              <p:nvPr/>
            </p:nvGrpSpPr>
            <p:grpSpPr>
              <a:xfrm>
                <a:off x="4108602" y="4189714"/>
                <a:ext cx="1801091" cy="680817"/>
                <a:chOff x="640226" y="872350"/>
                <a:chExt cx="1801091" cy="680817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425BEFA-79BD-70AB-8EB4-A51CF5A75514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9A59F6E-7796-90AC-F3D8-8A8426E34C46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Ethnicity</a:t>
                  </a:r>
                  <a:endParaRPr lang="en-GB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0C80297-A75F-90B5-1F40-DBA6563691D7}"/>
                  </a:ext>
                </a:extLst>
              </p:cNvPr>
              <p:cNvGrpSpPr/>
              <p:nvPr/>
            </p:nvGrpSpPr>
            <p:grpSpPr>
              <a:xfrm>
                <a:off x="6313297" y="4189714"/>
                <a:ext cx="1801091" cy="680817"/>
                <a:chOff x="640226" y="872350"/>
                <a:chExt cx="1801091" cy="680817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AA0D291-6134-EE10-223A-48AE91E5C30E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CCCAD77-34AF-DD68-ACAD-6D9441BC8CAD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Education</a:t>
                  </a:r>
                  <a:endParaRPr lang="en-GB" dirty="0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F41FE82-F768-C229-E635-7CAF3C342405}"/>
                  </a:ext>
                </a:extLst>
              </p:cNvPr>
              <p:cNvGrpSpPr/>
              <p:nvPr/>
            </p:nvGrpSpPr>
            <p:grpSpPr>
              <a:xfrm>
                <a:off x="5175034" y="5159832"/>
                <a:ext cx="1801091" cy="680817"/>
                <a:chOff x="640226" y="872350"/>
                <a:chExt cx="1801091" cy="680817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17EEE1CC-1F0C-2546-4FD5-E56906D57D84}"/>
                    </a:ext>
                  </a:extLst>
                </p:cNvPr>
                <p:cNvSpPr/>
                <p:nvPr/>
              </p:nvSpPr>
              <p:spPr>
                <a:xfrm>
                  <a:off x="640226" y="872350"/>
                  <a:ext cx="1801091" cy="680817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44C81DD-24EC-E3B5-0443-CD688C8E3505}"/>
                    </a:ext>
                  </a:extLst>
                </p:cNvPr>
                <p:cNvSpPr txBox="1"/>
                <p:nvPr/>
              </p:nvSpPr>
              <p:spPr>
                <a:xfrm>
                  <a:off x="722624" y="1028092"/>
                  <a:ext cx="16362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Income</a:t>
                  </a:r>
                  <a:endParaRPr lang="en-GB" dirty="0"/>
                </a:p>
              </p:txBody>
            </p:sp>
          </p:grp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1CFC00-D1E1-5508-10BE-AA5F6B0E46ED}"/>
                </a:ext>
              </a:extLst>
            </p:cNvPr>
            <p:cNvSpPr/>
            <p:nvPr/>
          </p:nvSpPr>
          <p:spPr>
            <a:xfrm>
              <a:off x="3285714" y="2813201"/>
              <a:ext cx="5709531" cy="34563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59A136-C282-E3A3-649E-93DA662A7137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2699452" y="1755001"/>
            <a:ext cx="1377923" cy="1732382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0531D8E-7CA8-02A6-5586-B4BD5ACDDAC8}"/>
              </a:ext>
            </a:extLst>
          </p:cNvPr>
          <p:cNvCxnSpPr>
            <a:cxnSpLocks/>
          </p:cNvCxnSpPr>
          <p:nvPr/>
        </p:nvCxnSpPr>
        <p:spPr>
          <a:xfrm flipV="1">
            <a:off x="8114627" y="1755001"/>
            <a:ext cx="1446587" cy="1732382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F248EAB-8B79-586F-3B45-AE7E06D88CC4}"/>
              </a:ext>
            </a:extLst>
          </p:cNvPr>
          <p:cNvSpPr/>
          <p:nvPr/>
        </p:nvSpPr>
        <p:spPr>
          <a:xfrm>
            <a:off x="4556239" y="2266312"/>
            <a:ext cx="532025" cy="861899"/>
          </a:xfrm>
          <a:custGeom>
            <a:avLst/>
            <a:gdLst>
              <a:gd name="connsiteX0" fmla="*/ 365771 w 532025"/>
              <a:gd name="connsiteY0" fmla="*/ 861899 h 861899"/>
              <a:gd name="connsiteX1" fmla="*/ 2636 w 532025"/>
              <a:gd name="connsiteY1" fmla="*/ 420011 h 861899"/>
              <a:gd name="connsiteX2" fmla="*/ 532025 w 532025"/>
              <a:gd name="connsiteY2" fmla="*/ 0 h 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25" h="861899">
                <a:moveTo>
                  <a:pt x="365771" y="861899"/>
                </a:moveTo>
                <a:cubicBezTo>
                  <a:pt x="170349" y="712780"/>
                  <a:pt x="-25073" y="563661"/>
                  <a:pt x="2636" y="420011"/>
                </a:cubicBezTo>
                <a:cubicBezTo>
                  <a:pt x="30345" y="276361"/>
                  <a:pt x="281185" y="138180"/>
                  <a:pt x="532025" y="0"/>
                </a:cubicBezTo>
              </a:path>
            </a:pathLst>
          </a:custGeom>
          <a:noFill/>
          <a:ln w="952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62E65D6-40A2-7953-6632-DC4F746521B0}"/>
              </a:ext>
            </a:extLst>
          </p:cNvPr>
          <p:cNvSpPr/>
          <p:nvPr/>
        </p:nvSpPr>
        <p:spPr>
          <a:xfrm>
            <a:off x="4072254" y="1588168"/>
            <a:ext cx="1020385" cy="1645045"/>
          </a:xfrm>
          <a:custGeom>
            <a:avLst/>
            <a:gdLst>
              <a:gd name="connsiteX0" fmla="*/ 530372 w 1020385"/>
              <a:gd name="connsiteY0" fmla="*/ 1645045 h 1645045"/>
              <a:gd name="connsiteX1" fmla="*/ 9733 w 1020385"/>
              <a:gd name="connsiteY1" fmla="*/ 1102531 h 1645045"/>
              <a:gd name="connsiteX2" fmla="*/ 254739 w 1020385"/>
              <a:gd name="connsiteY2" fmla="*/ 511889 h 1645045"/>
              <a:gd name="connsiteX3" fmla="*/ 1020385 w 1020385"/>
              <a:gd name="connsiteY3" fmla="*/ 0 h 16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385" h="1645045">
                <a:moveTo>
                  <a:pt x="530372" y="1645045"/>
                </a:moveTo>
                <a:cubicBezTo>
                  <a:pt x="293022" y="1468217"/>
                  <a:pt x="55672" y="1291390"/>
                  <a:pt x="9733" y="1102531"/>
                </a:cubicBezTo>
                <a:cubicBezTo>
                  <a:pt x="-36206" y="913672"/>
                  <a:pt x="86297" y="695644"/>
                  <a:pt x="254739" y="511889"/>
                </a:cubicBezTo>
                <a:cubicBezTo>
                  <a:pt x="423181" y="328134"/>
                  <a:pt x="721783" y="164067"/>
                  <a:pt x="1020385" y="0"/>
                </a:cubicBezTo>
              </a:path>
            </a:pathLst>
          </a:custGeom>
          <a:noFill/>
          <a:ln w="952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6A25072E-C181-25DD-7303-2987B86EC890}"/>
              </a:ext>
            </a:extLst>
          </p:cNvPr>
          <p:cNvSpPr/>
          <p:nvPr/>
        </p:nvSpPr>
        <p:spPr>
          <a:xfrm>
            <a:off x="3412472" y="791897"/>
            <a:ext cx="1671417" cy="2576945"/>
          </a:xfrm>
          <a:custGeom>
            <a:avLst/>
            <a:gdLst>
              <a:gd name="connsiteX0" fmla="*/ 875145 w 1671417"/>
              <a:gd name="connsiteY0" fmla="*/ 2576945 h 2576945"/>
              <a:gd name="connsiteX1" fmla="*/ 121 w 1671417"/>
              <a:gd name="connsiteY1" fmla="*/ 1474415 h 2576945"/>
              <a:gd name="connsiteX2" fmla="*/ 818269 w 1671417"/>
              <a:gd name="connsiteY2" fmla="*/ 332509 h 2576945"/>
              <a:gd name="connsiteX3" fmla="*/ 1671417 w 1671417"/>
              <a:gd name="connsiteY3" fmla="*/ 0 h 25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417" h="2576945">
                <a:moveTo>
                  <a:pt x="875145" y="2576945"/>
                </a:moveTo>
                <a:cubicBezTo>
                  <a:pt x="442372" y="2212716"/>
                  <a:pt x="9600" y="1848488"/>
                  <a:pt x="121" y="1474415"/>
                </a:cubicBezTo>
                <a:cubicBezTo>
                  <a:pt x="-9358" y="1100342"/>
                  <a:pt x="539720" y="578245"/>
                  <a:pt x="818269" y="332509"/>
                </a:cubicBezTo>
                <a:cubicBezTo>
                  <a:pt x="1096818" y="86773"/>
                  <a:pt x="1384117" y="43386"/>
                  <a:pt x="1671417" y="0"/>
                </a:cubicBezTo>
              </a:path>
            </a:pathLst>
          </a:custGeom>
          <a:noFill/>
          <a:ln w="952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</dc:creator>
  <cp:lastModifiedBy>Nasir</cp:lastModifiedBy>
  <cp:revision>1</cp:revision>
  <dcterms:created xsi:type="dcterms:W3CDTF">2023-04-14T02:10:11Z</dcterms:created>
  <dcterms:modified xsi:type="dcterms:W3CDTF">2023-04-14T02:30:12Z</dcterms:modified>
</cp:coreProperties>
</file>