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5AF5-2F46-18CF-C05F-2AE17E20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A8AC-3EF9-1F52-9EE9-494538718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E408-2087-916E-3E73-E68423C7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57B0-BBD7-F837-5EC8-C38B176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032D-44EE-F686-9694-99D5081B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3D7-F18D-9F78-142F-F3920FE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5ED11-CA92-75BA-AFD1-9E1A751A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B18B-FE33-BBDD-7CF9-76B4BA6B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5F45-ED02-2BB8-3BCD-47862B95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86C2-0B96-09BA-F5C3-D8A1AF58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4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9615-B647-76C9-00D3-42CA4AEC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CD50-AF9A-3F6C-6C63-6E191E54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5EDA-85C0-0D96-951B-F2D5572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E86E-3FE6-2906-0A12-2E64771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8E03-2E68-9F05-3155-8D386169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0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4A2D-9A36-8185-08C3-01C547DC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8D8A-BF50-EC82-F871-7E35C34D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4732-4F81-6172-D93B-A706D6E2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FFD-7D6D-0E2B-54D2-5E1FFD3C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AAEA-9A71-BE84-2983-91A14979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7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5A0-A9AD-A419-0F7C-6A8A6BE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B476-7D5D-EEB7-9DA6-5BBEAC30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306D-674D-4EC1-ABA6-66B9C6F6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3419-0DB7-9CD4-83BC-8CDA9F98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D379-11AF-7909-8412-9F14BC21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975-7F39-015E-2FFF-18A78C90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1AC3-E9CF-9676-0837-F01BC859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AD601-9074-3D0F-2BA8-48975537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2E2C-E8C2-C4FB-89AB-6944A1D6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6399-51DE-8BAF-6F91-46953A6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8FFD-EA2D-9266-460E-AFB19BB4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EC2D-7500-57DC-094E-25F6DAE9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9DDD-A3B1-C7FA-DF21-FC0C2FBF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075B-AB66-60F8-AB04-6FDD94A8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1712A-B1A9-A237-5FE7-31F39B2B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F840-CA55-1E88-E374-5D611B9D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7243E-C122-84CE-DD94-0D50DD32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FAF3A-1AE7-FE1C-552C-71985345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D7035-C64B-310B-4034-599C95F5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84AD-CDF6-D3FA-B9B6-41C97C20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664F6-6EFE-0BFC-D7AB-24820077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412F1-1DB4-7BEA-C3FB-113685D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1B2BC-327A-6BC0-3D07-650B0205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102D7-3E56-7FD4-3EAB-0A571D4A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57FE3-B4DF-F2DD-40A4-E4366DEC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05F3-4E4A-BA4F-BB86-F3E99E8D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0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73A-DE91-C8AD-B00B-3D1CA704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7EBC-F54E-0BE1-2535-F3CF5421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71B09-6B18-E270-6775-13A5F7C3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0B1CA-6AEA-5EBE-2BBB-BAB4080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FCC9-529E-CFB8-CB4A-6CBFAF64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351F-D8C1-0F91-0E95-7668D78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5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BA9E-8FFA-D50B-42BC-FF0A776B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D3558-AF21-2259-A432-B6CDAA45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A1DD6-AAB5-0296-2980-69E4D1AA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FB97F-267B-96D7-01FC-58856509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4812-073C-1410-63F8-DE865ED8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DB4-35EA-3106-EE21-9A6A8A30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68AD-B67C-8ADB-CA56-EB282CEE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1872-8EE7-EFFB-B6ED-18546DCB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35BC-1559-30E8-2DE5-89AA8B16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CDC6-5941-4A7B-9A10-18BF2670EE7A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C955-5F4F-06E6-7ED8-4AAC66B5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191D-0BAA-62F4-55AC-21BB4C5E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74B7-C5AD-4300-B0C5-E409FF79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03E77F-353A-8E8F-91C4-144321802531}"/>
              </a:ext>
            </a:extLst>
          </p:cNvPr>
          <p:cNvGrpSpPr/>
          <p:nvPr/>
        </p:nvGrpSpPr>
        <p:grpSpPr>
          <a:xfrm>
            <a:off x="3140242" y="1594960"/>
            <a:ext cx="4387151" cy="2998680"/>
            <a:chOff x="2584602" y="562432"/>
            <a:chExt cx="4387151" cy="2998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8F8F7F-EEC8-3120-7446-023CFCA53F3D}"/>
                </a:ext>
              </a:extLst>
            </p:cNvPr>
            <p:cNvSpPr txBox="1"/>
            <p:nvPr/>
          </p:nvSpPr>
          <p:spPr>
            <a:xfrm>
              <a:off x="4950447" y="562432"/>
              <a:ext cx="20213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NHANES 2017–2018</a:t>
              </a:r>
            </a:p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2 to 11 years (</a:t>
              </a:r>
              <a:r>
                <a:rPr lang="en-US" sz="1400" i="1" dirty="0">
                  <a:cs typeface="Times New Roman" panose="02020603050405020304" pitchFamily="18" charset="0"/>
                </a:rPr>
                <a:t>n</a:t>
              </a:r>
              <a:r>
                <a:rPr lang="en-US" sz="1400" dirty="0">
                  <a:cs typeface="Times New Roman" panose="02020603050405020304" pitchFamily="18" charset="0"/>
                </a:rPr>
                <a:t> = 1,900)</a:t>
              </a:r>
              <a:endParaRPr lang="en-GB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9F8909-A7DC-E2A5-3397-D12D9A2A651E}"/>
                </a:ext>
              </a:extLst>
            </p:cNvPr>
            <p:cNvSpPr txBox="1"/>
            <p:nvPr/>
          </p:nvSpPr>
          <p:spPr>
            <a:xfrm>
              <a:off x="4950447" y="1791004"/>
              <a:ext cx="20213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Underwent oral examination (</a:t>
              </a:r>
              <a:r>
                <a:rPr lang="en-US" sz="1400" i="1" dirty="0">
                  <a:cs typeface="Times New Roman" panose="02020603050405020304" pitchFamily="18" charset="0"/>
                </a:rPr>
                <a:t>n</a:t>
              </a:r>
              <a:r>
                <a:rPr lang="en-US" sz="1400" dirty="0">
                  <a:cs typeface="Times New Roman" panose="02020603050405020304" pitchFamily="18" charset="0"/>
                </a:rPr>
                <a:t> = 1,728)</a:t>
              </a:r>
              <a:endParaRPr lang="en-GB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811FE3-19E6-0CBD-BFC0-7399A58B42F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961100" y="1085652"/>
              <a:ext cx="0" cy="7053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88782-D8A5-87C2-E1F8-864E9310B33D}"/>
                </a:ext>
              </a:extLst>
            </p:cNvPr>
            <p:cNvSpPr txBox="1"/>
            <p:nvPr/>
          </p:nvSpPr>
          <p:spPr>
            <a:xfrm>
              <a:off x="4950447" y="3037892"/>
              <a:ext cx="20213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Included cohort</a:t>
              </a:r>
            </a:p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cs typeface="Times New Roman" panose="02020603050405020304" pitchFamily="18" charset="0"/>
                </a:rPr>
                <a:t>n</a:t>
              </a:r>
              <a:r>
                <a:rPr lang="en-US" sz="1400" dirty="0">
                  <a:cs typeface="Times New Roman" panose="02020603050405020304" pitchFamily="18" charset="0"/>
                </a:rPr>
                <a:t> = 1,502)</a:t>
              </a:r>
              <a:endParaRPr lang="en-GB" sz="11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AA582-0DEA-41C1-C936-B95EFEB4807A}"/>
                </a:ext>
              </a:extLst>
            </p:cNvPr>
            <p:cNvSpPr txBox="1"/>
            <p:nvPr/>
          </p:nvSpPr>
          <p:spPr>
            <a:xfrm>
              <a:off x="2584602" y="1176718"/>
              <a:ext cx="16968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No oral examination data (</a:t>
              </a:r>
              <a:r>
                <a:rPr lang="en-US" sz="1400" i="1" dirty="0">
                  <a:cs typeface="Times New Roman" panose="02020603050405020304" pitchFamily="18" charset="0"/>
                </a:rPr>
                <a:t>n</a:t>
              </a:r>
              <a:r>
                <a:rPr lang="en-US" sz="1400" dirty="0">
                  <a:cs typeface="Times New Roman" panose="02020603050405020304" pitchFamily="18" charset="0"/>
                </a:rPr>
                <a:t> = 172)</a:t>
              </a:r>
              <a:endParaRPr lang="en-GB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30AA6F-7496-6C19-292D-97D36A943217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281416" y="1433749"/>
              <a:ext cx="1679683" cy="4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BDF04E-4601-A857-CBB6-98F141466729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5961099" y="2314224"/>
              <a:ext cx="1" cy="72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42EABC-9E07-652A-2482-B003EFFF9016}"/>
                </a:ext>
              </a:extLst>
            </p:cNvPr>
            <p:cNvSpPr txBox="1"/>
            <p:nvPr/>
          </p:nvSpPr>
          <p:spPr>
            <a:xfrm>
              <a:off x="2584602" y="2405290"/>
              <a:ext cx="16968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Missing covariate data (</a:t>
              </a:r>
              <a:r>
                <a:rPr lang="en-US" sz="1400" i="1" dirty="0">
                  <a:cs typeface="Times New Roman" panose="02020603050405020304" pitchFamily="18" charset="0"/>
                </a:rPr>
                <a:t>n</a:t>
              </a:r>
              <a:r>
                <a:rPr lang="en-US" sz="1400" dirty="0">
                  <a:cs typeface="Times New Roman" panose="02020603050405020304" pitchFamily="18" charset="0"/>
                </a:rPr>
                <a:t> = 226)</a:t>
              </a:r>
              <a:endParaRPr lang="en-GB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E6ADE97-E346-BBFB-1D11-FAEBFCD7D124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4281416" y="2662321"/>
              <a:ext cx="1679683" cy="4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21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</dc:creator>
  <cp:lastModifiedBy>Nasir</cp:lastModifiedBy>
  <cp:revision>2</cp:revision>
  <dcterms:created xsi:type="dcterms:W3CDTF">2023-06-05T01:14:29Z</dcterms:created>
  <dcterms:modified xsi:type="dcterms:W3CDTF">2023-06-05T02:38:02Z</dcterms:modified>
</cp:coreProperties>
</file>