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tint val="66000"/>
                <a:satMod val="160000"/>
              </a:schemeClr>
            </a:gs>
            <a:gs pos="6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C67-9E13-4808-9CBC-649E941C3BE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03E3-2AEA-4D2B-B617-96252C37C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Pressure Effects of Dimple-Like Ridges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Nicholas Batista</a:t>
            </a:r>
          </a:p>
          <a:p>
            <a:r>
              <a:rPr lang="en-US" sz="2000" dirty="0" smtClean="0"/>
              <a:t>MAE 6226</a:t>
            </a:r>
          </a:p>
          <a:p>
            <a:r>
              <a:rPr lang="en-US" sz="2000" dirty="0" smtClean="0"/>
              <a:t>5/7/2015</a:t>
            </a:r>
            <a:endParaRPr lang="en-US" sz="2000" dirty="0"/>
          </a:p>
        </p:txBody>
      </p:sp>
      <p:pic>
        <p:nvPicPr>
          <p:cNvPr id="1026" name="Picture 2" descr="C:\Users\Nick\Documents\GitHub\AeroPython-studentprojects\nbatista0630\final_project\resources_foils\pictures\beratl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3101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Pressure Effects of Dimple-Like Ridges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Effects of Dimple-Like Ridges</dc:title>
  <dc:creator>Nicholas Batista</dc:creator>
  <cp:lastModifiedBy>Nicholas Batista</cp:lastModifiedBy>
  <cp:revision>2</cp:revision>
  <dcterms:created xsi:type="dcterms:W3CDTF">2015-05-07T14:02:29Z</dcterms:created>
  <dcterms:modified xsi:type="dcterms:W3CDTF">2015-05-07T14:12:48Z</dcterms:modified>
</cp:coreProperties>
</file>