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0"/>
  </p:notesMasterIdLst>
  <p:sldIdLst>
    <p:sldId id="295" r:id="rId2"/>
    <p:sldId id="297" r:id="rId3"/>
    <p:sldId id="362" r:id="rId4"/>
    <p:sldId id="298" r:id="rId5"/>
    <p:sldId id="299" r:id="rId6"/>
    <p:sldId id="300" r:id="rId7"/>
    <p:sldId id="301" r:id="rId8"/>
    <p:sldId id="302" r:id="rId9"/>
    <p:sldId id="303" r:id="rId10"/>
    <p:sldId id="306" r:id="rId11"/>
    <p:sldId id="307" r:id="rId12"/>
    <p:sldId id="308" r:id="rId13"/>
    <p:sldId id="310" r:id="rId14"/>
    <p:sldId id="311" r:id="rId15"/>
    <p:sldId id="314" r:id="rId16"/>
    <p:sldId id="315" r:id="rId17"/>
    <p:sldId id="316" r:id="rId18"/>
    <p:sldId id="317" r:id="rId19"/>
    <p:sldId id="318" r:id="rId20"/>
    <p:sldId id="319" r:id="rId21"/>
    <p:sldId id="320" r:id="rId22"/>
    <p:sldId id="321" r:id="rId23"/>
    <p:sldId id="322" r:id="rId24"/>
    <p:sldId id="323" r:id="rId25"/>
    <p:sldId id="324" r:id="rId26"/>
    <p:sldId id="325" r:id="rId27"/>
    <p:sldId id="326" r:id="rId28"/>
    <p:sldId id="327" r:id="rId29"/>
    <p:sldId id="328" r:id="rId30"/>
    <p:sldId id="329" r:id="rId31"/>
    <p:sldId id="330" r:id="rId32"/>
    <p:sldId id="331" r:id="rId33"/>
    <p:sldId id="332" r:id="rId34"/>
    <p:sldId id="333" r:id="rId35"/>
    <p:sldId id="334" r:id="rId36"/>
    <p:sldId id="335" r:id="rId37"/>
    <p:sldId id="336" r:id="rId38"/>
    <p:sldId id="337" r:id="rId39"/>
    <p:sldId id="338" r:id="rId40"/>
    <p:sldId id="339" r:id="rId41"/>
    <p:sldId id="340" r:id="rId42"/>
    <p:sldId id="341" r:id="rId43"/>
    <p:sldId id="342" r:id="rId44"/>
    <p:sldId id="343" r:id="rId45"/>
    <p:sldId id="344" r:id="rId46"/>
    <p:sldId id="345" r:id="rId47"/>
    <p:sldId id="346" r:id="rId48"/>
    <p:sldId id="347" r:id="rId49"/>
    <p:sldId id="348" r:id="rId50"/>
    <p:sldId id="349" r:id="rId51"/>
    <p:sldId id="350" r:id="rId52"/>
    <p:sldId id="351" r:id="rId53"/>
    <p:sldId id="352" r:id="rId54"/>
    <p:sldId id="353" r:id="rId55"/>
    <p:sldId id="354" r:id="rId56"/>
    <p:sldId id="355" r:id="rId57"/>
    <p:sldId id="356" r:id="rId58"/>
    <p:sldId id="357" r:id="rId59"/>
    <p:sldId id="358" r:id="rId60"/>
    <p:sldId id="359" r:id="rId61"/>
    <p:sldId id="360" r:id="rId62"/>
    <p:sldId id="361" r:id="rId63"/>
    <p:sldId id="304" r:id="rId64"/>
    <p:sldId id="363" r:id="rId65"/>
    <p:sldId id="364" r:id="rId66"/>
    <p:sldId id="293" r:id="rId67"/>
    <p:sldId id="294" r:id="rId68"/>
    <p:sldId id="289" r:id="rId69"/>
  </p:sldIdLst>
  <p:sldSz cx="9144000" cy="5143500" type="screen16x9"/>
  <p:notesSz cx="6858000" cy="9144000"/>
  <p:defaultTextStyle>
    <a:defPPr>
      <a:defRPr lang="zh-CN"/>
    </a:defPPr>
    <a:lvl1pPr algn="l" rtl="0" fontAlgn="base">
      <a:spcBef>
        <a:spcPct val="0"/>
      </a:spcBef>
      <a:spcAft>
        <a:spcPct val="0"/>
      </a:spcAft>
      <a:defRPr kern="1200">
        <a:solidFill>
          <a:schemeClr val="tx1"/>
        </a:solidFill>
        <a:latin typeface="Calibri" pitchFamily="34" charset="0"/>
        <a:ea typeface="宋体" charset="-122"/>
        <a:cs typeface="+mn-cs"/>
      </a:defRPr>
    </a:lvl1pPr>
    <a:lvl2pPr marL="457200" algn="l" rtl="0" fontAlgn="base">
      <a:spcBef>
        <a:spcPct val="0"/>
      </a:spcBef>
      <a:spcAft>
        <a:spcPct val="0"/>
      </a:spcAft>
      <a:defRPr kern="1200">
        <a:solidFill>
          <a:schemeClr val="tx1"/>
        </a:solidFill>
        <a:latin typeface="Calibri" pitchFamily="34" charset="0"/>
        <a:ea typeface="宋体" charset="-122"/>
        <a:cs typeface="+mn-cs"/>
      </a:defRPr>
    </a:lvl2pPr>
    <a:lvl3pPr marL="914400" algn="l" rtl="0" fontAlgn="base">
      <a:spcBef>
        <a:spcPct val="0"/>
      </a:spcBef>
      <a:spcAft>
        <a:spcPct val="0"/>
      </a:spcAft>
      <a:defRPr kern="1200">
        <a:solidFill>
          <a:schemeClr val="tx1"/>
        </a:solidFill>
        <a:latin typeface="Calibri" pitchFamily="34" charset="0"/>
        <a:ea typeface="宋体" charset="-122"/>
        <a:cs typeface="+mn-cs"/>
      </a:defRPr>
    </a:lvl3pPr>
    <a:lvl4pPr marL="1371600" algn="l" rtl="0" fontAlgn="base">
      <a:spcBef>
        <a:spcPct val="0"/>
      </a:spcBef>
      <a:spcAft>
        <a:spcPct val="0"/>
      </a:spcAft>
      <a:defRPr kern="1200">
        <a:solidFill>
          <a:schemeClr val="tx1"/>
        </a:solidFill>
        <a:latin typeface="Calibri" pitchFamily="34" charset="0"/>
        <a:ea typeface="宋体" charset="-122"/>
        <a:cs typeface="+mn-cs"/>
      </a:defRPr>
    </a:lvl4pPr>
    <a:lvl5pPr marL="1828800" algn="l" rtl="0" fontAlgn="base">
      <a:spcBef>
        <a:spcPct val="0"/>
      </a:spcBef>
      <a:spcAft>
        <a:spcPct val="0"/>
      </a:spcAft>
      <a:defRPr kern="1200">
        <a:solidFill>
          <a:schemeClr val="tx1"/>
        </a:solidFill>
        <a:latin typeface="Calibri" pitchFamily="34" charset="0"/>
        <a:ea typeface="宋体" charset="-122"/>
        <a:cs typeface="+mn-cs"/>
      </a:defRPr>
    </a:lvl5pPr>
    <a:lvl6pPr marL="2286000" algn="l" defTabSz="914400" rtl="0" eaLnBrk="1" latinLnBrk="0" hangingPunct="1">
      <a:defRPr kern="1200">
        <a:solidFill>
          <a:schemeClr val="tx1"/>
        </a:solidFill>
        <a:latin typeface="Calibri" pitchFamily="34" charset="0"/>
        <a:ea typeface="宋体" charset="-122"/>
        <a:cs typeface="+mn-cs"/>
      </a:defRPr>
    </a:lvl6pPr>
    <a:lvl7pPr marL="2743200" algn="l" defTabSz="914400" rtl="0" eaLnBrk="1" latinLnBrk="0" hangingPunct="1">
      <a:defRPr kern="1200">
        <a:solidFill>
          <a:schemeClr val="tx1"/>
        </a:solidFill>
        <a:latin typeface="Calibri" pitchFamily="34" charset="0"/>
        <a:ea typeface="宋体" charset="-122"/>
        <a:cs typeface="+mn-cs"/>
      </a:defRPr>
    </a:lvl7pPr>
    <a:lvl8pPr marL="3200400" algn="l" defTabSz="914400" rtl="0" eaLnBrk="1" latinLnBrk="0" hangingPunct="1">
      <a:defRPr kern="1200">
        <a:solidFill>
          <a:schemeClr val="tx1"/>
        </a:solidFill>
        <a:latin typeface="Calibri" pitchFamily="34" charset="0"/>
        <a:ea typeface="宋体" charset="-122"/>
        <a:cs typeface="+mn-cs"/>
      </a:defRPr>
    </a:lvl8pPr>
    <a:lvl9pPr marL="3657600" algn="l" defTabSz="914400" rtl="0" eaLnBrk="1" latinLnBrk="0" hangingPunct="1">
      <a:defRPr kern="1200">
        <a:solidFill>
          <a:schemeClr val="tx1"/>
        </a:solidFill>
        <a:latin typeface="Calibri" pitchFamily="34" charset="0"/>
        <a:ea typeface="宋体" charset="-122"/>
        <a:cs typeface="+mn-cs"/>
      </a:defRPr>
    </a:lvl9pPr>
  </p:defaultTextStyle>
  <p:extLst>
    <p:ext uri="{EFAFB233-063F-42B5-8137-9DF3F51BA10A}">
      <p15:sldGuideLst xmlns:p15="http://schemas.microsoft.com/office/powerpoint/2012/main">
        <p15:guide id="1" orient="horz" pos="1439">
          <p15:clr>
            <a:srgbClr val="A4A3A4"/>
          </p15:clr>
        </p15:guide>
        <p15:guide id="2" pos="43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5D0D9"/>
    <a:srgbClr val="DBF5F9"/>
    <a:srgbClr val="FF2121"/>
    <a:srgbClr val="F63636"/>
    <a:srgbClr val="FAF3E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9" autoAdjust="0"/>
    <p:restoredTop sz="57044" autoAdjust="0"/>
  </p:normalViewPr>
  <p:slideViewPr>
    <p:cSldViewPr>
      <p:cViewPr varScale="1">
        <p:scale>
          <a:sx n="100" d="100"/>
          <a:sy n="100" d="100"/>
        </p:scale>
        <p:origin x="108" y="84"/>
      </p:cViewPr>
      <p:guideLst>
        <p:guide orient="horz" pos="1439"/>
        <p:guide pos="431"/>
      </p:guideLst>
    </p:cSldViewPr>
  </p:slideViewPr>
  <p:notesTextViewPr>
    <p:cViewPr>
      <p:scale>
        <a:sx n="150" d="100"/>
        <a:sy n="15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6.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95DD3A8-2880-42F0-B5A6-F54997233411}" type="datetimeFigureOut">
              <a:rPr lang="zh-CN" altLang="en-US" smtClean="0"/>
              <a:t>2015/4/14</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6DE4145-CC36-4B6B-B383-7FB4686174AE}" type="slidenum">
              <a:rPr lang="zh-CN" altLang="en-US" smtClean="0"/>
              <a:t>‹#›</a:t>
            </a:fld>
            <a:endParaRPr lang="zh-CN" altLang="en-US"/>
          </a:p>
        </p:txBody>
      </p:sp>
    </p:spTree>
    <p:extLst>
      <p:ext uri="{BB962C8B-B14F-4D97-AF65-F5344CB8AC3E}">
        <p14:creationId xmlns:p14="http://schemas.microsoft.com/office/powerpoint/2010/main" val="26268656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6DE4145-CC36-4B6B-B383-7FB4686174AE}" type="slidenum">
              <a:rPr lang="zh-CN" altLang="en-US" smtClean="0"/>
              <a:t>1</a:t>
            </a:fld>
            <a:endParaRPr lang="zh-CN" altLang="en-US"/>
          </a:p>
        </p:txBody>
      </p:sp>
    </p:spTree>
    <p:extLst>
      <p:ext uri="{BB962C8B-B14F-4D97-AF65-F5344CB8AC3E}">
        <p14:creationId xmlns:p14="http://schemas.microsoft.com/office/powerpoint/2010/main" val="8775135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但可以包含关键字和保留字。如：不可以使用 </a:t>
            </a:r>
            <a:r>
              <a:rPr lang="en-US" altLang="zh-CN" dirty="0" smtClean="0"/>
              <a:t>void </a:t>
            </a:r>
            <a:r>
              <a:rPr lang="zh-CN" altLang="en-US" dirty="0" smtClean="0"/>
              <a:t>作为标识符，但是 </a:t>
            </a:r>
            <a:r>
              <a:rPr lang="en-US" altLang="zh-CN" dirty="0" err="1" smtClean="0"/>
              <a:t>Myvoid</a:t>
            </a:r>
            <a:r>
              <a:rPr lang="en-US" altLang="zh-CN" dirty="0" smtClean="0"/>
              <a:t> </a:t>
            </a:r>
            <a:r>
              <a:rPr lang="zh-CN" altLang="en-US" dirty="0" smtClean="0"/>
              <a:t>可以</a:t>
            </a:r>
            <a:endParaRPr lang="zh-CN" altLang="en-US" dirty="0"/>
          </a:p>
        </p:txBody>
      </p:sp>
      <p:sp>
        <p:nvSpPr>
          <p:cNvPr id="4" name="灯片编号占位符 3"/>
          <p:cNvSpPr>
            <a:spLocks noGrp="1"/>
          </p:cNvSpPr>
          <p:nvPr>
            <p:ph type="sldNum" sz="quarter" idx="10"/>
          </p:nvPr>
        </p:nvSpPr>
        <p:spPr/>
        <p:txBody>
          <a:bodyPr/>
          <a:lstStyle/>
          <a:p>
            <a:fld id="{E6DE4145-CC36-4B6B-B383-7FB4686174AE}" type="slidenum">
              <a:rPr lang="zh-CN" altLang="en-US" smtClean="0">
                <a:solidFill>
                  <a:prstClr val="black"/>
                </a:solidFill>
              </a:rPr>
              <a:pPr/>
              <a:t>67</a:t>
            </a:fld>
            <a:endParaRPr lang="zh-CN" altLang="en-US">
              <a:solidFill>
                <a:prstClr val="black"/>
              </a:solidFill>
            </a:endParaRPr>
          </a:p>
        </p:txBody>
      </p:sp>
    </p:spTree>
    <p:extLst>
      <p:ext uri="{BB962C8B-B14F-4D97-AF65-F5344CB8AC3E}">
        <p14:creationId xmlns:p14="http://schemas.microsoft.com/office/powerpoint/2010/main" val="28364913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p:spPr>
        <p:txBody>
          <a:bodyPr/>
          <a:lstStyle>
            <a:lvl1pPr defTabSz="990600" eaLnBrk="0" hangingPunct="0">
              <a:defRPr>
                <a:solidFill>
                  <a:schemeClr val="tx1"/>
                </a:solidFill>
                <a:latin typeface="Arial" panose="020B0604020202020204" pitchFamily="34" charset="0"/>
                <a:ea typeface="宋体" panose="02010600030101010101" pitchFamily="2" charset="-122"/>
              </a:defRPr>
            </a:lvl1pPr>
            <a:lvl2pPr marL="742950" indent="-285750" defTabSz="990600" eaLnBrk="0" hangingPunct="0">
              <a:defRPr>
                <a:solidFill>
                  <a:schemeClr val="tx1"/>
                </a:solidFill>
                <a:latin typeface="Arial" panose="020B0604020202020204" pitchFamily="34" charset="0"/>
                <a:ea typeface="宋体" panose="02010600030101010101" pitchFamily="2" charset="-122"/>
              </a:defRPr>
            </a:lvl2pPr>
            <a:lvl3pPr marL="1143000" indent="-228600" defTabSz="990600" eaLnBrk="0" hangingPunct="0">
              <a:defRPr>
                <a:solidFill>
                  <a:schemeClr val="tx1"/>
                </a:solidFill>
                <a:latin typeface="Arial" panose="020B0604020202020204" pitchFamily="34" charset="0"/>
                <a:ea typeface="宋体" panose="02010600030101010101" pitchFamily="2" charset="-122"/>
              </a:defRPr>
            </a:lvl3pPr>
            <a:lvl4pPr marL="1600200" indent="-228600" defTabSz="990600" eaLnBrk="0" hangingPunct="0">
              <a:defRPr>
                <a:solidFill>
                  <a:schemeClr val="tx1"/>
                </a:solidFill>
                <a:latin typeface="Arial" panose="020B0604020202020204" pitchFamily="34" charset="0"/>
                <a:ea typeface="宋体" panose="02010600030101010101" pitchFamily="2" charset="-122"/>
              </a:defRPr>
            </a:lvl4pPr>
            <a:lvl5pPr marL="2057400" indent="-228600" defTabSz="990600" eaLnBrk="0" hangingPunct="0">
              <a:defRPr>
                <a:solidFill>
                  <a:schemeClr val="tx1"/>
                </a:solidFill>
                <a:latin typeface="Arial" panose="020B0604020202020204" pitchFamily="34" charset="0"/>
                <a:ea typeface="宋体" panose="02010600030101010101" pitchFamily="2" charset="-122"/>
              </a:defRPr>
            </a:lvl5pPr>
            <a:lvl6pPr marL="2514600" indent="-228600" defTabSz="990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990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990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990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1F8F9820-F9A1-4445-88B6-11523E9520BB}" type="slidenum">
              <a:rPr lang="en-US" altLang="zh-CN"/>
              <a:pPr eaLnBrk="1" hangingPunct="1"/>
              <a:t>2</a:t>
            </a:fld>
            <a:endParaRPr lang="en-US" altLang="zh-CN"/>
          </a:p>
        </p:txBody>
      </p:sp>
      <p:sp>
        <p:nvSpPr>
          <p:cNvPr id="63491" name="Rectangle 2"/>
          <p:cNvSpPr>
            <a:spLocks noGrp="1" noRot="1" noChangeAspect="1" noChangeArrowheads="1" noTextEdit="1"/>
          </p:cNvSpPr>
          <p:nvPr>
            <p:ph type="sldImg"/>
          </p:nvPr>
        </p:nvSpPr>
        <p:spPr>
          <a:xfrm>
            <a:off x="139700" y="768350"/>
            <a:ext cx="6819900" cy="3836988"/>
          </a:xfrm>
          <a:ln/>
        </p:spPr>
      </p:sp>
      <p:sp>
        <p:nvSpPr>
          <p:cNvPr id="63492" name="Rectangle 3"/>
          <p:cNvSpPr>
            <a:spLocks noGrp="1" noChangeArrowheads="1"/>
          </p:cNvSpPr>
          <p:nvPr>
            <p:ph type="body" idx="1"/>
          </p:nvPr>
        </p:nvSpPr>
        <p:spPr>
          <a:noFill/>
        </p:spPr>
        <p:txBody>
          <a:bodyPr/>
          <a:lstStyle/>
          <a:p>
            <a:pPr eaLnBrk="1" hangingPunct="1"/>
            <a:endParaRPr lang="zh-CN" altLang="zh-CN" smtClean="0">
              <a:latin typeface="Arial" panose="020B0604020202020204" pitchFamily="34" charset="0"/>
            </a:endParaRPr>
          </a:p>
        </p:txBody>
      </p:sp>
    </p:spTree>
    <p:extLst>
      <p:ext uri="{BB962C8B-B14F-4D97-AF65-F5344CB8AC3E}">
        <p14:creationId xmlns:p14="http://schemas.microsoft.com/office/powerpoint/2010/main" val="19993864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lvl1pPr defTabSz="990600" eaLnBrk="0" hangingPunct="0">
              <a:defRPr>
                <a:solidFill>
                  <a:schemeClr val="tx1"/>
                </a:solidFill>
                <a:latin typeface="Arial" panose="020B0604020202020204" pitchFamily="34" charset="0"/>
                <a:ea typeface="宋体" panose="02010600030101010101" pitchFamily="2" charset="-122"/>
              </a:defRPr>
            </a:lvl1pPr>
            <a:lvl2pPr marL="742950" indent="-285750" defTabSz="990600" eaLnBrk="0" hangingPunct="0">
              <a:defRPr>
                <a:solidFill>
                  <a:schemeClr val="tx1"/>
                </a:solidFill>
                <a:latin typeface="Arial" panose="020B0604020202020204" pitchFamily="34" charset="0"/>
                <a:ea typeface="宋体" panose="02010600030101010101" pitchFamily="2" charset="-122"/>
              </a:defRPr>
            </a:lvl2pPr>
            <a:lvl3pPr marL="1143000" indent="-228600" defTabSz="990600" eaLnBrk="0" hangingPunct="0">
              <a:defRPr>
                <a:solidFill>
                  <a:schemeClr val="tx1"/>
                </a:solidFill>
                <a:latin typeface="Arial" panose="020B0604020202020204" pitchFamily="34" charset="0"/>
                <a:ea typeface="宋体" panose="02010600030101010101" pitchFamily="2" charset="-122"/>
              </a:defRPr>
            </a:lvl3pPr>
            <a:lvl4pPr marL="1600200" indent="-228600" defTabSz="990600" eaLnBrk="0" hangingPunct="0">
              <a:defRPr>
                <a:solidFill>
                  <a:schemeClr val="tx1"/>
                </a:solidFill>
                <a:latin typeface="Arial" panose="020B0604020202020204" pitchFamily="34" charset="0"/>
                <a:ea typeface="宋体" panose="02010600030101010101" pitchFamily="2" charset="-122"/>
              </a:defRPr>
            </a:lvl4pPr>
            <a:lvl5pPr marL="2057400" indent="-228600" defTabSz="990600" eaLnBrk="0" hangingPunct="0">
              <a:defRPr>
                <a:solidFill>
                  <a:schemeClr val="tx1"/>
                </a:solidFill>
                <a:latin typeface="Arial" panose="020B0604020202020204" pitchFamily="34" charset="0"/>
                <a:ea typeface="宋体" panose="02010600030101010101" pitchFamily="2" charset="-122"/>
              </a:defRPr>
            </a:lvl5pPr>
            <a:lvl6pPr marL="2514600" indent="-228600" defTabSz="990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990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990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990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7E1AC2E8-034C-4F13-95E5-60CA79DCDDA4}" type="slidenum">
              <a:rPr lang="en-US" altLang="zh-CN"/>
              <a:pPr eaLnBrk="1" hangingPunct="1"/>
              <a:t>4</a:t>
            </a:fld>
            <a:endParaRPr lang="en-US" altLang="zh-CN"/>
          </a:p>
        </p:txBody>
      </p:sp>
      <p:sp>
        <p:nvSpPr>
          <p:cNvPr id="64515" name="Rectangle 2"/>
          <p:cNvSpPr>
            <a:spLocks noGrp="1" noRot="1" noChangeAspect="1" noChangeArrowheads="1" noTextEdit="1"/>
          </p:cNvSpPr>
          <p:nvPr>
            <p:ph type="sldImg"/>
          </p:nvPr>
        </p:nvSpPr>
        <p:spPr>
          <a:xfrm>
            <a:off x="139700" y="768350"/>
            <a:ext cx="6819900" cy="3836988"/>
          </a:xfrm>
          <a:ln/>
        </p:spPr>
      </p:sp>
      <p:sp>
        <p:nvSpPr>
          <p:cNvPr id="64516" name="Rectangle 3"/>
          <p:cNvSpPr>
            <a:spLocks noGrp="1" noChangeArrowheads="1"/>
          </p:cNvSpPr>
          <p:nvPr>
            <p:ph type="body" idx="1"/>
          </p:nvPr>
        </p:nvSpPr>
        <p:spPr>
          <a:noFill/>
        </p:spPr>
        <p:txBody>
          <a:bodyPr/>
          <a:lstStyle/>
          <a:p>
            <a:pPr eaLnBrk="1" hangingPunct="1"/>
            <a:endParaRPr lang="zh-CN" altLang="zh-CN" smtClean="0">
              <a:latin typeface="Arial" panose="020B0604020202020204" pitchFamily="34" charset="0"/>
            </a:endParaRPr>
          </a:p>
        </p:txBody>
      </p:sp>
    </p:spTree>
    <p:extLst>
      <p:ext uri="{BB962C8B-B14F-4D97-AF65-F5344CB8AC3E}">
        <p14:creationId xmlns:p14="http://schemas.microsoft.com/office/powerpoint/2010/main" val="14311179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lvl1pPr defTabSz="990600" eaLnBrk="0" hangingPunct="0">
              <a:defRPr>
                <a:solidFill>
                  <a:schemeClr val="tx1"/>
                </a:solidFill>
                <a:latin typeface="Arial" panose="020B0604020202020204" pitchFamily="34" charset="0"/>
                <a:ea typeface="宋体" panose="02010600030101010101" pitchFamily="2" charset="-122"/>
              </a:defRPr>
            </a:lvl1pPr>
            <a:lvl2pPr marL="742950" indent="-285750" defTabSz="990600" eaLnBrk="0" hangingPunct="0">
              <a:defRPr>
                <a:solidFill>
                  <a:schemeClr val="tx1"/>
                </a:solidFill>
                <a:latin typeface="Arial" panose="020B0604020202020204" pitchFamily="34" charset="0"/>
                <a:ea typeface="宋体" panose="02010600030101010101" pitchFamily="2" charset="-122"/>
              </a:defRPr>
            </a:lvl2pPr>
            <a:lvl3pPr marL="1143000" indent="-228600" defTabSz="990600" eaLnBrk="0" hangingPunct="0">
              <a:defRPr>
                <a:solidFill>
                  <a:schemeClr val="tx1"/>
                </a:solidFill>
                <a:latin typeface="Arial" panose="020B0604020202020204" pitchFamily="34" charset="0"/>
                <a:ea typeface="宋体" panose="02010600030101010101" pitchFamily="2" charset="-122"/>
              </a:defRPr>
            </a:lvl3pPr>
            <a:lvl4pPr marL="1600200" indent="-228600" defTabSz="990600" eaLnBrk="0" hangingPunct="0">
              <a:defRPr>
                <a:solidFill>
                  <a:schemeClr val="tx1"/>
                </a:solidFill>
                <a:latin typeface="Arial" panose="020B0604020202020204" pitchFamily="34" charset="0"/>
                <a:ea typeface="宋体" panose="02010600030101010101" pitchFamily="2" charset="-122"/>
              </a:defRPr>
            </a:lvl4pPr>
            <a:lvl5pPr marL="2057400" indent="-228600" defTabSz="990600" eaLnBrk="0" hangingPunct="0">
              <a:defRPr>
                <a:solidFill>
                  <a:schemeClr val="tx1"/>
                </a:solidFill>
                <a:latin typeface="Arial" panose="020B0604020202020204" pitchFamily="34" charset="0"/>
                <a:ea typeface="宋体" panose="02010600030101010101" pitchFamily="2" charset="-122"/>
              </a:defRPr>
            </a:lvl5pPr>
            <a:lvl6pPr marL="2514600" indent="-228600" defTabSz="990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990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990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990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0ABAC3CB-58AC-41C3-ADA2-C136D681E17E}" type="slidenum">
              <a:rPr lang="en-US" altLang="zh-CN"/>
              <a:pPr eaLnBrk="1" hangingPunct="1"/>
              <a:t>5</a:t>
            </a:fld>
            <a:endParaRPr lang="en-US" altLang="zh-CN"/>
          </a:p>
        </p:txBody>
      </p:sp>
      <p:sp>
        <p:nvSpPr>
          <p:cNvPr id="65539" name="Rectangle 2"/>
          <p:cNvSpPr>
            <a:spLocks noGrp="1" noRot="1" noChangeAspect="1" noChangeArrowheads="1" noTextEdit="1"/>
          </p:cNvSpPr>
          <p:nvPr>
            <p:ph type="sldImg"/>
          </p:nvPr>
        </p:nvSpPr>
        <p:spPr>
          <a:xfrm>
            <a:off x="139700" y="768350"/>
            <a:ext cx="6819900" cy="3836988"/>
          </a:xfrm>
          <a:ln/>
        </p:spPr>
      </p:sp>
      <p:sp>
        <p:nvSpPr>
          <p:cNvPr id="65540" name="Rectangle 3"/>
          <p:cNvSpPr>
            <a:spLocks noGrp="1" noChangeArrowheads="1"/>
          </p:cNvSpPr>
          <p:nvPr>
            <p:ph type="body" idx="1"/>
          </p:nvPr>
        </p:nvSpPr>
        <p:spPr>
          <a:noFill/>
        </p:spPr>
        <p:txBody>
          <a:bodyPr/>
          <a:lstStyle/>
          <a:p>
            <a:pPr eaLnBrk="1" hangingPunct="1"/>
            <a:endParaRPr lang="zh-CN" altLang="zh-CN" smtClean="0">
              <a:latin typeface="Arial" panose="020B0604020202020204" pitchFamily="34" charset="0"/>
            </a:endParaRPr>
          </a:p>
        </p:txBody>
      </p:sp>
    </p:spTree>
    <p:extLst>
      <p:ext uri="{BB962C8B-B14F-4D97-AF65-F5344CB8AC3E}">
        <p14:creationId xmlns:p14="http://schemas.microsoft.com/office/powerpoint/2010/main" val="30626693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lvl1pPr defTabSz="990600" eaLnBrk="0" hangingPunct="0">
              <a:defRPr>
                <a:solidFill>
                  <a:schemeClr val="tx1"/>
                </a:solidFill>
                <a:latin typeface="Arial" panose="020B0604020202020204" pitchFamily="34" charset="0"/>
                <a:ea typeface="宋体" panose="02010600030101010101" pitchFamily="2" charset="-122"/>
              </a:defRPr>
            </a:lvl1pPr>
            <a:lvl2pPr marL="742950" indent="-285750" defTabSz="990600" eaLnBrk="0" hangingPunct="0">
              <a:defRPr>
                <a:solidFill>
                  <a:schemeClr val="tx1"/>
                </a:solidFill>
                <a:latin typeface="Arial" panose="020B0604020202020204" pitchFamily="34" charset="0"/>
                <a:ea typeface="宋体" panose="02010600030101010101" pitchFamily="2" charset="-122"/>
              </a:defRPr>
            </a:lvl2pPr>
            <a:lvl3pPr marL="1143000" indent="-228600" defTabSz="990600" eaLnBrk="0" hangingPunct="0">
              <a:defRPr>
                <a:solidFill>
                  <a:schemeClr val="tx1"/>
                </a:solidFill>
                <a:latin typeface="Arial" panose="020B0604020202020204" pitchFamily="34" charset="0"/>
                <a:ea typeface="宋体" panose="02010600030101010101" pitchFamily="2" charset="-122"/>
              </a:defRPr>
            </a:lvl3pPr>
            <a:lvl4pPr marL="1600200" indent="-228600" defTabSz="990600" eaLnBrk="0" hangingPunct="0">
              <a:defRPr>
                <a:solidFill>
                  <a:schemeClr val="tx1"/>
                </a:solidFill>
                <a:latin typeface="Arial" panose="020B0604020202020204" pitchFamily="34" charset="0"/>
                <a:ea typeface="宋体" panose="02010600030101010101" pitchFamily="2" charset="-122"/>
              </a:defRPr>
            </a:lvl4pPr>
            <a:lvl5pPr marL="2057400" indent="-228600" defTabSz="990600" eaLnBrk="0" hangingPunct="0">
              <a:defRPr>
                <a:solidFill>
                  <a:schemeClr val="tx1"/>
                </a:solidFill>
                <a:latin typeface="Arial" panose="020B0604020202020204" pitchFamily="34" charset="0"/>
                <a:ea typeface="宋体" panose="02010600030101010101" pitchFamily="2" charset="-122"/>
              </a:defRPr>
            </a:lvl5pPr>
            <a:lvl6pPr marL="2514600" indent="-228600" defTabSz="990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990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990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990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D846174A-6A9A-47C3-9233-0A14D9BDA2A4}" type="slidenum">
              <a:rPr lang="en-US" altLang="zh-CN"/>
              <a:pPr eaLnBrk="1" hangingPunct="1"/>
              <a:t>6</a:t>
            </a:fld>
            <a:endParaRPr lang="en-US" altLang="zh-CN"/>
          </a:p>
        </p:txBody>
      </p:sp>
      <p:sp>
        <p:nvSpPr>
          <p:cNvPr id="66563" name="Rectangle 2"/>
          <p:cNvSpPr>
            <a:spLocks noGrp="1" noRot="1" noChangeAspect="1" noChangeArrowheads="1" noTextEdit="1"/>
          </p:cNvSpPr>
          <p:nvPr>
            <p:ph type="sldImg"/>
          </p:nvPr>
        </p:nvSpPr>
        <p:spPr>
          <a:xfrm>
            <a:off x="139700" y="768350"/>
            <a:ext cx="6819900" cy="3836988"/>
          </a:xfrm>
          <a:ln/>
        </p:spPr>
      </p:sp>
      <p:sp>
        <p:nvSpPr>
          <p:cNvPr id="66564" name="Rectangle 3"/>
          <p:cNvSpPr>
            <a:spLocks noGrp="1" noChangeArrowheads="1"/>
          </p:cNvSpPr>
          <p:nvPr>
            <p:ph type="body" idx="1"/>
          </p:nvPr>
        </p:nvSpPr>
        <p:spPr>
          <a:noFill/>
        </p:spPr>
        <p:txBody>
          <a:bodyPr/>
          <a:lstStyle/>
          <a:p>
            <a:pPr eaLnBrk="1" hangingPunct="1"/>
            <a:endParaRPr lang="zh-CN" altLang="zh-CN" smtClean="0">
              <a:latin typeface="Arial" panose="020B0604020202020204" pitchFamily="34" charset="0"/>
            </a:endParaRPr>
          </a:p>
        </p:txBody>
      </p:sp>
    </p:spTree>
    <p:extLst>
      <p:ext uri="{BB962C8B-B14F-4D97-AF65-F5344CB8AC3E}">
        <p14:creationId xmlns:p14="http://schemas.microsoft.com/office/powerpoint/2010/main" val="30970892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p:spPr>
        <p:txBody>
          <a:bodyPr/>
          <a:lstStyle>
            <a:lvl1pPr defTabSz="990600" eaLnBrk="0" hangingPunct="0">
              <a:defRPr>
                <a:solidFill>
                  <a:schemeClr val="tx1"/>
                </a:solidFill>
                <a:latin typeface="Arial" panose="020B0604020202020204" pitchFamily="34" charset="0"/>
                <a:ea typeface="宋体" panose="02010600030101010101" pitchFamily="2" charset="-122"/>
              </a:defRPr>
            </a:lvl1pPr>
            <a:lvl2pPr marL="742950" indent="-285750" defTabSz="990600" eaLnBrk="0" hangingPunct="0">
              <a:defRPr>
                <a:solidFill>
                  <a:schemeClr val="tx1"/>
                </a:solidFill>
                <a:latin typeface="Arial" panose="020B0604020202020204" pitchFamily="34" charset="0"/>
                <a:ea typeface="宋体" panose="02010600030101010101" pitchFamily="2" charset="-122"/>
              </a:defRPr>
            </a:lvl2pPr>
            <a:lvl3pPr marL="1143000" indent="-228600" defTabSz="990600" eaLnBrk="0" hangingPunct="0">
              <a:defRPr>
                <a:solidFill>
                  <a:schemeClr val="tx1"/>
                </a:solidFill>
                <a:latin typeface="Arial" panose="020B0604020202020204" pitchFamily="34" charset="0"/>
                <a:ea typeface="宋体" panose="02010600030101010101" pitchFamily="2" charset="-122"/>
              </a:defRPr>
            </a:lvl3pPr>
            <a:lvl4pPr marL="1600200" indent="-228600" defTabSz="990600" eaLnBrk="0" hangingPunct="0">
              <a:defRPr>
                <a:solidFill>
                  <a:schemeClr val="tx1"/>
                </a:solidFill>
                <a:latin typeface="Arial" panose="020B0604020202020204" pitchFamily="34" charset="0"/>
                <a:ea typeface="宋体" panose="02010600030101010101" pitchFamily="2" charset="-122"/>
              </a:defRPr>
            </a:lvl4pPr>
            <a:lvl5pPr marL="2057400" indent="-228600" defTabSz="990600" eaLnBrk="0" hangingPunct="0">
              <a:defRPr>
                <a:solidFill>
                  <a:schemeClr val="tx1"/>
                </a:solidFill>
                <a:latin typeface="Arial" panose="020B0604020202020204" pitchFamily="34" charset="0"/>
                <a:ea typeface="宋体" panose="02010600030101010101" pitchFamily="2" charset="-122"/>
              </a:defRPr>
            </a:lvl5pPr>
            <a:lvl6pPr marL="2514600" indent="-228600" defTabSz="990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990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990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990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CB6B2F10-4805-439E-9AC4-A6C9D1AEC5BF}" type="slidenum">
              <a:rPr lang="en-US" altLang="zh-CN"/>
              <a:pPr eaLnBrk="1" hangingPunct="1"/>
              <a:t>7</a:t>
            </a:fld>
            <a:endParaRPr lang="en-US" altLang="zh-CN"/>
          </a:p>
        </p:txBody>
      </p:sp>
      <p:sp>
        <p:nvSpPr>
          <p:cNvPr id="67587" name="Rectangle 2"/>
          <p:cNvSpPr>
            <a:spLocks noGrp="1" noRot="1" noChangeAspect="1" noChangeArrowheads="1" noTextEdit="1"/>
          </p:cNvSpPr>
          <p:nvPr>
            <p:ph type="sldImg"/>
          </p:nvPr>
        </p:nvSpPr>
        <p:spPr>
          <a:xfrm>
            <a:off x="139700" y="768350"/>
            <a:ext cx="6819900" cy="3836988"/>
          </a:xfrm>
          <a:ln/>
        </p:spPr>
      </p:sp>
      <p:sp>
        <p:nvSpPr>
          <p:cNvPr id="67588" name="Rectangle 3"/>
          <p:cNvSpPr>
            <a:spLocks noGrp="1" noChangeArrowheads="1"/>
          </p:cNvSpPr>
          <p:nvPr>
            <p:ph type="body" idx="1"/>
          </p:nvPr>
        </p:nvSpPr>
        <p:spPr>
          <a:noFill/>
        </p:spPr>
        <p:txBody>
          <a:bodyPr/>
          <a:lstStyle/>
          <a:p>
            <a:pPr eaLnBrk="1" hangingPunct="1"/>
            <a:endParaRPr lang="zh-CN" altLang="zh-CN" smtClean="0">
              <a:latin typeface="Arial" panose="020B0604020202020204" pitchFamily="34" charset="0"/>
            </a:endParaRPr>
          </a:p>
        </p:txBody>
      </p:sp>
    </p:spTree>
    <p:extLst>
      <p:ext uri="{BB962C8B-B14F-4D97-AF65-F5344CB8AC3E}">
        <p14:creationId xmlns:p14="http://schemas.microsoft.com/office/powerpoint/2010/main" val="3050024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p:spPr>
        <p:txBody>
          <a:bodyPr/>
          <a:lstStyle>
            <a:lvl1pPr defTabSz="990600" eaLnBrk="0" hangingPunct="0">
              <a:defRPr>
                <a:solidFill>
                  <a:schemeClr val="tx1"/>
                </a:solidFill>
                <a:latin typeface="Arial" panose="020B0604020202020204" pitchFamily="34" charset="0"/>
                <a:ea typeface="宋体" panose="02010600030101010101" pitchFamily="2" charset="-122"/>
              </a:defRPr>
            </a:lvl1pPr>
            <a:lvl2pPr marL="742950" indent="-285750" defTabSz="990600" eaLnBrk="0" hangingPunct="0">
              <a:defRPr>
                <a:solidFill>
                  <a:schemeClr val="tx1"/>
                </a:solidFill>
                <a:latin typeface="Arial" panose="020B0604020202020204" pitchFamily="34" charset="0"/>
                <a:ea typeface="宋体" panose="02010600030101010101" pitchFamily="2" charset="-122"/>
              </a:defRPr>
            </a:lvl2pPr>
            <a:lvl3pPr marL="1143000" indent="-228600" defTabSz="990600" eaLnBrk="0" hangingPunct="0">
              <a:defRPr>
                <a:solidFill>
                  <a:schemeClr val="tx1"/>
                </a:solidFill>
                <a:latin typeface="Arial" panose="020B0604020202020204" pitchFamily="34" charset="0"/>
                <a:ea typeface="宋体" panose="02010600030101010101" pitchFamily="2" charset="-122"/>
              </a:defRPr>
            </a:lvl3pPr>
            <a:lvl4pPr marL="1600200" indent="-228600" defTabSz="990600" eaLnBrk="0" hangingPunct="0">
              <a:defRPr>
                <a:solidFill>
                  <a:schemeClr val="tx1"/>
                </a:solidFill>
                <a:latin typeface="Arial" panose="020B0604020202020204" pitchFamily="34" charset="0"/>
                <a:ea typeface="宋体" panose="02010600030101010101" pitchFamily="2" charset="-122"/>
              </a:defRPr>
            </a:lvl4pPr>
            <a:lvl5pPr marL="2057400" indent="-228600" defTabSz="990600" eaLnBrk="0" hangingPunct="0">
              <a:defRPr>
                <a:solidFill>
                  <a:schemeClr val="tx1"/>
                </a:solidFill>
                <a:latin typeface="Arial" panose="020B0604020202020204" pitchFamily="34" charset="0"/>
                <a:ea typeface="宋体" panose="02010600030101010101" pitchFamily="2" charset="-122"/>
              </a:defRPr>
            </a:lvl5pPr>
            <a:lvl6pPr marL="2514600" indent="-228600" defTabSz="990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990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990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990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B3D23E7C-0469-4BD9-83C2-EC9AD5685B5F}" type="slidenum">
              <a:rPr lang="en-US" altLang="zh-CN"/>
              <a:pPr eaLnBrk="1" hangingPunct="1"/>
              <a:t>8</a:t>
            </a:fld>
            <a:endParaRPr lang="en-US" altLang="zh-CN"/>
          </a:p>
        </p:txBody>
      </p:sp>
      <p:sp>
        <p:nvSpPr>
          <p:cNvPr id="68611" name="Rectangle 2"/>
          <p:cNvSpPr>
            <a:spLocks noGrp="1" noRot="1" noChangeAspect="1" noChangeArrowheads="1" noTextEdit="1"/>
          </p:cNvSpPr>
          <p:nvPr>
            <p:ph type="sldImg"/>
          </p:nvPr>
        </p:nvSpPr>
        <p:spPr>
          <a:xfrm>
            <a:off x="139700" y="768350"/>
            <a:ext cx="6819900" cy="3836988"/>
          </a:xfrm>
          <a:ln/>
        </p:spPr>
      </p:sp>
      <p:sp>
        <p:nvSpPr>
          <p:cNvPr id="68612" name="Rectangle 3"/>
          <p:cNvSpPr>
            <a:spLocks noGrp="1" noChangeArrowheads="1"/>
          </p:cNvSpPr>
          <p:nvPr>
            <p:ph type="body" idx="1"/>
          </p:nvPr>
        </p:nvSpPr>
        <p:spPr>
          <a:noFill/>
        </p:spPr>
        <p:txBody>
          <a:bodyPr/>
          <a:lstStyle/>
          <a:p>
            <a:pPr eaLnBrk="1" hangingPunct="1"/>
            <a:endParaRPr lang="zh-CN" altLang="zh-CN" smtClean="0">
              <a:latin typeface="Arial" panose="020B0604020202020204" pitchFamily="34" charset="0"/>
            </a:endParaRPr>
          </a:p>
        </p:txBody>
      </p:sp>
    </p:spTree>
    <p:extLst>
      <p:ext uri="{BB962C8B-B14F-4D97-AF65-F5344CB8AC3E}">
        <p14:creationId xmlns:p14="http://schemas.microsoft.com/office/powerpoint/2010/main" val="32663773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p:spPr>
        <p:txBody>
          <a:bodyPr/>
          <a:lstStyle>
            <a:lvl1pPr defTabSz="990600" eaLnBrk="0" hangingPunct="0">
              <a:defRPr>
                <a:solidFill>
                  <a:schemeClr val="tx1"/>
                </a:solidFill>
                <a:latin typeface="Arial" panose="020B0604020202020204" pitchFamily="34" charset="0"/>
                <a:ea typeface="宋体" panose="02010600030101010101" pitchFamily="2" charset="-122"/>
              </a:defRPr>
            </a:lvl1pPr>
            <a:lvl2pPr marL="742950" indent="-285750" defTabSz="990600" eaLnBrk="0" hangingPunct="0">
              <a:defRPr>
                <a:solidFill>
                  <a:schemeClr val="tx1"/>
                </a:solidFill>
                <a:latin typeface="Arial" panose="020B0604020202020204" pitchFamily="34" charset="0"/>
                <a:ea typeface="宋体" panose="02010600030101010101" pitchFamily="2" charset="-122"/>
              </a:defRPr>
            </a:lvl2pPr>
            <a:lvl3pPr marL="1143000" indent="-228600" defTabSz="990600" eaLnBrk="0" hangingPunct="0">
              <a:defRPr>
                <a:solidFill>
                  <a:schemeClr val="tx1"/>
                </a:solidFill>
                <a:latin typeface="Arial" panose="020B0604020202020204" pitchFamily="34" charset="0"/>
                <a:ea typeface="宋体" panose="02010600030101010101" pitchFamily="2" charset="-122"/>
              </a:defRPr>
            </a:lvl3pPr>
            <a:lvl4pPr marL="1600200" indent="-228600" defTabSz="990600" eaLnBrk="0" hangingPunct="0">
              <a:defRPr>
                <a:solidFill>
                  <a:schemeClr val="tx1"/>
                </a:solidFill>
                <a:latin typeface="Arial" panose="020B0604020202020204" pitchFamily="34" charset="0"/>
                <a:ea typeface="宋体" panose="02010600030101010101" pitchFamily="2" charset="-122"/>
              </a:defRPr>
            </a:lvl4pPr>
            <a:lvl5pPr marL="2057400" indent="-228600" defTabSz="990600" eaLnBrk="0" hangingPunct="0">
              <a:defRPr>
                <a:solidFill>
                  <a:schemeClr val="tx1"/>
                </a:solidFill>
                <a:latin typeface="Arial" panose="020B0604020202020204" pitchFamily="34" charset="0"/>
                <a:ea typeface="宋体" panose="02010600030101010101" pitchFamily="2" charset="-122"/>
              </a:defRPr>
            </a:lvl5pPr>
            <a:lvl6pPr marL="2514600" indent="-228600" defTabSz="990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990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990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990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97CD4188-3358-480A-A8CA-0E4875FD4D7A}" type="slidenum">
              <a:rPr lang="en-US" altLang="zh-CN"/>
              <a:pPr eaLnBrk="1" hangingPunct="1"/>
              <a:t>9</a:t>
            </a:fld>
            <a:endParaRPr lang="en-US" altLang="zh-CN"/>
          </a:p>
        </p:txBody>
      </p:sp>
      <p:sp>
        <p:nvSpPr>
          <p:cNvPr id="69635" name="Rectangle 2"/>
          <p:cNvSpPr>
            <a:spLocks noGrp="1" noRot="1" noChangeAspect="1" noChangeArrowheads="1" noTextEdit="1"/>
          </p:cNvSpPr>
          <p:nvPr>
            <p:ph type="sldImg"/>
          </p:nvPr>
        </p:nvSpPr>
        <p:spPr>
          <a:xfrm>
            <a:off x="139700" y="768350"/>
            <a:ext cx="6819900" cy="3836988"/>
          </a:xfrm>
          <a:ln/>
        </p:spPr>
      </p:sp>
      <p:sp>
        <p:nvSpPr>
          <p:cNvPr id="69636" name="Rectangle 3"/>
          <p:cNvSpPr>
            <a:spLocks noGrp="1" noChangeArrowheads="1"/>
          </p:cNvSpPr>
          <p:nvPr>
            <p:ph type="body" idx="1"/>
          </p:nvPr>
        </p:nvSpPr>
        <p:spPr>
          <a:noFill/>
        </p:spPr>
        <p:txBody>
          <a:bodyPr/>
          <a:lstStyle/>
          <a:p>
            <a:pPr eaLnBrk="1" hangingPunct="1"/>
            <a:endParaRPr lang="zh-CN" altLang="zh-CN" smtClean="0">
              <a:latin typeface="Arial" panose="020B0604020202020204" pitchFamily="34" charset="0"/>
            </a:endParaRPr>
          </a:p>
        </p:txBody>
      </p:sp>
    </p:spTree>
    <p:extLst>
      <p:ext uri="{BB962C8B-B14F-4D97-AF65-F5344CB8AC3E}">
        <p14:creationId xmlns:p14="http://schemas.microsoft.com/office/powerpoint/2010/main" val="10587933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smtClean="0">
                <a:solidFill>
                  <a:schemeClr val="tx1"/>
                </a:solidFill>
                <a:effectLst/>
                <a:latin typeface="+mn-lt"/>
                <a:ea typeface="+mn-ea"/>
                <a:cs typeface="+mn-cs"/>
              </a:rPr>
              <a:t>在下一讲中，我们将介绍更多有关表达式的内容。今天的课我们就讲这些</a:t>
            </a:r>
            <a:endParaRPr lang="zh-CN" altLang="en-US"/>
          </a:p>
        </p:txBody>
      </p:sp>
      <p:sp>
        <p:nvSpPr>
          <p:cNvPr id="4" name="灯片编号占位符 3"/>
          <p:cNvSpPr>
            <a:spLocks noGrp="1"/>
          </p:cNvSpPr>
          <p:nvPr>
            <p:ph type="sldNum" sz="quarter" idx="10"/>
          </p:nvPr>
        </p:nvSpPr>
        <p:spPr/>
        <p:txBody>
          <a:bodyPr/>
          <a:lstStyle/>
          <a:p>
            <a:fld id="{E6DE4145-CC36-4B6B-B383-7FB4686174AE}" type="slidenum">
              <a:rPr lang="zh-CN" altLang="en-US" smtClean="0"/>
              <a:t>66</a:t>
            </a:fld>
            <a:endParaRPr lang="zh-CN" altLang="en-US"/>
          </a:p>
        </p:txBody>
      </p:sp>
    </p:spTree>
    <p:extLst>
      <p:ext uri="{BB962C8B-B14F-4D97-AF65-F5344CB8AC3E}">
        <p14:creationId xmlns:p14="http://schemas.microsoft.com/office/powerpoint/2010/main" val="351199587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5" name="矩形 14"/>
          <p:cNvSpPr/>
          <p:nvPr userDrawn="1"/>
        </p:nvSpPr>
        <p:spPr>
          <a:xfrm>
            <a:off x="684858" y="411510"/>
            <a:ext cx="7919590" cy="1584176"/>
          </a:xfrm>
          <a:prstGeom prst="rect">
            <a:avLst/>
          </a:prstGeom>
          <a:solidFill>
            <a:srgbClr val="DBF5F9"/>
          </a:solidFill>
          <a:ln>
            <a:solidFill>
              <a:srgbClr val="05D0D9"/>
            </a:solidFill>
          </a:ln>
          <a:effectLst>
            <a:outerShdw blurRad="177800" dist="63500" dir="5400000" sx="101000" sy="101000" algn="tl" rotWithShape="0">
              <a:prstClr val="black">
                <a:alpha val="40000"/>
              </a:prstClr>
            </a:outerShdw>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sz="1400" b="1" dirty="0" smtClean="0">
              <a:solidFill>
                <a:schemeClr val="accent1">
                  <a:lumMod val="75000"/>
                </a:schemeClr>
              </a:solidFill>
              <a:latin typeface="微软雅黑" pitchFamily="34" charset="-122"/>
              <a:ea typeface="微软雅黑" pitchFamily="34" charset="-122"/>
            </a:endParaRPr>
          </a:p>
        </p:txBody>
      </p:sp>
      <p:sp>
        <p:nvSpPr>
          <p:cNvPr id="2" name="标题 1"/>
          <p:cNvSpPr>
            <a:spLocks noGrp="1"/>
          </p:cNvSpPr>
          <p:nvPr>
            <p:ph type="ctrTitle"/>
          </p:nvPr>
        </p:nvSpPr>
        <p:spPr>
          <a:xfrm>
            <a:off x="760040" y="843558"/>
            <a:ext cx="7772400" cy="436636"/>
          </a:xfrm>
          <a:noFill/>
          <a:ln>
            <a:noFill/>
          </a:ln>
        </p:spPr>
        <p:style>
          <a:lnRef idx="1">
            <a:schemeClr val="accent3"/>
          </a:lnRef>
          <a:fillRef idx="1001">
            <a:schemeClr val="lt2"/>
          </a:fillRef>
          <a:effectRef idx="1">
            <a:schemeClr val="accent3"/>
          </a:effectRef>
          <a:fontRef idx="none"/>
        </p:style>
        <p:txBody>
          <a:bodyPr/>
          <a:lstStyle>
            <a:lvl1pPr marL="0" marR="0" indent="0" algn="ctr" defTabSz="914400" rtl="0" eaLnBrk="1" fontAlgn="auto" latinLnBrk="0" hangingPunct="1">
              <a:lnSpc>
                <a:spcPct val="100000"/>
              </a:lnSpc>
              <a:spcBef>
                <a:spcPct val="0"/>
              </a:spcBef>
              <a:spcAft>
                <a:spcPts val="0"/>
              </a:spcAft>
              <a:buClrTx/>
              <a:buSzTx/>
              <a:buFontTx/>
              <a:buNone/>
              <a:tabLst/>
              <a:defRPr>
                <a:latin typeface="方正启体简体" panose="03000509000000000000" pitchFamily="65" charset="-122"/>
                <a:ea typeface="方正启体简体" panose="03000509000000000000" pitchFamily="65" charset="-122"/>
              </a:defRPr>
            </a:lvl1pPr>
          </a:lstStyle>
          <a:p>
            <a:r>
              <a:rPr lang="zh-CN" altLang="en-US" smtClean="0"/>
              <a:t>单击此处编辑母版标题样式</a:t>
            </a:r>
            <a:endParaRPr lang="zh-CN" altLang="en-US" dirty="0"/>
          </a:p>
        </p:txBody>
      </p:sp>
      <p:sp>
        <p:nvSpPr>
          <p:cNvPr id="3" name="副标题 2"/>
          <p:cNvSpPr>
            <a:spLocks noGrp="1"/>
          </p:cNvSpPr>
          <p:nvPr>
            <p:ph type="subTitle" idx="1"/>
          </p:nvPr>
        </p:nvSpPr>
        <p:spPr>
          <a:xfrm>
            <a:off x="755576" y="454384"/>
            <a:ext cx="1872208" cy="378042"/>
          </a:xfrm>
        </p:spPr>
        <p:txBody>
          <a:bodyPr/>
          <a:lstStyle>
            <a:lvl1pPr marL="0" indent="0" algn="ctr">
              <a:buNone/>
              <a:defRPr sz="1800">
                <a:solidFill>
                  <a:schemeClr val="tx1"/>
                </a:solidFill>
                <a:latin typeface="方正启体简体" panose="03000509000000000000" pitchFamily="65" charset="-122"/>
                <a:ea typeface="方正启体简体" panose="03000509000000000000" pitchFamily="65" charset="-12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dirty="0"/>
          </a:p>
        </p:txBody>
      </p:sp>
      <p:sp>
        <p:nvSpPr>
          <p:cNvPr id="5" name="日期占位符 3"/>
          <p:cNvSpPr>
            <a:spLocks noGrp="1"/>
          </p:cNvSpPr>
          <p:nvPr>
            <p:ph type="dt" sz="half" idx="10"/>
          </p:nvPr>
        </p:nvSpPr>
        <p:spPr/>
        <p:txBody>
          <a:bodyPr/>
          <a:lstStyle>
            <a:lvl1pPr>
              <a:defRPr/>
            </a:lvl1pPr>
          </a:lstStyle>
          <a:p>
            <a:pPr>
              <a:defRPr/>
            </a:pPr>
            <a:fld id="{F96A050B-A0BD-44C8-8050-C9A8539A2761}" type="datetimeFigureOut">
              <a:rPr lang="zh-CN" altLang="en-US"/>
              <a:pPr>
                <a:defRPr/>
              </a:pPr>
              <a:t>2015/4/14</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DEE8DFF4-B492-47DF-B6B0-2C059E806B40}" type="slidenum">
              <a:rPr lang="zh-CN" altLang="en-US"/>
              <a:pPr>
                <a:defRPr/>
              </a:pPr>
              <a:t>‹#›</a:t>
            </a:fld>
            <a:endParaRPr lang="zh-CN" altLang="en-US"/>
          </a:p>
        </p:txBody>
      </p:sp>
      <p:sp>
        <p:nvSpPr>
          <p:cNvPr id="9" name="副标题 2"/>
          <p:cNvSpPr txBox="1">
            <a:spLocks/>
          </p:cNvSpPr>
          <p:nvPr userDrawn="1"/>
        </p:nvSpPr>
        <p:spPr bwMode="auto">
          <a:xfrm>
            <a:off x="755575" y="1347614"/>
            <a:ext cx="7775575" cy="377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fontScale="70000" lnSpcReduction="20000"/>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ctr" fontAlgn="auto">
              <a:spcAft>
                <a:spcPts val="0"/>
              </a:spcAft>
              <a:buFont typeface="Arial" panose="020B0604020202020204" pitchFamily="34" charset="0"/>
              <a:buNone/>
              <a:defRPr/>
            </a:pPr>
            <a:r>
              <a:rPr lang="zh-CN" altLang="en-US" dirty="0" smtClean="0">
                <a:latin typeface="方正启体简体" panose="03000509000000000000" pitchFamily="65" charset="-122"/>
                <a:ea typeface="方正启体简体" panose="03000509000000000000" pitchFamily="65" charset="-122"/>
              </a:rPr>
              <a:t>主讲：郑  哲</a:t>
            </a:r>
          </a:p>
        </p:txBody>
      </p:sp>
      <p:sp>
        <p:nvSpPr>
          <p:cNvPr id="11" name="TextBox 10"/>
          <p:cNvSpPr txBox="1"/>
          <p:nvPr userDrawn="1"/>
        </p:nvSpPr>
        <p:spPr>
          <a:xfrm>
            <a:off x="1403648" y="1626354"/>
            <a:ext cx="6586894" cy="369332"/>
          </a:xfrm>
          <a:prstGeom prst="rect">
            <a:avLst/>
          </a:prstGeom>
          <a:noFill/>
        </p:spPr>
        <p:txBody>
          <a:bodyPr wrap="square" rtlCol="0">
            <a:spAutoFit/>
          </a:bodyPr>
          <a:lstStyle/>
          <a:p>
            <a:pPr algn="ctr"/>
            <a:r>
              <a:rPr lang="zh-CN" altLang="en-US" dirty="0" smtClean="0">
                <a:latin typeface="方正启体简体" pitchFamily="65" charset="-122"/>
                <a:ea typeface="方正启体简体" pitchFamily="65" charset="-122"/>
              </a:rPr>
              <a:t>宁波城市职业技术学院</a:t>
            </a:r>
            <a:endParaRPr lang="zh-CN" altLang="en-US" dirty="0">
              <a:latin typeface="方正启体简体" pitchFamily="65" charset="-122"/>
              <a:ea typeface="方正启体简体" pitchFamily="65" charset="-122"/>
            </a:endParaRPr>
          </a:p>
        </p:txBody>
      </p:sp>
    </p:spTree>
    <p:extLst>
      <p:ext uri="{BB962C8B-B14F-4D97-AF65-F5344CB8AC3E}">
        <p14:creationId xmlns:p14="http://schemas.microsoft.com/office/powerpoint/2010/main" val="2151342181"/>
      </p:ext>
    </p:extLst>
  </p:cSld>
  <p:clrMapOvr>
    <a:masterClrMapping/>
  </p:clrMapOvr>
  <p:transition spd="slow">
    <p:fade thruBlk="1"/>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F9E65CA3-77F7-415B-93E2-ABA968E19FCF}" type="datetimeFigureOut">
              <a:rPr lang="zh-CN" altLang="en-US"/>
              <a:pPr>
                <a:defRPr/>
              </a:pPr>
              <a:t>2015/4/14</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3BD5A567-F5CF-4DF9-B3CC-1D6EEF870CD5}" type="slidenum">
              <a:rPr lang="zh-CN" altLang="en-US"/>
              <a:pPr>
                <a:defRPr/>
              </a:pPr>
              <a:t>‹#›</a:t>
            </a:fld>
            <a:endParaRPr lang="zh-CN" altLang="en-US"/>
          </a:p>
        </p:txBody>
      </p:sp>
    </p:spTree>
    <p:extLst>
      <p:ext uri="{BB962C8B-B14F-4D97-AF65-F5344CB8AC3E}">
        <p14:creationId xmlns:p14="http://schemas.microsoft.com/office/powerpoint/2010/main" val="28356572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459581"/>
            <a:ext cx="5486400" cy="30861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p>
        </p:txBody>
      </p:sp>
      <p:sp>
        <p:nvSpPr>
          <p:cNvPr id="4" name="文本占位符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2A4E5CA6-87B3-409B-BDCE-C924CED80230}" type="datetimeFigureOut">
              <a:rPr lang="zh-CN" altLang="en-US"/>
              <a:pPr>
                <a:defRPr/>
              </a:pPr>
              <a:t>2015/4/14</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25CBFB6A-F18B-4261-84E5-3E1F1544760F}" type="slidenum">
              <a:rPr lang="zh-CN" altLang="en-US"/>
              <a:pPr>
                <a:defRPr/>
              </a:pPr>
              <a:t>‹#›</a:t>
            </a:fld>
            <a:endParaRPr lang="zh-CN" altLang="en-US"/>
          </a:p>
        </p:txBody>
      </p:sp>
    </p:spTree>
    <p:extLst>
      <p:ext uri="{BB962C8B-B14F-4D97-AF65-F5344CB8AC3E}">
        <p14:creationId xmlns:p14="http://schemas.microsoft.com/office/powerpoint/2010/main" val="548965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3A25D8C5-7D91-4FE4-97C1-D22A4B656325}" type="datetimeFigureOut">
              <a:rPr lang="zh-CN" altLang="en-US"/>
              <a:pPr>
                <a:defRPr/>
              </a:pPr>
              <a:t>2015/4/14</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D7ACF031-5478-47E8-8201-0D134986BFE4}" type="slidenum">
              <a:rPr lang="zh-CN" altLang="en-US"/>
              <a:pPr>
                <a:defRPr/>
              </a:pPr>
              <a:t>‹#›</a:t>
            </a:fld>
            <a:endParaRPr lang="zh-CN" altLang="en-US"/>
          </a:p>
        </p:txBody>
      </p:sp>
    </p:spTree>
    <p:extLst>
      <p:ext uri="{BB962C8B-B14F-4D97-AF65-F5344CB8AC3E}">
        <p14:creationId xmlns:p14="http://schemas.microsoft.com/office/powerpoint/2010/main" val="21437142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79"/>
            <a:ext cx="2057400" cy="4388644"/>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05979"/>
            <a:ext cx="6019800" cy="4388644"/>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C75ACF7D-AF22-47DF-ACDB-F554A3F31CED}" type="datetimeFigureOut">
              <a:rPr lang="zh-CN" altLang="en-US"/>
              <a:pPr>
                <a:defRPr/>
              </a:pPr>
              <a:t>2015/4/14</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0B3939C0-9D97-4414-A81B-CFC72EAD09A2}" type="slidenum">
              <a:rPr lang="zh-CN" altLang="en-US"/>
              <a:pPr>
                <a:defRPr/>
              </a:pPr>
              <a:t>‹#›</a:t>
            </a:fld>
            <a:endParaRPr lang="zh-CN" altLang="en-US"/>
          </a:p>
        </p:txBody>
      </p:sp>
    </p:spTree>
    <p:extLst>
      <p:ext uri="{BB962C8B-B14F-4D97-AF65-F5344CB8AC3E}">
        <p14:creationId xmlns:p14="http://schemas.microsoft.com/office/powerpoint/2010/main" val="4202065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OverObj">
  <p:cSld name="标题和文本在内容之上">
    <p:spTree>
      <p:nvGrpSpPr>
        <p:cNvPr id="1" name=""/>
        <p:cNvGrpSpPr/>
        <p:nvPr/>
      </p:nvGrpSpPr>
      <p:grpSpPr>
        <a:xfrm>
          <a:off x="0" y="0"/>
          <a:ext cx="0" cy="0"/>
          <a:chOff x="0" y="0"/>
          <a:chExt cx="0" cy="0"/>
        </a:xfrm>
      </p:grpSpPr>
      <p:sp>
        <p:nvSpPr>
          <p:cNvPr id="2" name="标题 1"/>
          <p:cNvSpPr>
            <a:spLocks noGrp="1"/>
          </p:cNvSpPr>
          <p:nvPr>
            <p:ph type="title"/>
          </p:nvPr>
        </p:nvSpPr>
        <p:spPr>
          <a:xfrm>
            <a:off x="158750" y="195263"/>
            <a:ext cx="8985250" cy="421481"/>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107950" y="735807"/>
            <a:ext cx="9036050" cy="1859756"/>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107950" y="2709863"/>
            <a:ext cx="9036050" cy="1859756"/>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6"/>
          <p:cNvSpPr>
            <a:spLocks noGrp="1" noChangeArrowheads="1"/>
          </p:cNvSpPr>
          <p:nvPr>
            <p:ph type="sldNum" sz="quarter" idx="10"/>
          </p:nvPr>
        </p:nvSpPr>
        <p:spPr>
          <a:ln/>
        </p:spPr>
        <p:txBody>
          <a:bodyPr/>
          <a:lstStyle>
            <a:lvl1pPr>
              <a:defRPr/>
            </a:lvl1pPr>
          </a:lstStyle>
          <a:p>
            <a:pPr>
              <a:defRPr/>
            </a:pPr>
            <a:fld id="{8981FBA7-6BD1-45C8-B149-7F5F9D3537C0}" type="slidenum">
              <a:rPr lang="en-US" altLang="zh-CN"/>
              <a:pPr>
                <a:defRPr/>
              </a:pPr>
              <a:t>‹#›</a:t>
            </a:fld>
            <a:endParaRPr lang="en-US" altLang="zh-CN"/>
          </a:p>
        </p:txBody>
      </p:sp>
    </p:spTree>
    <p:extLst>
      <p:ext uri="{BB962C8B-B14F-4D97-AF65-F5344CB8AC3E}">
        <p14:creationId xmlns:p14="http://schemas.microsoft.com/office/powerpoint/2010/main" val="4118788724"/>
      </p:ext>
    </p:extLst>
  </p:cSld>
  <p:clrMapOvr>
    <a:masterClrMapping/>
  </p:clrMapOvr>
  <p:transition>
    <p:fade thruBlk="1"/>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58750" y="195263"/>
            <a:ext cx="8985250" cy="421481"/>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107951" y="735806"/>
            <a:ext cx="4441825" cy="383381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702176" y="735806"/>
            <a:ext cx="4441825" cy="383381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6"/>
          <p:cNvSpPr>
            <a:spLocks noGrp="1" noChangeArrowheads="1"/>
          </p:cNvSpPr>
          <p:nvPr>
            <p:ph type="sldNum" sz="quarter" idx="10"/>
          </p:nvPr>
        </p:nvSpPr>
        <p:spPr>
          <a:ln/>
        </p:spPr>
        <p:txBody>
          <a:bodyPr/>
          <a:lstStyle>
            <a:lvl1pPr>
              <a:defRPr/>
            </a:lvl1pPr>
          </a:lstStyle>
          <a:p>
            <a:fld id="{9C2483C6-D4F4-4204-9653-542FA90F9862}" type="slidenum">
              <a:rPr lang="en-US" altLang="zh-CN"/>
              <a:pPr/>
              <a:t>‹#›</a:t>
            </a:fld>
            <a:endParaRPr lang="en-US" altLang="zh-CN"/>
          </a:p>
        </p:txBody>
      </p:sp>
    </p:spTree>
    <p:extLst>
      <p:ext uri="{BB962C8B-B14F-4D97-AF65-F5344CB8AC3E}">
        <p14:creationId xmlns:p14="http://schemas.microsoft.com/office/powerpoint/2010/main" val="2928018392"/>
      </p:ext>
    </p:extLst>
  </p:cSld>
  <p:clrMapOvr>
    <a:masterClrMapping/>
  </p:clrMapOvr>
  <p:transition>
    <p:fade thruBlk="1"/>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gradFill flip="none" rotWithShape="1">
          <a:gsLst>
            <a:gs pos="0">
              <a:srgbClr val="FAF3E9">
                <a:lumMod val="89000"/>
              </a:srgbClr>
            </a:gs>
            <a:gs pos="100000">
              <a:schemeClr val="bg1"/>
            </a:gs>
          </a:gsLst>
          <a:path path="circle">
            <a:fillToRect l="100000" t="100000"/>
          </a:path>
          <a:tileRect r="-100000" b="-100000"/>
        </a:gradFill>
        <a:effectLst/>
      </p:bgPr>
    </p:bg>
    <p:spTree>
      <p:nvGrpSpPr>
        <p:cNvPr id="1" name=""/>
        <p:cNvGrpSpPr/>
        <p:nvPr/>
      </p:nvGrpSpPr>
      <p:grpSpPr>
        <a:xfrm>
          <a:off x="0" y="0"/>
          <a:ext cx="0" cy="0"/>
          <a:chOff x="0" y="0"/>
          <a:chExt cx="0" cy="0"/>
        </a:xfrm>
      </p:grpSpPr>
      <p:pic>
        <p:nvPicPr>
          <p:cNvPr id="4" name="Picture 4" descr="http://www.veryicon.com/icon/png/System/Palm/Videos.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20388143">
            <a:off x="467544" y="249492"/>
            <a:ext cx="1038152" cy="778614"/>
          </a:xfrm>
          <a:prstGeom prst="rect">
            <a:avLst/>
          </a:prstGeom>
          <a:noFill/>
          <a:effectLst>
            <a:outerShdw blurRad="50800" dir="5400000" algn="t" rotWithShape="0">
              <a:prstClr val="black">
                <a:alpha val="40000"/>
              </a:prstClr>
            </a:outerShdw>
            <a:reflection blurRad="266700" stA="78000" endPos="34000" dir="5400000" sy="-100000" algn="bl" rotWithShape="0"/>
          </a:effectLst>
          <a:extLst>
            <a:ext uri="{909E8E84-426E-40DD-AFC4-6F175D3DCCD1}">
              <a14:hiddenFill xmlns:a14="http://schemas.microsoft.com/office/drawing/2010/main">
                <a:solidFill>
                  <a:srgbClr val="FFFFFF"/>
                </a:solidFill>
              </a14:hiddenFill>
            </a:ext>
          </a:extLst>
        </p:spPr>
      </p:pic>
      <p:sp>
        <p:nvSpPr>
          <p:cNvPr id="2" name="标题 1"/>
          <p:cNvSpPr>
            <a:spLocks noGrp="1"/>
          </p:cNvSpPr>
          <p:nvPr>
            <p:ph type="title"/>
          </p:nvPr>
        </p:nvSpPr>
        <p:spPr>
          <a:xfrm>
            <a:off x="1692000" y="357504"/>
            <a:ext cx="6994800" cy="389307"/>
          </a:xfrm>
          <a:effectLst>
            <a:reflection blurRad="6350" stA="44000" endPos="59000" dist="38100" dir="5400000" sy="-100000" algn="bl" rotWithShape="0"/>
          </a:effectLst>
        </p:spPr>
        <p:txBody>
          <a:bodyPr tIns="0" bIns="0" anchor="t" anchorCtr="0">
            <a:normAutofit/>
          </a:bodyPr>
          <a:lstStyle>
            <a:lvl1pPr algn="l">
              <a:defRPr sz="3600" b="1" baseline="0">
                <a:solidFill>
                  <a:srgbClr val="E94313"/>
                </a:solidFill>
                <a:latin typeface="微软雅黑" panose="020B0503020204020204" pitchFamily="34" charset="-122"/>
                <a:ea typeface="微软雅黑" panose="020B0503020204020204" pitchFamily="34" charset="-122"/>
              </a:defRPr>
            </a:lvl1pPr>
          </a:lstStyle>
          <a:p>
            <a:r>
              <a:rPr lang="zh-CN" altLang="en-US" smtClean="0"/>
              <a:t>单击此处编辑母版标题样式</a:t>
            </a:r>
            <a:endParaRPr lang="zh-CN" altLang="en-US" dirty="0"/>
          </a:p>
        </p:txBody>
      </p:sp>
      <p:sp>
        <p:nvSpPr>
          <p:cNvPr id="3" name="内容占位符 2"/>
          <p:cNvSpPr>
            <a:spLocks noGrp="1"/>
          </p:cNvSpPr>
          <p:nvPr>
            <p:ph idx="1"/>
          </p:nvPr>
        </p:nvSpPr>
        <p:spPr>
          <a:effectLst/>
        </p:spPr>
        <p:txBody>
          <a:bodyPr/>
          <a:lstStyle>
            <a:lvl1pPr marL="457200" indent="-457200">
              <a:buFont typeface="微软雅黑" panose="020B0503020204020204" pitchFamily="34" charset="-122"/>
              <a:buChar char="◢"/>
              <a:defRPr>
                <a:effectLst/>
                <a:latin typeface="微软雅黑" panose="020B0503020204020204" pitchFamily="34" charset="-122"/>
                <a:ea typeface="微软雅黑" panose="020B0503020204020204" pitchFamily="34" charset="-122"/>
              </a:defRPr>
            </a:lvl1pPr>
            <a:lvl2pPr marL="914400" indent="-457200">
              <a:buFont typeface="微软雅黑" panose="020B0503020204020204" pitchFamily="34" charset="-122"/>
              <a:buChar char="▼"/>
              <a:defRPr>
                <a:solidFill>
                  <a:srgbClr val="C00000"/>
                </a:solidFill>
                <a:effectLst/>
                <a:latin typeface="微软雅黑" panose="020B0503020204020204" pitchFamily="34" charset="-122"/>
                <a:ea typeface="微软雅黑" panose="020B0503020204020204" pitchFamily="34" charset="-122"/>
              </a:defRPr>
            </a:lvl2pPr>
            <a:lvl3pPr marL="1143000" indent="-228600">
              <a:buFont typeface="Arial" panose="020B0604020202020204" pitchFamily="34" charset="0"/>
              <a:buChar char="►"/>
              <a:defRPr>
                <a:effectLst/>
                <a:latin typeface="微软雅黑" panose="020B0503020204020204" pitchFamily="34" charset="-122"/>
                <a:ea typeface="微软雅黑" panose="020B0503020204020204" pitchFamily="34" charset="-122"/>
              </a:defRPr>
            </a:lvl3pPr>
            <a:lvl4pPr marL="1600200" indent="-228600">
              <a:buFont typeface="微软雅黑" panose="020B0503020204020204" pitchFamily="34" charset="-122"/>
              <a:buChar char="▲"/>
              <a:defRPr>
                <a:solidFill>
                  <a:srgbClr val="C00000"/>
                </a:solidFill>
                <a:effectLst/>
                <a:latin typeface="微软雅黑" panose="020B0503020204020204" pitchFamily="34" charset="-122"/>
                <a:ea typeface="微软雅黑" panose="020B0503020204020204" pitchFamily="34" charset="-122"/>
              </a:defRPr>
            </a:lvl4pPr>
            <a:lvl5pPr>
              <a:defRPr>
                <a:effectLst/>
                <a:latin typeface="微软雅黑" panose="020B0503020204020204" pitchFamily="34" charset="-122"/>
                <a:ea typeface="微软雅黑" panose="020B0503020204020204" pitchFamily="34" charset="-122"/>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5" name="日期占位符 3"/>
          <p:cNvSpPr>
            <a:spLocks noGrp="1"/>
          </p:cNvSpPr>
          <p:nvPr>
            <p:ph type="dt" sz="half" idx="10"/>
          </p:nvPr>
        </p:nvSpPr>
        <p:spPr/>
        <p:txBody>
          <a:bodyPr/>
          <a:lstStyle>
            <a:lvl1pPr>
              <a:defRPr/>
            </a:lvl1pPr>
          </a:lstStyle>
          <a:p>
            <a:pPr>
              <a:defRPr/>
            </a:pPr>
            <a:fld id="{EEC6245E-9FF2-4DBB-A093-AC61A298A279}" type="datetimeFigureOut">
              <a:rPr lang="zh-CN" altLang="en-US"/>
              <a:pPr>
                <a:defRPr/>
              </a:pPr>
              <a:t>2015/4/14</a:t>
            </a:fld>
            <a:endParaRPr lang="zh-CN" altLang="en-US"/>
          </a:p>
        </p:txBody>
      </p:sp>
      <p:sp>
        <p:nvSpPr>
          <p:cNvPr id="6" name="页脚占位符 4"/>
          <p:cNvSpPr>
            <a:spLocks noGrp="1"/>
          </p:cNvSpPr>
          <p:nvPr>
            <p:ph type="ftr" sz="quarter" idx="11"/>
          </p:nvPr>
        </p:nvSpPr>
        <p:spPr/>
        <p:txBody>
          <a:bodyPr/>
          <a:lstStyle>
            <a:lvl1pPr>
              <a:defRPr dirty="0"/>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436F4BAC-7827-41BC-BBE5-C00CA5F1F8E8}" type="slidenum">
              <a:rPr lang="zh-CN" altLang="en-US"/>
              <a:pPr>
                <a:defRPr/>
              </a:pPr>
              <a:t>‹#›</a:t>
            </a:fld>
            <a:endParaRPr lang="zh-CN" altLang="en-US"/>
          </a:p>
        </p:txBody>
      </p:sp>
    </p:spTree>
    <p:extLst>
      <p:ext uri="{BB962C8B-B14F-4D97-AF65-F5344CB8AC3E}">
        <p14:creationId xmlns:p14="http://schemas.microsoft.com/office/powerpoint/2010/main" val="1572796997"/>
      </p:ext>
    </p:extLst>
  </p:cSld>
  <p:clrMapOvr>
    <a:masterClrMapping/>
  </p:clrMapOvr>
  <p:transition spd="slow">
    <p:fade thruBlk="1"/>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标题和内容">
    <p:bg>
      <p:bgPr>
        <a:gradFill flip="none" rotWithShape="1">
          <a:gsLst>
            <a:gs pos="0">
              <a:srgbClr val="FAF3E9">
                <a:lumMod val="89000"/>
              </a:srgbClr>
            </a:gs>
            <a:gs pos="100000">
              <a:schemeClr val="bg1"/>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5" name="日期占位符 3"/>
          <p:cNvSpPr>
            <a:spLocks noGrp="1"/>
          </p:cNvSpPr>
          <p:nvPr>
            <p:ph type="dt" sz="half" idx="10"/>
          </p:nvPr>
        </p:nvSpPr>
        <p:spPr/>
        <p:txBody>
          <a:bodyPr/>
          <a:lstStyle>
            <a:lvl1pPr>
              <a:defRPr/>
            </a:lvl1pPr>
          </a:lstStyle>
          <a:p>
            <a:pPr>
              <a:defRPr/>
            </a:pPr>
            <a:fld id="{EEC6245E-9FF2-4DBB-A093-AC61A298A279}" type="datetimeFigureOut">
              <a:rPr lang="zh-CN" altLang="en-US"/>
              <a:pPr>
                <a:defRPr/>
              </a:pPr>
              <a:t>2015/4/14</a:t>
            </a:fld>
            <a:endParaRPr lang="zh-CN" altLang="en-US"/>
          </a:p>
        </p:txBody>
      </p:sp>
      <p:sp>
        <p:nvSpPr>
          <p:cNvPr id="6" name="页脚占位符 4"/>
          <p:cNvSpPr>
            <a:spLocks noGrp="1"/>
          </p:cNvSpPr>
          <p:nvPr>
            <p:ph type="ftr" sz="quarter" idx="11"/>
          </p:nvPr>
        </p:nvSpPr>
        <p:spPr/>
        <p:txBody>
          <a:bodyPr/>
          <a:lstStyle>
            <a:lvl1pPr>
              <a:defRPr dirty="0"/>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436F4BAC-7827-41BC-BBE5-C00CA5F1F8E8}" type="slidenum">
              <a:rPr lang="zh-CN" altLang="en-US"/>
              <a:pPr>
                <a:defRPr/>
              </a:pPr>
              <a:t>‹#›</a:t>
            </a:fld>
            <a:endParaRPr lang="zh-CN" altLang="en-US"/>
          </a:p>
        </p:txBody>
      </p:sp>
    </p:spTree>
    <p:extLst>
      <p:ext uri="{BB962C8B-B14F-4D97-AF65-F5344CB8AC3E}">
        <p14:creationId xmlns:p14="http://schemas.microsoft.com/office/powerpoint/2010/main" val="2131030334"/>
      </p:ext>
    </p:extLst>
  </p:cSld>
  <p:clrMapOvr>
    <a:masterClrMapping/>
  </p:clrMapOvr>
  <p:transition spd="slow">
    <p:fade thruBlk="1"/>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a:defRPr/>
            </a:pPr>
            <a:fld id="{4E98A8FC-C748-4895-8117-6834155F6DAC}" type="datetimeFigureOut">
              <a:rPr lang="zh-CN" altLang="en-US" smtClean="0"/>
              <a:pPr>
                <a:defRPr/>
              </a:pPr>
              <a:t>2015/4/14</a:t>
            </a:fld>
            <a:endParaRPr lang="zh-CN" altLang="en-US"/>
          </a:p>
        </p:txBody>
      </p:sp>
      <p:sp>
        <p:nvSpPr>
          <p:cNvPr id="4" name="页脚占位符 3"/>
          <p:cNvSpPr>
            <a:spLocks noGrp="1"/>
          </p:cNvSpPr>
          <p:nvPr>
            <p:ph type="ftr" sz="quarter" idx="11"/>
          </p:nvPr>
        </p:nvSpPr>
        <p:spPr/>
        <p:txBody>
          <a:bodyPr/>
          <a:lstStyle/>
          <a:p>
            <a:pPr>
              <a:defRPr/>
            </a:pPr>
            <a:endParaRPr lang="zh-CN" altLang="en-US"/>
          </a:p>
        </p:txBody>
      </p:sp>
      <p:sp>
        <p:nvSpPr>
          <p:cNvPr id="5" name="灯片编号占位符 4"/>
          <p:cNvSpPr>
            <a:spLocks noGrp="1"/>
          </p:cNvSpPr>
          <p:nvPr>
            <p:ph type="sldNum" sz="quarter" idx="12"/>
          </p:nvPr>
        </p:nvSpPr>
        <p:spPr/>
        <p:txBody>
          <a:bodyPr/>
          <a:lstStyle/>
          <a:p>
            <a:pPr>
              <a:defRPr/>
            </a:pPr>
            <a:fld id="{65547D80-0A5F-4AA3-A535-E5D6183CAD0A}" type="slidenum">
              <a:rPr lang="zh-CN" altLang="en-US" smtClean="0"/>
              <a:pPr>
                <a:defRPr/>
              </a:pPr>
              <a:t>‹#›</a:t>
            </a:fld>
            <a:endParaRPr lang="zh-CN" altLang="en-US"/>
          </a:p>
        </p:txBody>
      </p:sp>
    </p:spTree>
    <p:extLst>
      <p:ext uri="{BB962C8B-B14F-4D97-AF65-F5344CB8AC3E}">
        <p14:creationId xmlns:p14="http://schemas.microsoft.com/office/powerpoint/2010/main" val="114859848"/>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fld id="{767DAF20-8033-413D-9FF3-C6DCD3E7100E}" type="datetimeFigureOut">
              <a:rPr lang="zh-CN" altLang="en-US"/>
              <a:pPr>
                <a:defRPr/>
              </a:pPr>
              <a:t>2015/4/14</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D916A4C6-604F-48FF-9055-9206FAC58784}" type="slidenum">
              <a:rPr lang="zh-CN" altLang="en-US"/>
              <a:pPr>
                <a:defRPr/>
              </a:pPr>
              <a:t>‹#›</a:t>
            </a:fld>
            <a:endParaRPr lang="zh-CN" altLang="en-US"/>
          </a:p>
        </p:txBody>
      </p:sp>
    </p:spTree>
    <p:extLst>
      <p:ext uri="{BB962C8B-B14F-4D97-AF65-F5344CB8AC3E}">
        <p14:creationId xmlns:p14="http://schemas.microsoft.com/office/powerpoint/2010/main" val="2755405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fld id="{AF35E233-365A-497D-87A3-0F30D4B1EE0D}" type="datetimeFigureOut">
              <a:rPr lang="zh-CN" altLang="en-US"/>
              <a:pPr>
                <a:defRPr/>
              </a:pPr>
              <a:t>2015/4/14</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8E1721D0-7EB6-4880-8EA8-44DEE1FB9FAC}" type="slidenum">
              <a:rPr lang="zh-CN" altLang="en-US"/>
              <a:pPr>
                <a:defRPr/>
              </a:pPr>
              <a:t>‹#›</a:t>
            </a:fld>
            <a:endParaRPr lang="zh-CN" altLang="en-US"/>
          </a:p>
        </p:txBody>
      </p:sp>
    </p:spTree>
    <p:extLst>
      <p:ext uri="{BB962C8B-B14F-4D97-AF65-F5344CB8AC3E}">
        <p14:creationId xmlns:p14="http://schemas.microsoft.com/office/powerpoint/2010/main" val="40449218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3"/>
          <p:cNvSpPr>
            <a:spLocks noGrp="1"/>
          </p:cNvSpPr>
          <p:nvPr>
            <p:ph type="dt" sz="half" idx="10"/>
          </p:nvPr>
        </p:nvSpPr>
        <p:spPr/>
        <p:txBody>
          <a:bodyPr/>
          <a:lstStyle>
            <a:lvl1pPr>
              <a:defRPr/>
            </a:lvl1pPr>
          </a:lstStyle>
          <a:p>
            <a:pPr>
              <a:defRPr/>
            </a:pPr>
            <a:fld id="{4D9D2747-E4D6-4E06-B2AA-5C04728A1B00}" type="datetimeFigureOut">
              <a:rPr lang="zh-CN" altLang="en-US"/>
              <a:pPr>
                <a:defRPr/>
              </a:pPr>
              <a:t>2015/4/14</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929C7725-C20D-439C-B02F-6EE6B101F6AB}" type="slidenum">
              <a:rPr lang="zh-CN" altLang="en-US"/>
              <a:pPr>
                <a:defRPr/>
              </a:pPr>
              <a:t>‹#›</a:t>
            </a:fld>
            <a:endParaRPr lang="zh-CN" altLang="en-US"/>
          </a:p>
        </p:txBody>
      </p:sp>
    </p:spTree>
    <p:extLst>
      <p:ext uri="{BB962C8B-B14F-4D97-AF65-F5344CB8AC3E}">
        <p14:creationId xmlns:p14="http://schemas.microsoft.com/office/powerpoint/2010/main" val="6317559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a:defRPr/>
            </a:pPr>
            <a:fld id="{3B721431-82E6-46ED-B608-73A18F10F536}" type="datetimeFigureOut">
              <a:rPr lang="zh-CN" altLang="en-US"/>
              <a:pPr>
                <a:defRPr/>
              </a:pPr>
              <a:t>2015/4/14</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F0D0ACFF-9A08-4AFE-BBC0-C682D43D994B}" type="slidenum">
              <a:rPr lang="zh-CN" altLang="en-US"/>
              <a:pPr>
                <a:defRPr/>
              </a:pPr>
              <a:t>‹#›</a:t>
            </a:fld>
            <a:endParaRPr lang="zh-CN" altLang="en-US"/>
          </a:p>
        </p:txBody>
      </p:sp>
    </p:spTree>
    <p:extLst>
      <p:ext uri="{BB962C8B-B14F-4D97-AF65-F5344CB8AC3E}">
        <p14:creationId xmlns:p14="http://schemas.microsoft.com/office/powerpoint/2010/main" val="1111455175"/>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0F5B1491-5D97-4727-B4BC-0969B9CD1A9E}" type="datetimeFigureOut">
              <a:rPr lang="zh-CN" altLang="en-US"/>
              <a:pPr>
                <a:defRPr/>
              </a:pPr>
              <a:t>2015/4/14</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F3EB2EE4-07D5-47E2-BE81-374E19B5C717}" type="slidenum">
              <a:rPr lang="zh-CN" altLang="en-US"/>
              <a:pPr>
                <a:defRPr/>
              </a:pPr>
              <a:t>‹#›</a:t>
            </a:fld>
            <a:endParaRPr lang="zh-CN" altLang="en-US"/>
          </a:p>
        </p:txBody>
      </p:sp>
    </p:spTree>
    <p:extLst>
      <p:ext uri="{BB962C8B-B14F-4D97-AF65-F5344CB8AC3E}">
        <p14:creationId xmlns:p14="http://schemas.microsoft.com/office/powerpoint/2010/main" val="12912025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457200" y="205979"/>
            <a:ext cx="8229600"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文本占位符 2"/>
          <p:cNvSpPr>
            <a:spLocks noGrp="1"/>
          </p:cNvSpPr>
          <p:nvPr>
            <p:ph type="body" idx="1"/>
          </p:nvPr>
        </p:nvSpPr>
        <p:spPr bwMode="auto">
          <a:xfrm>
            <a:off x="457200" y="1200151"/>
            <a:ext cx="8229600" cy="33944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日期占位符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ea typeface="+mn-ea"/>
              </a:defRPr>
            </a:lvl1pPr>
          </a:lstStyle>
          <a:p>
            <a:pPr>
              <a:defRPr/>
            </a:pPr>
            <a:fld id="{4E98A8FC-C748-4895-8117-6834155F6DAC}" type="datetimeFigureOut">
              <a:rPr lang="zh-CN" altLang="en-US"/>
              <a:pPr>
                <a:defRPr/>
              </a:pPr>
              <a:t>2015/4/14</a:t>
            </a:fld>
            <a:endParaRPr lang="zh-CN" altLang="en-US"/>
          </a:p>
        </p:txBody>
      </p:sp>
      <p:sp>
        <p:nvSpPr>
          <p:cNvPr id="5" name="页脚占位符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fontAlgn="auto">
              <a:spcBef>
                <a:spcPts val="0"/>
              </a:spcBef>
              <a:spcAft>
                <a:spcPts val="0"/>
              </a:spcAft>
              <a:defRPr sz="1200" smtClean="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ea typeface="+mn-ea"/>
              </a:defRPr>
            </a:lvl1pPr>
          </a:lstStyle>
          <a:p>
            <a:pPr>
              <a:defRPr/>
            </a:pPr>
            <a:fld id="{65547D80-0A5F-4AA3-A535-E5D6183CAD0A}"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671" r:id="rId1"/>
    <p:sldLayoutId id="2147483672" r:id="rId2"/>
    <p:sldLayoutId id="2147483675" r:id="rId3"/>
    <p:sldLayoutId id="2147483674" r:id="rId4"/>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 id="2147483670" r:id="rId13"/>
    <p:sldLayoutId id="2147483673" r:id="rId14"/>
    <p:sldLayoutId id="2147483676" r:id="rId15"/>
  </p:sldLayoutIdLst>
  <p:timing>
    <p:tnLst>
      <p:par>
        <p:cTn id="1" dur="indefinite" restart="never" nodeType="tmRoot"/>
      </p:par>
    </p:tnLst>
  </p:timing>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ea typeface="宋体" charset="-122"/>
        </a:defRPr>
      </a:lvl2pPr>
      <a:lvl3pPr algn="ctr" rtl="0" eaLnBrk="1" fontAlgn="base" hangingPunct="1">
        <a:spcBef>
          <a:spcPct val="0"/>
        </a:spcBef>
        <a:spcAft>
          <a:spcPct val="0"/>
        </a:spcAft>
        <a:defRPr sz="4400">
          <a:solidFill>
            <a:schemeClr val="tx1"/>
          </a:solidFill>
          <a:latin typeface="Calibri" pitchFamily="34" charset="0"/>
          <a:ea typeface="宋体" charset="-122"/>
        </a:defRPr>
      </a:lvl3pPr>
      <a:lvl4pPr algn="ctr" rtl="0" eaLnBrk="1" fontAlgn="base" hangingPunct="1">
        <a:spcBef>
          <a:spcPct val="0"/>
        </a:spcBef>
        <a:spcAft>
          <a:spcPct val="0"/>
        </a:spcAft>
        <a:defRPr sz="4400">
          <a:solidFill>
            <a:schemeClr val="tx1"/>
          </a:solidFill>
          <a:latin typeface="Calibri" pitchFamily="34" charset="0"/>
          <a:ea typeface="宋体" charset="-122"/>
        </a:defRPr>
      </a:lvl4pPr>
      <a:lvl5pPr algn="ctr" rtl="0" eaLnBrk="1" fontAlgn="base" hangingPunct="1">
        <a:spcBef>
          <a:spcPct val="0"/>
        </a:spcBef>
        <a:spcAft>
          <a:spcPct val="0"/>
        </a:spcAft>
        <a:defRPr sz="4400">
          <a:solidFill>
            <a:schemeClr val="tx1"/>
          </a:solidFill>
          <a:latin typeface="Calibri" pitchFamily="34" charset="0"/>
          <a:ea typeface="宋体" charset="-122"/>
        </a:defRPr>
      </a:lvl5pPr>
      <a:lvl6pPr marL="457200" algn="ctr" rtl="0" eaLnBrk="1" fontAlgn="base" hangingPunct="1">
        <a:spcBef>
          <a:spcPct val="0"/>
        </a:spcBef>
        <a:spcAft>
          <a:spcPct val="0"/>
        </a:spcAft>
        <a:defRPr sz="4400">
          <a:solidFill>
            <a:schemeClr val="tx1"/>
          </a:solidFill>
          <a:latin typeface="Calibri" pitchFamily="34" charset="0"/>
          <a:ea typeface="宋体" charset="-122"/>
        </a:defRPr>
      </a:lvl6pPr>
      <a:lvl7pPr marL="914400" algn="ctr" rtl="0" eaLnBrk="1" fontAlgn="base" hangingPunct="1">
        <a:spcBef>
          <a:spcPct val="0"/>
        </a:spcBef>
        <a:spcAft>
          <a:spcPct val="0"/>
        </a:spcAft>
        <a:defRPr sz="4400">
          <a:solidFill>
            <a:schemeClr val="tx1"/>
          </a:solidFill>
          <a:latin typeface="Calibri" pitchFamily="34" charset="0"/>
          <a:ea typeface="宋体" charset="-122"/>
        </a:defRPr>
      </a:lvl7pPr>
      <a:lvl8pPr marL="1371600" algn="ctr" rtl="0" eaLnBrk="1" fontAlgn="base" hangingPunct="1">
        <a:spcBef>
          <a:spcPct val="0"/>
        </a:spcBef>
        <a:spcAft>
          <a:spcPct val="0"/>
        </a:spcAft>
        <a:defRPr sz="4400">
          <a:solidFill>
            <a:schemeClr val="tx1"/>
          </a:solidFill>
          <a:latin typeface="Calibri" pitchFamily="34" charset="0"/>
          <a:ea typeface="宋体" charset="-122"/>
        </a:defRPr>
      </a:lvl8pPr>
      <a:lvl9pPr marL="1828800" algn="ctr" rtl="0" eaLnBrk="1" fontAlgn="base" hangingPunct="1">
        <a:spcBef>
          <a:spcPct val="0"/>
        </a:spcBef>
        <a:spcAft>
          <a:spcPct val="0"/>
        </a:spcAft>
        <a:defRPr sz="4400">
          <a:solidFill>
            <a:schemeClr val="tx1"/>
          </a:solidFill>
          <a:latin typeface="Calibri" pitchFamily="34" charset="0"/>
          <a:ea typeface="宋体" charset="-122"/>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9.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8.xml"/><Relationship Id="rId1" Type="http://schemas.openxmlformats.org/officeDocument/2006/relationships/vmlDrawing" Target="../drawings/vmlDrawing1.vml"/><Relationship Id="rId4" Type="http://schemas.openxmlformats.org/officeDocument/2006/relationships/image" Target="../media/image16.emf"/></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5.xml"/></Relationships>
</file>

<file path=ppt/slides/_rels/slide5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5.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6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a:xfrm>
            <a:off x="760040" y="843558"/>
            <a:ext cx="7772400" cy="436636"/>
          </a:xfrm>
        </p:spPr>
        <p:txBody>
          <a:bodyPr/>
          <a:lstStyle/>
          <a:p>
            <a:r>
              <a:rPr lang="zh-CN" altLang="en-US" dirty="0" smtClean="0"/>
              <a:t>继承和多态</a:t>
            </a:r>
            <a:endParaRPr lang="zh-CN" altLang="en-US" dirty="0"/>
          </a:p>
        </p:txBody>
      </p:sp>
      <p:sp>
        <p:nvSpPr>
          <p:cNvPr id="5" name="副标题 4"/>
          <p:cNvSpPr>
            <a:spLocks noGrp="1"/>
          </p:cNvSpPr>
          <p:nvPr>
            <p:ph type="subTitle" idx="1"/>
          </p:nvPr>
        </p:nvSpPr>
        <p:spPr/>
        <p:txBody>
          <a:bodyPr/>
          <a:lstStyle/>
          <a:p>
            <a:r>
              <a:rPr lang="zh-CN" altLang="en-US" dirty="0" smtClean="0"/>
              <a:t>精品视频公开课</a:t>
            </a:r>
            <a:endParaRPr lang="zh-CN" altLang="en-US" dirty="0"/>
          </a:p>
        </p:txBody>
      </p:sp>
      <p:pic>
        <p:nvPicPr>
          <p:cNvPr id="6" name="Picture 6" descr="http://www.iconpng.com/png/aquavalue/wmp1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51484" y="1563638"/>
            <a:ext cx="414338" cy="3107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09609899"/>
      </p:ext>
    </p:extLst>
  </p:cSld>
  <p:clrMapOvr>
    <a:masterClrMapping/>
  </p:clrMapOvr>
  <p:transition spd="slow">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repeatCount="indefinite" fill="remove" nodeType="withEffect">
                                  <p:stCondLst>
                                    <p:cond delay="0"/>
                                  </p:stCondLst>
                                  <p:endCondLst>
                                    <p:cond evt="onNext" delay="0">
                                      <p:tgtEl>
                                        <p:sldTgt/>
                                      </p:tgtEl>
                                    </p:cond>
                                  </p:endCondLst>
                                  <p:childTnLst>
                                    <p:animEffect transition="out" filter="fade">
                                      <p:cBhvr>
                                        <p:cTn id="6" dur="900" tmFilter="0, 0; .2, .5; .8, .5; 1, 0"/>
                                        <p:tgtEl>
                                          <p:spTgt spid="6"/>
                                        </p:tgtEl>
                                      </p:cBhvr>
                                    </p:animEffect>
                                    <p:animScale>
                                      <p:cBhvr>
                                        <p:cTn id="7" dur="450" autoRev="1" fill="hold"/>
                                        <p:tgtEl>
                                          <p:spTgt spid="6"/>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灯片编号占位符 3"/>
          <p:cNvSpPr>
            <a:spLocks noGrp="1"/>
          </p:cNvSpPr>
          <p:nvPr>
            <p:ph type="sldNum" sz="quarter" idx="10"/>
          </p:nvPr>
        </p:nvSpPr>
        <p:spPr>
          <a:noFill/>
        </p:spPr>
        <p:txBody>
          <a:bodyPr/>
          <a:lstStyle>
            <a:lvl1pPr eaLnBrk="0" hangingPunct="0">
              <a:defRPr b="1">
                <a:solidFill>
                  <a:schemeClr val="tx1"/>
                </a:solidFill>
                <a:latin typeface="Arial" panose="020B0604020202020204" pitchFamily="34" charset="0"/>
                <a:ea typeface="宋体" panose="02010600030101010101" pitchFamily="2" charset="-122"/>
              </a:defRPr>
            </a:lvl1pPr>
            <a:lvl2pPr marL="557213" indent="-214313" eaLnBrk="0" hangingPunct="0">
              <a:defRPr b="1">
                <a:solidFill>
                  <a:schemeClr val="tx1"/>
                </a:solidFill>
                <a:latin typeface="Arial" panose="020B0604020202020204" pitchFamily="34" charset="0"/>
                <a:ea typeface="宋体" panose="02010600030101010101" pitchFamily="2" charset="-122"/>
              </a:defRPr>
            </a:lvl2pPr>
            <a:lvl3pPr marL="857250" indent="-171450" eaLnBrk="0" hangingPunct="0">
              <a:defRPr b="1">
                <a:solidFill>
                  <a:schemeClr val="tx1"/>
                </a:solidFill>
                <a:latin typeface="Arial" panose="020B0604020202020204" pitchFamily="34" charset="0"/>
                <a:ea typeface="宋体" panose="02010600030101010101" pitchFamily="2" charset="-122"/>
              </a:defRPr>
            </a:lvl3pPr>
            <a:lvl4pPr marL="1200150" indent="-171450" eaLnBrk="0" hangingPunct="0">
              <a:defRPr b="1">
                <a:solidFill>
                  <a:schemeClr val="tx1"/>
                </a:solidFill>
                <a:latin typeface="Arial" panose="020B0604020202020204" pitchFamily="34" charset="0"/>
                <a:ea typeface="宋体" panose="02010600030101010101" pitchFamily="2" charset="-122"/>
              </a:defRPr>
            </a:lvl4pPr>
            <a:lvl5pPr marL="1543050" indent="-171450" eaLnBrk="0" hangingPunct="0">
              <a:defRPr b="1">
                <a:solidFill>
                  <a:schemeClr val="tx1"/>
                </a:solidFill>
                <a:latin typeface="Arial" panose="020B0604020202020204" pitchFamily="34" charset="0"/>
                <a:ea typeface="宋体" panose="02010600030101010101" pitchFamily="2" charset="-122"/>
              </a:defRPr>
            </a:lvl5pPr>
            <a:lvl6pPr marL="1885950" indent="-17145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228850" indent="-17145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2571750" indent="-17145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2914650" indent="-17145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fld id="{C18801B5-E6E1-49C8-896E-B75B7F533AD9}" type="slidenum">
              <a:rPr lang="en-US" altLang="zh-CN" b="0">
                <a:solidFill>
                  <a:srgbClr val="66FFFF"/>
                </a:solidFill>
                <a:latin typeface="Courier New" panose="02070309020205020404" pitchFamily="49" charset="0"/>
              </a:rPr>
              <a:pPr eaLnBrk="1" hangingPunct="1"/>
              <a:t>10</a:t>
            </a:fld>
            <a:endParaRPr lang="en-US" altLang="zh-CN" b="0">
              <a:solidFill>
                <a:srgbClr val="66FFFF"/>
              </a:solidFill>
              <a:latin typeface="Courier New" panose="02070309020205020404" pitchFamily="49" charset="0"/>
            </a:endParaRPr>
          </a:p>
        </p:txBody>
      </p:sp>
      <p:sp>
        <p:nvSpPr>
          <p:cNvPr id="9219" name="Rectangle 2"/>
          <p:cNvSpPr>
            <a:spLocks noGrp="1" noChangeArrowheads="1"/>
          </p:cNvSpPr>
          <p:nvPr>
            <p:ph type="title"/>
          </p:nvPr>
        </p:nvSpPr>
        <p:spPr/>
        <p:txBody>
          <a:bodyPr>
            <a:normAutofit fontScale="90000"/>
          </a:bodyPr>
          <a:lstStyle/>
          <a:p>
            <a:pPr eaLnBrk="1" hangingPunct="1"/>
            <a:r>
              <a:rPr lang="zh-CN" altLang="en-US" smtClean="0"/>
              <a:t>数组</a:t>
            </a:r>
          </a:p>
        </p:txBody>
      </p:sp>
      <p:sp>
        <p:nvSpPr>
          <p:cNvPr id="9220" name="Rectangle 3"/>
          <p:cNvSpPr>
            <a:spLocks noGrp="1" noChangeArrowheads="1"/>
          </p:cNvSpPr>
          <p:nvPr>
            <p:ph type="body" idx="1"/>
          </p:nvPr>
        </p:nvSpPr>
        <p:spPr/>
        <p:txBody>
          <a:bodyPr/>
          <a:lstStyle/>
          <a:p>
            <a:pPr eaLnBrk="1" hangingPunct="1"/>
            <a:r>
              <a:rPr lang="en-US" altLang="zh-CN" dirty="0" smtClean="0"/>
              <a:t>Arrays</a:t>
            </a:r>
          </a:p>
          <a:p>
            <a:pPr lvl="1" eaLnBrk="1" hangingPunct="1"/>
            <a:r>
              <a:rPr lang="zh-CN" altLang="en-US" dirty="0" smtClean="0"/>
              <a:t>是一种重要的数据结构</a:t>
            </a:r>
            <a:endParaRPr lang="en-US" altLang="zh-CN" dirty="0" smtClean="0"/>
          </a:p>
          <a:p>
            <a:pPr lvl="1" eaLnBrk="1" hangingPunct="1"/>
            <a:r>
              <a:rPr lang="zh-CN" altLang="en-US" dirty="0" smtClean="0"/>
              <a:t>是同一类型的相关数据构成的</a:t>
            </a:r>
          </a:p>
          <a:p>
            <a:pPr lvl="1" eaLnBrk="1" hangingPunct="1"/>
            <a:r>
              <a:rPr lang="zh-CN" altLang="en-US" dirty="0" smtClean="0"/>
              <a:t>具有一个静态大小，一旦创建以后，其大小保持不变。</a:t>
            </a:r>
          </a:p>
          <a:p>
            <a:pPr marL="0" indent="0" eaLnBrk="1" hangingPunct="1">
              <a:buNone/>
            </a:pPr>
            <a:endParaRPr lang="en-US" altLang="zh-CN" dirty="0" smtClean="0"/>
          </a:p>
        </p:txBody>
      </p:sp>
    </p:spTree>
    <p:extLst>
      <p:ext uri="{BB962C8B-B14F-4D97-AF65-F5344CB8AC3E}">
        <p14:creationId xmlns:p14="http://schemas.microsoft.com/office/powerpoint/2010/main" val="486321318"/>
      </p:ext>
    </p:extLst>
  </p:cSld>
  <p:clrMapOvr>
    <a:masterClrMapping/>
  </p:clrMapOvr>
  <p:transition spd="slow">
    <p:fade thruBlk="1"/>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灯片编号占位符 1"/>
          <p:cNvSpPr>
            <a:spLocks noGrp="1"/>
          </p:cNvSpPr>
          <p:nvPr>
            <p:ph type="sldNum" sz="quarter" idx="10"/>
          </p:nvPr>
        </p:nvSpPr>
        <p:spPr>
          <a:noFill/>
        </p:spPr>
        <p:txBody>
          <a:bodyPr/>
          <a:lstStyle>
            <a:lvl1pPr eaLnBrk="0" hangingPunct="0">
              <a:defRPr b="1">
                <a:solidFill>
                  <a:schemeClr val="tx1"/>
                </a:solidFill>
                <a:latin typeface="Arial" panose="020B0604020202020204" pitchFamily="34" charset="0"/>
                <a:ea typeface="宋体" panose="02010600030101010101" pitchFamily="2" charset="-122"/>
              </a:defRPr>
            </a:lvl1pPr>
            <a:lvl2pPr marL="557213" indent="-214313" eaLnBrk="0" hangingPunct="0">
              <a:defRPr b="1">
                <a:solidFill>
                  <a:schemeClr val="tx1"/>
                </a:solidFill>
                <a:latin typeface="Arial" panose="020B0604020202020204" pitchFamily="34" charset="0"/>
                <a:ea typeface="宋体" panose="02010600030101010101" pitchFamily="2" charset="-122"/>
              </a:defRPr>
            </a:lvl2pPr>
            <a:lvl3pPr marL="857250" indent="-171450" eaLnBrk="0" hangingPunct="0">
              <a:defRPr b="1">
                <a:solidFill>
                  <a:schemeClr val="tx1"/>
                </a:solidFill>
                <a:latin typeface="Arial" panose="020B0604020202020204" pitchFamily="34" charset="0"/>
                <a:ea typeface="宋体" panose="02010600030101010101" pitchFamily="2" charset="-122"/>
              </a:defRPr>
            </a:lvl3pPr>
            <a:lvl4pPr marL="1200150" indent="-171450" eaLnBrk="0" hangingPunct="0">
              <a:defRPr b="1">
                <a:solidFill>
                  <a:schemeClr val="tx1"/>
                </a:solidFill>
                <a:latin typeface="Arial" panose="020B0604020202020204" pitchFamily="34" charset="0"/>
                <a:ea typeface="宋体" panose="02010600030101010101" pitchFamily="2" charset="-122"/>
              </a:defRPr>
            </a:lvl4pPr>
            <a:lvl5pPr marL="1543050" indent="-171450" eaLnBrk="0" hangingPunct="0">
              <a:defRPr b="1">
                <a:solidFill>
                  <a:schemeClr val="tx1"/>
                </a:solidFill>
                <a:latin typeface="Arial" panose="020B0604020202020204" pitchFamily="34" charset="0"/>
                <a:ea typeface="宋体" panose="02010600030101010101" pitchFamily="2" charset="-122"/>
              </a:defRPr>
            </a:lvl5pPr>
            <a:lvl6pPr marL="1885950" indent="-17145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228850" indent="-17145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2571750" indent="-17145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2914650" indent="-17145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fld id="{0CE3BA51-292B-4989-BE5F-E3BA8CA9DB1F}" type="slidenum">
              <a:rPr lang="en-US" altLang="zh-CN" b="0">
                <a:solidFill>
                  <a:srgbClr val="66FFFF"/>
                </a:solidFill>
                <a:latin typeface="Courier New" panose="02070309020205020404" pitchFamily="49" charset="0"/>
              </a:rPr>
              <a:pPr eaLnBrk="1" hangingPunct="1"/>
              <a:t>11</a:t>
            </a:fld>
            <a:endParaRPr lang="en-US" altLang="zh-CN" b="0">
              <a:solidFill>
                <a:srgbClr val="66FFFF"/>
              </a:solidFill>
              <a:latin typeface="Courier New" panose="02070309020205020404" pitchFamily="49" charset="0"/>
            </a:endParaRPr>
          </a:p>
        </p:txBody>
      </p:sp>
      <p:grpSp>
        <p:nvGrpSpPr>
          <p:cNvPr id="551938" name="Group 2"/>
          <p:cNvGrpSpPr>
            <a:grpSpLocks/>
          </p:cNvGrpSpPr>
          <p:nvPr/>
        </p:nvGrpSpPr>
        <p:grpSpPr bwMode="auto">
          <a:xfrm>
            <a:off x="1543050" y="342900"/>
            <a:ext cx="5759054" cy="4576763"/>
            <a:chOff x="336" y="288"/>
            <a:chExt cx="4837" cy="3844"/>
          </a:xfrm>
        </p:grpSpPr>
        <p:sp>
          <p:nvSpPr>
            <p:cNvPr id="10244" name="Rectangle 3"/>
            <p:cNvSpPr>
              <a:spLocks noChangeArrowheads="1"/>
            </p:cNvSpPr>
            <p:nvPr/>
          </p:nvSpPr>
          <p:spPr bwMode="auto">
            <a:xfrm>
              <a:off x="2064" y="3744"/>
              <a:ext cx="1968" cy="38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en-US" altLang="zh-CN" sz="1200">
                  <a:latin typeface="AvantGarde" pitchFamily="34" charset="0"/>
                  <a:cs typeface="Times New Roman" panose="02020603050405020304" pitchFamily="18" charset="0"/>
                </a:rPr>
                <a:t>Fig. 7.1	</a:t>
              </a:r>
              <a:r>
                <a:rPr lang="zh-CN" altLang="en-US" sz="1200">
                  <a:latin typeface="AvantGarde" pitchFamily="34" charset="0"/>
                  <a:cs typeface="Times New Roman" panose="02020603050405020304" pitchFamily="18" charset="0"/>
                </a:rPr>
                <a:t>一个</a:t>
              </a:r>
              <a:r>
                <a:rPr lang="en-US" altLang="zh-CN" sz="1200">
                  <a:latin typeface="AvantGarde" pitchFamily="34" charset="0"/>
                  <a:cs typeface="Times New Roman" panose="02020603050405020304" pitchFamily="18" charset="0"/>
                </a:rPr>
                <a:t>12</a:t>
              </a:r>
              <a:r>
                <a:rPr lang="zh-CN" altLang="en-US" sz="1200">
                  <a:latin typeface="AvantGarde" pitchFamily="34" charset="0"/>
                  <a:cs typeface="Times New Roman" panose="02020603050405020304" pitchFamily="18" charset="0"/>
                </a:rPr>
                <a:t>个元素的数组</a:t>
              </a:r>
              <a:r>
                <a:rPr lang="en-US" altLang="zh-CN" sz="1200">
                  <a:latin typeface="AvantGarde" pitchFamily="34" charset="0"/>
                  <a:cs typeface="Times New Roman" panose="02020603050405020304" pitchFamily="18" charset="0"/>
                </a:rPr>
                <a:t>. </a:t>
              </a:r>
              <a:endParaRPr lang="en-US" altLang="zh-CN" sz="1200">
                <a:latin typeface="AvantGarde" pitchFamily="34" charset="0"/>
              </a:endParaRPr>
            </a:p>
          </p:txBody>
        </p:sp>
        <p:sp>
          <p:nvSpPr>
            <p:cNvPr id="10245" name="Rectangle 4"/>
            <p:cNvSpPr>
              <a:spLocks noChangeAspect="1" noChangeArrowheads="1"/>
            </p:cNvSpPr>
            <p:nvPr/>
          </p:nvSpPr>
          <p:spPr bwMode="auto">
            <a:xfrm>
              <a:off x="336" y="288"/>
              <a:ext cx="4837" cy="3208"/>
            </a:xfrm>
            <a:prstGeom prst="rect">
              <a:avLst/>
            </a:prstGeom>
            <a:solidFill>
              <a:srgbClr val="FFE699"/>
            </a:solidFill>
            <a:ln>
              <a:noFill/>
            </a:ln>
            <a:effectLst/>
            <a:extLst>
              <a:ext uri="{91240B29-F687-4F45-9708-019B960494DF}">
                <a14:hiddenLine xmlns:a14="http://schemas.microsoft.com/office/drawing/2010/main" w="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nvGrpSpPr>
            <p:cNvPr id="10246" name="Group 5"/>
            <p:cNvGrpSpPr>
              <a:grpSpLocks noChangeAspect="1"/>
            </p:cNvGrpSpPr>
            <p:nvPr/>
          </p:nvGrpSpPr>
          <p:grpSpPr bwMode="auto">
            <a:xfrm>
              <a:off x="3422" y="382"/>
              <a:ext cx="968" cy="2902"/>
              <a:chOff x="0" y="4"/>
              <a:chExt cx="20000" cy="19992"/>
            </a:xfrm>
          </p:grpSpPr>
          <p:sp>
            <p:nvSpPr>
              <p:cNvPr id="10288" name="Freeform 6"/>
              <p:cNvSpPr>
                <a:spLocks noChangeAspect="1"/>
              </p:cNvSpPr>
              <p:nvPr/>
            </p:nvSpPr>
            <p:spPr bwMode="auto">
              <a:xfrm>
                <a:off x="0" y="10001"/>
                <a:ext cx="20000" cy="1665"/>
              </a:xfrm>
              <a:custGeom>
                <a:avLst/>
                <a:gdLst>
                  <a:gd name="T0" fmla="*/ 19986 w 20000"/>
                  <a:gd name="T1" fmla="*/ 0 h 20000"/>
                  <a:gd name="T2" fmla="*/ 19986 w 20000"/>
                  <a:gd name="T3" fmla="*/ 138 h 20000"/>
                  <a:gd name="T4" fmla="*/ 0 w 20000"/>
                  <a:gd name="T5" fmla="*/ 138 h 20000"/>
                  <a:gd name="T6" fmla="*/ 0 w 20000"/>
                  <a:gd name="T7" fmla="*/ 0 h 20000"/>
                  <a:gd name="T8" fmla="*/ 19986 w 20000"/>
                  <a:gd name="T9" fmla="*/ 0 h 200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000" h="20000">
                    <a:moveTo>
                      <a:pt x="19986" y="0"/>
                    </a:moveTo>
                    <a:lnTo>
                      <a:pt x="19986" y="19944"/>
                    </a:lnTo>
                    <a:lnTo>
                      <a:pt x="0" y="19944"/>
                    </a:lnTo>
                    <a:lnTo>
                      <a:pt x="0" y="0"/>
                    </a:lnTo>
                    <a:lnTo>
                      <a:pt x="19986" y="0"/>
                    </a:lnTo>
                    <a:close/>
                  </a:path>
                </a:pathLst>
              </a:custGeom>
              <a:solidFill>
                <a:srgbClr val="4DB3E6"/>
              </a:solidFill>
              <a:ln w="3175" cap="flat">
                <a:solidFill>
                  <a:srgbClr val="4DB3E6"/>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nvGrpSpPr>
              <p:cNvPr id="10289" name="Group 7"/>
              <p:cNvGrpSpPr>
                <a:grpSpLocks noChangeAspect="1"/>
              </p:cNvGrpSpPr>
              <p:nvPr/>
            </p:nvGrpSpPr>
            <p:grpSpPr bwMode="auto">
              <a:xfrm>
                <a:off x="0" y="4"/>
                <a:ext cx="20000" cy="19992"/>
                <a:chOff x="0" y="0"/>
                <a:chExt cx="20000" cy="20004"/>
              </a:xfrm>
            </p:grpSpPr>
            <p:sp>
              <p:nvSpPr>
                <p:cNvPr id="10290" name="Freeform 8"/>
                <p:cNvSpPr>
                  <a:spLocks noChangeAspect="1"/>
                </p:cNvSpPr>
                <p:nvPr/>
              </p:nvSpPr>
              <p:spPr bwMode="auto">
                <a:xfrm>
                  <a:off x="0" y="0"/>
                  <a:ext cx="20000" cy="1667"/>
                </a:xfrm>
                <a:custGeom>
                  <a:avLst/>
                  <a:gdLst>
                    <a:gd name="T0" fmla="*/ 19986 w 20000"/>
                    <a:gd name="T1" fmla="*/ 0 h 20000"/>
                    <a:gd name="T2" fmla="*/ 19986 w 20000"/>
                    <a:gd name="T3" fmla="*/ 139 h 20000"/>
                    <a:gd name="T4" fmla="*/ 0 w 20000"/>
                    <a:gd name="T5" fmla="*/ 139 h 20000"/>
                    <a:gd name="T6" fmla="*/ 0 w 20000"/>
                    <a:gd name="T7" fmla="*/ 0 h 20000"/>
                    <a:gd name="T8" fmla="*/ 19986 w 20000"/>
                    <a:gd name="T9" fmla="*/ 0 h 200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000" h="20000">
                      <a:moveTo>
                        <a:pt x="19986" y="0"/>
                      </a:moveTo>
                      <a:lnTo>
                        <a:pt x="19986" y="19944"/>
                      </a:lnTo>
                      <a:lnTo>
                        <a:pt x="0" y="19944"/>
                      </a:lnTo>
                      <a:lnTo>
                        <a:pt x="0" y="0"/>
                      </a:lnTo>
                      <a:lnTo>
                        <a:pt x="19986" y="0"/>
                      </a:lnTo>
                      <a:close/>
                    </a:path>
                  </a:pathLst>
                </a:custGeom>
                <a:solidFill>
                  <a:srgbClr val="4DB3E6"/>
                </a:solidFill>
                <a:ln w="3175" cap="flat">
                  <a:solidFill>
                    <a:srgbClr val="4DB3E6"/>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0291" name="Freeform 9"/>
                <p:cNvSpPr>
                  <a:spLocks noChangeAspect="1"/>
                </p:cNvSpPr>
                <p:nvPr/>
              </p:nvSpPr>
              <p:spPr bwMode="auto">
                <a:xfrm>
                  <a:off x="0" y="1667"/>
                  <a:ext cx="20000" cy="1667"/>
                </a:xfrm>
                <a:custGeom>
                  <a:avLst/>
                  <a:gdLst>
                    <a:gd name="T0" fmla="*/ 19986 w 20000"/>
                    <a:gd name="T1" fmla="*/ 0 h 20000"/>
                    <a:gd name="T2" fmla="*/ 19986 w 20000"/>
                    <a:gd name="T3" fmla="*/ 139 h 20000"/>
                    <a:gd name="T4" fmla="*/ 0 w 20000"/>
                    <a:gd name="T5" fmla="*/ 139 h 20000"/>
                    <a:gd name="T6" fmla="*/ 0 w 20000"/>
                    <a:gd name="T7" fmla="*/ 0 h 20000"/>
                    <a:gd name="T8" fmla="*/ 19986 w 20000"/>
                    <a:gd name="T9" fmla="*/ 0 h 200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000" h="20000">
                      <a:moveTo>
                        <a:pt x="19986" y="0"/>
                      </a:moveTo>
                      <a:lnTo>
                        <a:pt x="19986" y="19944"/>
                      </a:lnTo>
                      <a:lnTo>
                        <a:pt x="0" y="19944"/>
                      </a:lnTo>
                      <a:lnTo>
                        <a:pt x="0" y="0"/>
                      </a:lnTo>
                      <a:lnTo>
                        <a:pt x="19986" y="0"/>
                      </a:lnTo>
                      <a:close/>
                    </a:path>
                  </a:pathLst>
                </a:custGeom>
                <a:solidFill>
                  <a:srgbClr val="4DB3E6"/>
                </a:solidFill>
                <a:ln w="3175" cap="flat">
                  <a:solidFill>
                    <a:srgbClr val="4DB3E6"/>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0292" name="Freeform 10"/>
                <p:cNvSpPr>
                  <a:spLocks noChangeAspect="1"/>
                </p:cNvSpPr>
                <p:nvPr/>
              </p:nvSpPr>
              <p:spPr bwMode="auto">
                <a:xfrm>
                  <a:off x="0" y="3334"/>
                  <a:ext cx="20000" cy="1667"/>
                </a:xfrm>
                <a:custGeom>
                  <a:avLst/>
                  <a:gdLst>
                    <a:gd name="T0" fmla="*/ 19986 w 20000"/>
                    <a:gd name="T1" fmla="*/ 0 h 20000"/>
                    <a:gd name="T2" fmla="*/ 19986 w 20000"/>
                    <a:gd name="T3" fmla="*/ 139 h 20000"/>
                    <a:gd name="T4" fmla="*/ 0 w 20000"/>
                    <a:gd name="T5" fmla="*/ 139 h 20000"/>
                    <a:gd name="T6" fmla="*/ 0 w 20000"/>
                    <a:gd name="T7" fmla="*/ 0 h 20000"/>
                    <a:gd name="T8" fmla="*/ 19986 w 20000"/>
                    <a:gd name="T9" fmla="*/ 0 h 200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000" h="20000">
                      <a:moveTo>
                        <a:pt x="19986" y="0"/>
                      </a:moveTo>
                      <a:lnTo>
                        <a:pt x="19986" y="19944"/>
                      </a:lnTo>
                      <a:lnTo>
                        <a:pt x="0" y="19944"/>
                      </a:lnTo>
                      <a:lnTo>
                        <a:pt x="0" y="0"/>
                      </a:lnTo>
                      <a:lnTo>
                        <a:pt x="19986" y="0"/>
                      </a:lnTo>
                      <a:close/>
                    </a:path>
                  </a:pathLst>
                </a:custGeom>
                <a:solidFill>
                  <a:srgbClr val="4DB3E6"/>
                </a:solidFill>
                <a:ln w="3175" cap="flat">
                  <a:solidFill>
                    <a:srgbClr val="4DB3E6"/>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0293" name="Freeform 11"/>
                <p:cNvSpPr>
                  <a:spLocks noChangeAspect="1"/>
                </p:cNvSpPr>
                <p:nvPr/>
              </p:nvSpPr>
              <p:spPr bwMode="auto">
                <a:xfrm>
                  <a:off x="0" y="5001"/>
                  <a:ext cx="20000" cy="1668"/>
                </a:xfrm>
                <a:custGeom>
                  <a:avLst/>
                  <a:gdLst>
                    <a:gd name="T0" fmla="*/ 19986 w 20000"/>
                    <a:gd name="T1" fmla="*/ 0 h 20000"/>
                    <a:gd name="T2" fmla="*/ 19986 w 20000"/>
                    <a:gd name="T3" fmla="*/ 139 h 20000"/>
                    <a:gd name="T4" fmla="*/ 0 w 20000"/>
                    <a:gd name="T5" fmla="*/ 139 h 20000"/>
                    <a:gd name="T6" fmla="*/ 0 w 20000"/>
                    <a:gd name="T7" fmla="*/ 0 h 20000"/>
                    <a:gd name="T8" fmla="*/ 19986 w 20000"/>
                    <a:gd name="T9" fmla="*/ 0 h 200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000" h="20000">
                      <a:moveTo>
                        <a:pt x="19986" y="0"/>
                      </a:moveTo>
                      <a:lnTo>
                        <a:pt x="19986" y="19944"/>
                      </a:lnTo>
                      <a:lnTo>
                        <a:pt x="0" y="19944"/>
                      </a:lnTo>
                      <a:lnTo>
                        <a:pt x="0" y="0"/>
                      </a:lnTo>
                      <a:lnTo>
                        <a:pt x="19986" y="0"/>
                      </a:lnTo>
                      <a:close/>
                    </a:path>
                  </a:pathLst>
                </a:custGeom>
                <a:solidFill>
                  <a:srgbClr val="4DB3E6"/>
                </a:solidFill>
                <a:ln w="3175" cap="flat">
                  <a:solidFill>
                    <a:srgbClr val="4DB3E6"/>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0294" name="Freeform 12"/>
                <p:cNvSpPr>
                  <a:spLocks noChangeAspect="1"/>
                </p:cNvSpPr>
                <p:nvPr/>
              </p:nvSpPr>
              <p:spPr bwMode="auto">
                <a:xfrm>
                  <a:off x="0" y="6669"/>
                  <a:ext cx="20000" cy="1667"/>
                </a:xfrm>
                <a:custGeom>
                  <a:avLst/>
                  <a:gdLst>
                    <a:gd name="T0" fmla="*/ 19986 w 20000"/>
                    <a:gd name="T1" fmla="*/ 0 h 20000"/>
                    <a:gd name="T2" fmla="*/ 19986 w 20000"/>
                    <a:gd name="T3" fmla="*/ 139 h 20000"/>
                    <a:gd name="T4" fmla="*/ 0 w 20000"/>
                    <a:gd name="T5" fmla="*/ 139 h 20000"/>
                    <a:gd name="T6" fmla="*/ 0 w 20000"/>
                    <a:gd name="T7" fmla="*/ 0 h 20000"/>
                    <a:gd name="T8" fmla="*/ 19986 w 20000"/>
                    <a:gd name="T9" fmla="*/ 0 h 200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000" h="20000">
                      <a:moveTo>
                        <a:pt x="19986" y="0"/>
                      </a:moveTo>
                      <a:lnTo>
                        <a:pt x="19986" y="19944"/>
                      </a:lnTo>
                      <a:lnTo>
                        <a:pt x="0" y="19944"/>
                      </a:lnTo>
                      <a:lnTo>
                        <a:pt x="0" y="0"/>
                      </a:lnTo>
                      <a:lnTo>
                        <a:pt x="19986" y="0"/>
                      </a:lnTo>
                      <a:close/>
                    </a:path>
                  </a:pathLst>
                </a:custGeom>
                <a:solidFill>
                  <a:srgbClr val="4DB3E6"/>
                </a:solidFill>
                <a:ln w="3175" cap="flat">
                  <a:solidFill>
                    <a:srgbClr val="4DB3E6"/>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0295" name="Freeform 13"/>
                <p:cNvSpPr>
                  <a:spLocks noChangeAspect="1"/>
                </p:cNvSpPr>
                <p:nvPr/>
              </p:nvSpPr>
              <p:spPr bwMode="auto">
                <a:xfrm>
                  <a:off x="0" y="8336"/>
                  <a:ext cx="20000" cy="1667"/>
                </a:xfrm>
                <a:custGeom>
                  <a:avLst/>
                  <a:gdLst>
                    <a:gd name="T0" fmla="*/ 19986 w 20000"/>
                    <a:gd name="T1" fmla="*/ 0 h 20000"/>
                    <a:gd name="T2" fmla="*/ 19986 w 20000"/>
                    <a:gd name="T3" fmla="*/ 139 h 20000"/>
                    <a:gd name="T4" fmla="*/ 0 w 20000"/>
                    <a:gd name="T5" fmla="*/ 139 h 20000"/>
                    <a:gd name="T6" fmla="*/ 0 w 20000"/>
                    <a:gd name="T7" fmla="*/ 0 h 20000"/>
                    <a:gd name="T8" fmla="*/ 19986 w 20000"/>
                    <a:gd name="T9" fmla="*/ 0 h 200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000" h="20000">
                      <a:moveTo>
                        <a:pt x="19986" y="0"/>
                      </a:moveTo>
                      <a:lnTo>
                        <a:pt x="19986" y="19944"/>
                      </a:lnTo>
                      <a:lnTo>
                        <a:pt x="0" y="19944"/>
                      </a:lnTo>
                      <a:lnTo>
                        <a:pt x="0" y="0"/>
                      </a:lnTo>
                      <a:lnTo>
                        <a:pt x="19986" y="0"/>
                      </a:lnTo>
                      <a:close/>
                    </a:path>
                  </a:pathLst>
                </a:custGeom>
                <a:solidFill>
                  <a:srgbClr val="4DB3E6"/>
                </a:solidFill>
                <a:ln w="3175" cap="flat">
                  <a:solidFill>
                    <a:srgbClr val="4DB3E6"/>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0296" name="Freeform 14"/>
                <p:cNvSpPr>
                  <a:spLocks noChangeAspect="1"/>
                </p:cNvSpPr>
                <p:nvPr/>
              </p:nvSpPr>
              <p:spPr bwMode="auto">
                <a:xfrm>
                  <a:off x="0" y="11669"/>
                  <a:ext cx="20000" cy="1667"/>
                </a:xfrm>
                <a:custGeom>
                  <a:avLst/>
                  <a:gdLst>
                    <a:gd name="T0" fmla="*/ 19986 w 20000"/>
                    <a:gd name="T1" fmla="*/ 0 h 20000"/>
                    <a:gd name="T2" fmla="*/ 19986 w 20000"/>
                    <a:gd name="T3" fmla="*/ 139 h 20000"/>
                    <a:gd name="T4" fmla="*/ 0 w 20000"/>
                    <a:gd name="T5" fmla="*/ 139 h 20000"/>
                    <a:gd name="T6" fmla="*/ 0 w 20000"/>
                    <a:gd name="T7" fmla="*/ 0 h 20000"/>
                    <a:gd name="T8" fmla="*/ 19986 w 20000"/>
                    <a:gd name="T9" fmla="*/ 0 h 200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000" h="20000">
                      <a:moveTo>
                        <a:pt x="19986" y="0"/>
                      </a:moveTo>
                      <a:lnTo>
                        <a:pt x="19986" y="19944"/>
                      </a:lnTo>
                      <a:lnTo>
                        <a:pt x="0" y="19944"/>
                      </a:lnTo>
                      <a:lnTo>
                        <a:pt x="0" y="0"/>
                      </a:lnTo>
                      <a:lnTo>
                        <a:pt x="19986" y="0"/>
                      </a:lnTo>
                      <a:close/>
                    </a:path>
                  </a:pathLst>
                </a:custGeom>
                <a:solidFill>
                  <a:srgbClr val="4DB3E6"/>
                </a:solidFill>
                <a:ln w="3175" cap="flat">
                  <a:solidFill>
                    <a:srgbClr val="4DB3E6"/>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0297" name="Freeform 15"/>
                <p:cNvSpPr>
                  <a:spLocks noChangeAspect="1"/>
                </p:cNvSpPr>
                <p:nvPr/>
              </p:nvSpPr>
              <p:spPr bwMode="auto">
                <a:xfrm>
                  <a:off x="0" y="13336"/>
                  <a:ext cx="20000" cy="1667"/>
                </a:xfrm>
                <a:custGeom>
                  <a:avLst/>
                  <a:gdLst>
                    <a:gd name="T0" fmla="*/ 19986 w 20000"/>
                    <a:gd name="T1" fmla="*/ 0 h 20000"/>
                    <a:gd name="T2" fmla="*/ 19986 w 20000"/>
                    <a:gd name="T3" fmla="*/ 139 h 20000"/>
                    <a:gd name="T4" fmla="*/ 0 w 20000"/>
                    <a:gd name="T5" fmla="*/ 139 h 20000"/>
                    <a:gd name="T6" fmla="*/ 0 w 20000"/>
                    <a:gd name="T7" fmla="*/ 0 h 20000"/>
                    <a:gd name="T8" fmla="*/ 19986 w 20000"/>
                    <a:gd name="T9" fmla="*/ 0 h 200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000" h="20000">
                      <a:moveTo>
                        <a:pt x="19986" y="0"/>
                      </a:moveTo>
                      <a:lnTo>
                        <a:pt x="19986" y="19944"/>
                      </a:lnTo>
                      <a:lnTo>
                        <a:pt x="0" y="19944"/>
                      </a:lnTo>
                      <a:lnTo>
                        <a:pt x="0" y="0"/>
                      </a:lnTo>
                      <a:lnTo>
                        <a:pt x="19986" y="0"/>
                      </a:lnTo>
                      <a:close/>
                    </a:path>
                  </a:pathLst>
                </a:custGeom>
                <a:solidFill>
                  <a:srgbClr val="4DB3E6"/>
                </a:solidFill>
                <a:ln w="3175" cap="flat">
                  <a:solidFill>
                    <a:srgbClr val="4DB3E6"/>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0298" name="Freeform 16"/>
                <p:cNvSpPr>
                  <a:spLocks noChangeAspect="1"/>
                </p:cNvSpPr>
                <p:nvPr/>
              </p:nvSpPr>
              <p:spPr bwMode="auto">
                <a:xfrm>
                  <a:off x="0" y="15003"/>
                  <a:ext cx="20000" cy="1667"/>
                </a:xfrm>
                <a:custGeom>
                  <a:avLst/>
                  <a:gdLst>
                    <a:gd name="T0" fmla="*/ 19986 w 20000"/>
                    <a:gd name="T1" fmla="*/ 0 h 20000"/>
                    <a:gd name="T2" fmla="*/ 19986 w 20000"/>
                    <a:gd name="T3" fmla="*/ 139 h 20000"/>
                    <a:gd name="T4" fmla="*/ 0 w 20000"/>
                    <a:gd name="T5" fmla="*/ 139 h 20000"/>
                    <a:gd name="T6" fmla="*/ 0 w 20000"/>
                    <a:gd name="T7" fmla="*/ 0 h 20000"/>
                    <a:gd name="T8" fmla="*/ 19986 w 20000"/>
                    <a:gd name="T9" fmla="*/ 0 h 200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000" h="20000">
                      <a:moveTo>
                        <a:pt x="19986" y="0"/>
                      </a:moveTo>
                      <a:lnTo>
                        <a:pt x="19986" y="19944"/>
                      </a:lnTo>
                      <a:lnTo>
                        <a:pt x="0" y="19944"/>
                      </a:lnTo>
                      <a:lnTo>
                        <a:pt x="0" y="0"/>
                      </a:lnTo>
                      <a:lnTo>
                        <a:pt x="19986" y="0"/>
                      </a:lnTo>
                      <a:close/>
                    </a:path>
                  </a:pathLst>
                </a:custGeom>
                <a:solidFill>
                  <a:srgbClr val="4DB3E6"/>
                </a:solidFill>
                <a:ln w="3175" cap="flat">
                  <a:solidFill>
                    <a:srgbClr val="4DB3E6"/>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0299" name="Freeform 17"/>
                <p:cNvSpPr>
                  <a:spLocks noChangeAspect="1"/>
                </p:cNvSpPr>
                <p:nvPr/>
              </p:nvSpPr>
              <p:spPr bwMode="auto">
                <a:xfrm>
                  <a:off x="0" y="16670"/>
                  <a:ext cx="20000" cy="1667"/>
                </a:xfrm>
                <a:custGeom>
                  <a:avLst/>
                  <a:gdLst>
                    <a:gd name="T0" fmla="*/ 19986 w 20000"/>
                    <a:gd name="T1" fmla="*/ 0 h 20000"/>
                    <a:gd name="T2" fmla="*/ 19986 w 20000"/>
                    <a:gd name="T3" fmla="*/ 139 h 20000"/>
                    <a:gd name="T4" fmla="*/ 0 w 20000"/>
                    <a:gd name="T5" fmla="*/ 139 h 20000"/>
                    <a:gd name="T6" fmla="*/ 0 w 20000"/>
                    <a:gd name="T7" fmla="*/ 0 h 20000"/>
                    <a:gd name="T8" fmla="*/ 19986 w 20000"/>
                    <a:gd name="T9" fmla="*/ 0 h 200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000" h="20000">
                      <a:moveTo>
                        <a:pt x="19986" y="0"/>
                      </a:moveTo>
                      <a:lnTo>
                        <a:pt x="19986" y="19944"/>
                      </a:lnTo>
                      <a:lnTo>
                        <a:pt x="0" y="19944"/>
                      </a:lnTo>
                      <a:lnTo>
                        <a:pt x="0" y="0"/>
                      </a:lnTo>
                      <a:lnTo>
                        <a:pt x="19986" y="0"/>
                      </a:lnTo>
                      <a:close/>
                    </a:path>
                  </a:pathLst>
                </a:custGeom>
                <a:solidFill>
                  <a:srgbClr val="4DB3E6"/>
                </a:solidFill>
                <a:ln w="3175" cap="flat">
                  <a:solidFill>
                    <a:srgbClr val="4DB3E6"/>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0300" name="Freeform 18"/>
                <p:cNvSpPr>
                  <a:spLocks noChangeAspect="1"/>
                </p:cNvSpPr>
                <p:nvPr/>
              </p:nvSpPr>
              <p:spPr bwMode="auto">
                <a:xfrm>
                  <a:off x="0" y="18337"/>
                  <a:ext cx="20000" cy="1667"/>
                </a:xfrm>
                <a:custGeom>
                  <a:avLst/>
                  <a:gdLst>
                    <a:gd name="T0" fmla="*/ 19986 w 20000"/>
                    <a:gd name="T1" fmla="*/ 0 h 20000"/>
                    <a:gd name="T2" fmla="*/ 19986 w 20000"/>
                    <a:gd name="T3" fmla="*/ 139 h 20000"/>
                    <a:gd name="T4" fmla="*/ 0 w 20000"/>
                    <a:gd name="T5" fmla="*/ 139 h 20000"/>
                    <a:gd name="T6" fmla="*/ 0 w 20000"/>
                    <a:gd name="T7" fmla="*/ 0 h 20000"/>
                    <a:gd name="T8" fmla="*/ 19986 w 20000"/>
                    <a:gd name="T9" fmla="*/ 0 h 200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000" h="20000">
                      <a:moveTo>
                        <a:pt x="19986" y="0"/>
                      </a:moveTo>
                      <a:lnTo>
                        <a:pt x="19986" y="19944"/>
                      </a:lnTo>
                      <a:lnTo>
                        <a:pt x="0" y="19944"/>
                      </a:lnTo>
                      <a:lnTo>
                        <a:pt x="0" y="0"/>
                      </a:lnTo>
                      <a:lnTo>
                        <a:pt x="19986" y="0"/>
                      </a:lnTo>
                      <a:close/>
                    </a:path>
                  </a:pathLst>
                </a:custGeom>
                <a:solidFill>
                  <a:srgbClr val="4DB3E6"/>
                </a:solidFill>
                <a:ln w="3175" cap="flat">
                  <a:solidFill>
                    <a:srgbClr val="4DB3E6"/>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sp>
          <p:nvSpPr>
            <p:cNvPr id="10247" name="Freeform 19"/>
            <p:cNvSpPr>
              <a:spLocks noChangeAspect="1"/>
            </p:cNvSpPr>
            <p:nvPr/>
          </p:nvSpPr>
          <p:spPr bwMode="auto">
            <a:xfrm>
              <a:off x="3422" y="1833"/>
              <a:ext cx="968" cy="242"/>
            </a:xfrm>
            <a:custGeom>
              <a:avLst/>
              <a:gdLst>
                <a:gd name="T0" fmla="*/ 47 w 20000"/>
                <a:gd name="T1" fmla="*/ 0 h 20000"/>
                <a:gd name="T2" fmla="*/ 47 w 20000"/>
                <a:gd name="T3" fmla="*/ 3 h 20000"/>
                <a:gd name="T4" fmla="*/ 0 w 20000"/>
                <a:gd name="T5" fmla="*/ 3 h 20000"/>
                <a:gd name="T6" fmla="*/ 0 w 20000"/>
                <a:gd name="T7" fmla="*/ 0 h 20000"/>
                <a:gd name="T8" fmla="*/ 47 w 20000"/>
                <a:gd name="T9" fmla="*/ 0 h 200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000" h="20000">
                  <a:moveTo>
                    <a:pt x="19986" y="0"/>
                  </a:moveTo>
                  <a:lnTo>
                    <a:pt x="19986" y="19944"/>
                  </a:lnTo>
                  <a:lnTo>
                    <a:pt x="0" y="19944"/>
                  </a:lnTo>
                  <a:lnTo>
                    <a:pt x="0" y="0"/>
                  </a:lnTo>
                  <a:lnTo>
                    <a:pt x="19986" y="0"/>
                  </a:lnTo>
                  <a:close/>
                </a:path>
              </a:pathLst>
            </a:custGeom>
            <a:noFill/>
            <a:ln w="3175" cap="flat">
              <a:solidFill>
                <a:srgbClr val="000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0248" name="Freeform 20"/>
            <p:cNvSpPr>
              <a:spLocks noChangeAspect="1"/>
            </p:cNvSpPr>
            <p:nvPr/>
          </p:nvSpPr>
          <p:spPr bwMode="auto">
            <a:xfrm>
              <a:off x="3422" y="382"/>
              <a:ext cx="968" cy="242"/>
            </a:xfrm>
            <a:custGeom>
              <a:avLst/>
              <a:gdLst>
                <a:gd name="T0" fmla="*/ 47 w 20000"/>
                <a:gd name="T1" fmla="*/ 0 h 20000"/>
                <a:gd name="T2" fmla="*/ 47 w 20000"/>
                <a:gd name="T3" fmla="*/ 3 h 20000"/>
                <a:gd name="T4" fmla="*/ 0 w 20000"/>
                <a:gd name="T5" fmla="*/ 3 h 20000"/>
                <a:gd name="T6" fmla="*/ 0 w 20000"/>
                <a:gd name="T7" fmla="*/ 0 h 20000"/>
                <a:gd name="T8" fmla="*/ 47 w 20000"/>
                <a:gd name="T9" fmla="*/ 0 h 200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000" h="20000">
                  <a:moveTo>
                    <a:pt x="19986" y="0"/>
                  </a:moveTo>
                  <a:lnTo>
                    <a:pt x="19986" y="19944"/>
                  </a:lnTo>
                  <a:lnTo>
                    <a:pt x="0" y="19944"/>
                  </a:lnTo>
                  <a:lnTo>
                    <a:pt x="0" y="0"/>
                  </a:lnTo>
                  <a:lnTo>
                    <a:pt x="19986" y="0"/>
                  </a:lnTo>
                  <a:close/>
                </a:path>
              </a:pathLst>
            </a:custGeom>
            <a:noFill/>
            <a:ln w="3175" cap="flat">
              <a:solidFill>
                <a:srgbClr val="000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0249" name="Freeform 21"/>
            <p:cNvSpPr>
              <a:spLocks noChangeAspect="1"/>
            </p:cNvSpPr>
            <p:nvPr/>
          </p:nvSpPr>
          <p:spPr bwMode="auto">
            <a:xfrm>
              <a:off x="3422" y="624"/>
              <a:ext cx="968" cy="242"/>
            </a:xfrm>
            <a:custGeom>
              <a:avLst/>
              <a:gdLst>
                <a:gd name="T0" fmla="*/ 47 w 20000"/>
                <a:gd name="T1" fmla="*/ 0 h 20000"/>
                <a:gd name="T2" fmla="*/ 47 w 20000"/>
                <a:gd name="T3" fmla="*/ 3 h 20000"/>
                <a:gd name="T4" fmla="*/ 0 w 20000"/>
                <a:gd name="T5" fmla="*/ 3 h 20000"/>
                <a:gd name="T6" fmla="*/ 0 w 20000"/>
                <a:gd name="T7" fmla="*/ 0 h 20000"/>
                <a:gd name="T8" fmla="*/ 47 w 20000"/>
                <a:gd name="T9" fmla="*/ 0 h 200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000" h="20000">
                  <a:moveTo>
                    <a:pt x="19986" y="0"/>
                  </a:moveTo>
                  <a:lnTo>
                    <a:pt x="19986" y="19944"/>
                  </a:lnTo>
                  <a:lnTo>
                    <a:pt x="0" y="19944"/>
                  </a:lnTo>
                  <a:lnTo>
                    <a:pt x="0" y="0"/>
                  </a:lnTo>
                  <a:lnTo>
                    <a:pt x="19986" y="0"/>
                  </a:lnTo>
                  <a:close/>
                </a:path>
              </a:pathLst>
            </a:custGeom>
            <a:noFill/>
            <a:ln w="3175" cap="flat">
              <a:solidFill>
                <a:srgbClr val="000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0250" name="Freeform 22"/>
            <p:cNvSpPr>
              <a:spLocks noChangeAspect="1"/>
            </p:cNvSpPr>
            <p:nvPr/>
          </p:nvSpPr>
          <p:spPr bwMode="auto">
            <a:xfrm>
              <a:off x="3422" y="866"/>
              <a:ext cx="968" cy="242"/>
            </a:xfrm>
            <a:custGeom>
              <a:avLst/>
              <a:gdLst>
                <a:gd name="T0" fmla="*/ 47 w 20000"/>
                <a:gd name="T1" fmla="*/ 0 h 20000"/>
                <a:gd name="T2" fmla="*/ 47 w 20000"/>
                <a:gd name="T3" fmla="*/ 3 h 20000"/>
                <a:gd name="T4" fmla="*/ 0 w 20000"/>
                <a:gd name="T5" fmla="*/ 3 h 20000"/>
                <a:gd name="T6" fmla="*/ 0 w 20000"/>
                <a:gd name="T7" fmla="*/ 0 h 20000"/>
                <a:gd name="T8" fmla="*/ 47 w 20000"/>
                <a:gd name="T9" fmla="*/ 0 h 200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000" h="20000">
                  <a:moveTo>
                    <a:pt x="19986" y="0"/>
                  </a:moveTo>
                  <a:lnTo>
                    <a:pt x="19986" y="19944"/>
                  </a:lnTo>
                  <a:lnTo>
                    <a:pt x="0" y="19944"/>
                  </a:lnTo>
                  <a:lnTo>
                    <a:pt x="0" y="0"/>
                  </a:lnTo>
                  <a:lnTo>
                    <a:pt x="19986" y="0"/>
                  </a:lnTo>
                  <a:close/>
                </a:path>
              </a:pathLst>
            </a:custGeom>
            <a:noFill/>
            <a:ln w="3175" cap="flat">
              <a:solidFill>
                <a:srgbClr val="000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0251" name="Freeform 23"/>
            <p:cNvSpPr>
              <a:spLocks noChangeAspect="1"/>
            </p:cNvSpPr>
            <p:nvPr/>
          </p:nvSpPr>
          <p:spPr bwMode="auto">
            <a:xfrm>
              <a:off x="3422" y="1108"/>
              <a:ext cx="968" cy="242"/>
            </a:xfrm>
            <a:custGeom>
              <a:avLst/>
              <a:gdLst>
                <a:gd name="T0" fmla="*/ 47 w 20000"/>
                <a:gd name="T1" fmla="*/ 0 h 20000"/>
                <a:gd name="T2" fmla="*/ 47 w 20000"/>
                <a:gd name="T3" fmla="*/ 3 h 20000"/>
                <a:gd name="T4" fmla="*/ 0 w 20000"/>
                <a:gd name="T5" fmla="*/ 3 h 20000"/>
                <a:gd name="T6" fmla="*/ 0 w 20000"/>
                <a:gd name="T7" fmla="*/ 0 h 20000"/>
                <a:gd name="T8" fmla="*/ 47 w 20000"/>
                <a:gd name="T9" fmla="*/ 0 h 200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000" h="20000">
                  <a:moveTo>
                    <a:pt x="19986" y="0"/>
                  </a:moveTo>
                  <a:lnTo>
                    <a:pt x="19986" y="19944"/>
                  </a:lnTo>
                  <a:lnTo>
                    <a:pt x="0" y="19944"/>
                  </a:lnTo>
                  <a:lnTo>
                    <a:pt x="0" y="0"/>
                  </a:lnTo>
                  <a:lnTo>
                    <a:pt x="19986" y="0"/>
                  </a:lnTo>
                  <a:close/>
                </a:path>
              </a:pathLst>
            </a:custGeom>
            <a:noFill/>
            <a:ln w="3175" cap="flat">
              <a:solidFill>
                <a:srgbClr val="000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0252" name="Freeform 24"/>
            <p:cNvSpPr>
              <a:spLocks noChangeAspect="1"/>
            </p:cNvSpPr>
            <p:nvPr/>
          </p:nvSpPr>
          <p:spPr bwMode="auto">
            <a:xfrm>
              <a:off x="3422" y="1350"/>
              <a:ext cx="968" cy="241"/>
            </a:xfrm>
            <a:custGeom>
              <a:avLst/>
              <a:gdLst>
                <a:gd name="T0" fmla="*/ 47 w 20000"/>
                <a:gd name="T1" fmla="*/ 0 h 20000"/>
                <a:gd name="T2" fmla="*/ 47 w 20000"/>
                <a:gd name="T3" fmla="*/ 3 h 20000"/>
                <a:gd name="T4" fmla="*/ 0 w 20000"/>
                <a:gd name="T5" fmla="*/ 3 h 20000"/>
                <a:gd name="T6" fmla="*/ 0 w 20000"/>
                <a:gd name="T7" fmla="*/ 0 h 20000"/>
                <a:gd name="T8" fmla="*/ 47 w 20000"/>
                <a:gd name="T9" fmla="*/ 0 h 200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000" h="20000">
                  <a:moveTo>
                    <a:pt x="19986" y="0"/>
                  </a:moveTo>
                  <a:lnTo>
                    <a:pt x="19986" y="19944"/>
                  </a:lnTo>
                  <a:lnTo>
                    <a:pt x="0" y="19944"/>
                  </a:lnTo>
                  <a:lnTo>
                    <a:pt x="0" y="0"/>
                  </a:lnTo>
                  <a:lnTo>
                    <a:pt x="19986" y="0"/>
                  </a:lnTo>
                  <a:close/>
                </a:path>
              </a:pathLst>
            </a:custGeom>
            <a:noFill/>
            <a:ln w="3175" cap="flat">
              <a:solidFill>
                <a:srgbClr val="000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0253" name="Freeform 25"/>
            <p:cNvSpPr>
              <a:spLocks noChangeAspect="1"/>
            </p:cNvSpPr>
            <p:nvPr/>
          </p:nvSpPr>
          <p:spPr bwMode="auto">
            <a:xfrm>
              <a:off x="3422" y="1591"/>
              <a:ext cx="968" cy="242"/>
            </a:xfrm>
            <a:custGeom>
              <a:avLst/>
              <a:gdLst>
                <a:gd name="T0" fmla="*/ 47 w 20000"/>
                <a:gd name="T1" fmla="*/ 0 h 20000"/>
                <a:gd name="T2" fmla="*/ 47 w 20000"/>
                <a:gd name="T3" fmla="*/ 3 h 20000"/>
                <a:gd name="T4" fmla="*/ 0 w 20000"/>
                <a:gd name="T5" fmla="*/ 3 h 20000"/>
                <a:gd name="T6" fmla="*/ 0 w 20000"/>
                <a:gd name="T7" fmla="*/ 0 h 20000"/>
                <a:gd name="T8" fmla="*/ 47 w 20000"/>
                <a:gd name="T9" fmla="*/ 0 h 200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000" h="20000">
                  <a:moveTo>
                    <a:pt x="19986" y="0"/>
                  </a:moveTo>
                  <a:lnTo>
                    <a:pt x="19986" y="19944"/>
                  </a:lnTo>
                  <a:lnTo>
                    <a:pt x="0" y="19944"/>
                  </a:lnTo>
                  <a:lnTo>
                    <a:pt x="0" y="0"/>
                  </a:lnTo>
                  <a:lnTo>
                    <a:pt x="19986" y="0"/>
                  </a:lnTo>
                  <a:close/>
                </a:path>
              </a:pathLst>
            </a:custGeom>
            <a:noFill/>
            <a:ln w="3175" cap="flat">
              <a:solidFill>
                <a:srgbClr val="000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0254" name="Freeform 26"/>
            <p:cNvSpPr>
              <a:spLocks noChangeAspect="1"/>
            </p:cNvSpPr>
            <p:nvPr/>
          </p:nvSpPr>
          <p:spPr bwMode="auto">
            <a:xfrm>
              <a:off x="3422" y="2075"/>
              <a:ext cx="968" cy="242"/>
            </a:xfrm>
            <a:custGeom>
              <a:avLst/>
              <a:gdLst>
                <a:gd name="T0" fmla="*/ 47 w 20000"/>
                <a:gd name="T1" fmla="*/ 0 h 20000"/>
                <a:gd name="T2" fmla="*/ 47 w 20000"/>
                <a:gd name="T3" fmla="*/ 3 h 20000"/>
                <a:gd name="T4" fmla="*/ 0 w 20000"/>
                <a:gd name="T5" fmla="*/ 3 h 20000"/>
                <a:gd name="T6" fmla="*/ 0 w 20000"/>
                <a:gd name="T7" fmla="*/ 0 h 20000"/>
                <a:gd name="T8" fmla="*/ 47 w 20000"/>
                <a:gd name="T9" fmla="*/ 0 h 200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000" h="20000">
                  <a:moveTo>
                    <a:pt x="19986" y="0"/>
                  </a:moveTo>
                  <a:lnTo>
                    <a:pt x="19986" y="19944"/>
                  </a:lnTo>
                  <a:lnTo>
                    <a:pt x="0" y="19944"/>
                  </a:lnTo>
                  <a:lnTo>
                    <a:pt x="0" y="0"/>
                  </a:lnTo>
                  <a:lnTo>
                    <a:pt x="19986" y="0"/>
                  </a:lnTo>
                  <a:close/>
                </a:path>
              </a:pathLst>
            </a:custGeom>
            <a:noFill/>
            <a:ln w="3175" cap="flat">
              <a:solidFill>
                <a:srgbClr val="000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0255" name="Freeform 27"/>
            <p:cNvSpPr>
              <a:spLocks noChangeAspect="1"/>
            </p:cNvSpPr>
            <p:nvPr/>
          </p:nvSpPr>
          <p:spPr bwMode="auto">
            <a:xfrm>
              <a:off x="3422" y="2317"/>
              <a:ext cx="968" cy="242"/>
            </a:xfrm>
            <a:custGeom>
              <a:avLst/>
              <a:gdLst>
                <a:gd name="T0" fmla="*/ 47 w 20000"/>
                <a:gd name="T1" fmla="*/ 0 h 20000"/>
                <a:gd name="T2" fmla="*/ 47 w 20000"/>
                <a:gd name="T3" fmla="*/ 3 h 20000"/>
                <a:gd name="T4" fmla="*/ 0 w 20000"/>
                <a:gd name="T5" fmla="*/ 3 h 20000"/>
                <a:gd name="T6" fmla="*/ 0 w 20000"/>
                <a:gd name="T7" fmla="*/ 0 h 20000"/>
                <a:gd name="T8" fmla="*/ 47 w 20000"/>
                <a:gd name="T9" fmla="*/ 0 h 200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000" h="20000">
                  <a:moveTo>
                    <a:pt x="19986" y="0"/>
                  </a:moveTo>
                  <a:lnTo>
                    <a:pt x="19986" y="19944"/>
                  </a:lnTo>
                  <a:lnTo>
                    <a:pt x="0" y="19944"/>
                  </a:lnTo>
                  <a:lnTo>
                    <a:pt x="0" y="0"/>
                  </a:lnTo>
                  <a:lnTo>
                    <a:pt x="19986" y="0"/>
                  </a:lnTo>
                  <a:close/>
                </a:path>
              </a:pathLst>
            </a:custGeom>
            <a:noFill/>
            <a:ln w="3175" cap="flat">
              <a:solidFill>
                <a:srgbClr val="000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0256" name="Freeform 28"/>
            <p:cNvSpPr>
              <a:spLocks noChangeAspect="1"/>
            </p:cNvSpPr>
            <p:nvPr/>
          </p:nvSpPr>
          <p:spPr bwMode="auto">
            <a:xfrm>
              <a:off x="3422" y="2559"/>
              <a:ext cx="968" cy="242"/>
            </a:xfrm>
            <a:custGeom>
              <a:avLst/>
              <a:gdLst>
                <a:gd name="T0" fmla="*/ 47 w 20000"/>
                <a:gd name="T1" fmla="*/ 0 h 20000"/>
                <a:gd name="T2" fmla="*/ 47 w 20000"/>
                <a:gd name="T3" fmla="*/ 3 h 20000"/>
                <a:gd name="T4" fmla="*/ 0 w 20000"/>
                <a:gd name="T5" fmla="*/ 3 h 20000"/>
                <a:gd name="T6" fmla="*/ 0 w 20000"/>
                <a:gd name="T7" fmla="*/ 0 h 20000"/>
                <a:gd name="T8" fmla="*/ 47 w 20000"/>
                <a:gd name="T9" fmla="*/ 0 h 200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000" h="20000">
                  <a:moveTo>
                    <a:pt x="19986" y="0"/>
                  </a:moveTo>
                  <a:lnTo>
                    <a:pt x="19986" y="19944"/>
                  </a:lnTo>
                  <a:lnTo>
                    <a:pt x="0" y="19944"/>
                  </a:lnTo>
                  <a:lnTo>
                    <a:pt x="0" y="0"/>
                  </a:lnTo>
                  <a:lnTo>
                    <a:pt x="19986" y="0"/>
                  </a:lnTo>
                  <a:close/>
                </a:path>
              </a:pathLst>
            </a:custGeom>
            <a:noFill/>
            <a:ln w="3175" cap="flat">
              <a:solidFill>
                <a:srgbClr val="000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0257" name="Freeform 29"/>
            <p:cNvSpPr>
              <a:spLocks noChangeAspect="1"/>
            </p:cNvSpPr>
            <p:nvPr/>
          </p:nvSpPr>
          <p:spPr bwMode="auto">
            <a:xfrm>
              <a:off x="3422" y="2801"/>
              <a:ext cx="968" cy="242"/>
            </a:xfrm>
            <a:custGeom>
              <a:avLst/>
              <a:gdLst>
                <a:gd name="T0" fmla="*/ 47 w 20000"/>
                <a:gd name="T1" fmla="*/ 0 h 20000"/>
                <a:gd name="T2" fmla="*/ 47 w 20000"/>
                <a:gd name="T3" fmla="*/ 3 h 20000"/>
                <a:gd name="T4" fmla="*/ 0 w 20000"/>
                <a:gd name="T5" fmla="*/ 3 h 20000"/>
                <a:gd name="T6" fmla="*/ 0 w 20000"/>
                <a:gd name="T7" fmla="*/ 0 h 20000"/>
                <a:gd name="T8" fmla="*/ 47 w 20000"/>
                <a:gd name="T9" fmla="*/ 0 h 200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000" h="20000">
                  <a:moveTo>
                    <a:pt x="19986" y="0"/>
                  </a:moveTo>
                  <a:lnTo>
                    <a:pt x="19986" y="19944"/>
                  </a:lnTo>
                  <a:lnTo>
                    <a:pt x="0" y="19944"/>
                  </a:lnTo>
                  <a:lnTo>
                    <a:pt x="0" y="0"/>
                  </a:lnTo>
                  <a:lnTo>
                    <a:pt x="19986" y="0"/>
                  </a:lnTo>
                  <a:close/>
                </a:path>
              </a:pathLst>
            </a:custGeom>
            <a:noFill/>
            <a:ln w="3175" cap="flat">
              <a:solidFill>
                <a:srgbClr val="000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0258" name="Freeform 30"/>
            <p:cNvSpPr>
              <a:spLocks noChangeAspect="1"/>
            </p:cNvSpPr>
            <p:nvPr/>
          </p:nvSpPr>
          <p:spPr bwMode="auto">
            <a:xfrm>
              <a:off x="3422" y="3043"/>
              <a:ext cx="968" cy="241"/>
            </a:xfrm>
            <a:custGeom>
              <a:avLst/>
              <a:gdLst>
                <a:gd name="T0" fmla="*/ 47 w 20000"/>
                <a:gd name="T1" fmla="*/ 0 h 20000"/>
                <a:gd name="T2" fmla="*/ 47 w 20000"/>
                <a:gd name="T3" fmla="*/ 3 h 20000"/>
                <a:gd name="T4" fmla="*/ 0 w 20000"/>
                <a:gd name="T5" fmla="*/ 3 h 20000"/>
                <a:gd name="T6" fmla="*/ 0 w 20000"/>
                <a:gd name="T7" fmla="*/ 0 h 20000"/>
                <a:gd name="T8" fmla="*/ 47 w 20000"/>
                <a:gd name="T9" fmla="*/ 0 h 200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000" h="20000">
                  <a:moveTo>
                    <a:pt x="19986" y="0"/>
                  </a:moveTo>
                  <a:lnTo>
                    <a:pt x="19986" y="19944"/>
                  </a:lnTo>
                  <a:lnTo>
                    <a:pt x="0" y="19944"/>
                  </a:lnTo>
                  <a:lnTo>
                    <a:pt x="0" y="0"/>
                  </a:lnTo>
                  <a:lnTo>
                    <a:pt x="19986" y="0"/>
                  </a:lnTo>
                  <a:close/>
                </a:path>
              </a:pathLst>
            </a:custGeom>
            <a:noFill/>
            <a:ln w="3175" cap="flat">
              <a:solidFill>
                <a:srgbClr val="000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0259" name="Rectangle 31"/>
            <p:cNvSpPr>
              <a:spLocks noChangeAspect="1" noChangeArrowheads="1"/>
            </p:cNvSpPr>
            <p:nvPr/>
          </p:nvSpPr>
          <p:spPr bwMode="auto">
            <a:xfrm>
              <a:off x="1119" y="544"/>
              <a:ext cx="1129" cy="84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r>
                <a:rPr lang="zh-CN" altLang="en-US" sz="1200" b="0">
                  <a:solidFill>
                    <a:srgbClr val="000000"/>
                  </a:solidFill>
                </a:rPr>
                <a:t>数组名 </a:t>
              </a:r>
              <a:r>
                <a:rPr lang="zh-CN" altLang="zh-CN" sz="1200" b="0" noProof="1">
                  <a:solidFill>
                    <a:srgbClr val="000000"/>
                  </a:solidFill>
                </a:rPr>
                <a:t>(</a:t>
              </a:r>
              <a:r>
                <a:rPr lang="zh-CN" altLang="en-US" sz="1200" b="0">
                  <a:solidFill>
                    <a:srgbClr val="000000"/>
                  </a:solidFill>
                </a:rPr>
                <a:t>注意：同一数组中的所有元素有相同的数组名，如这里的所有元素它的数组名是</a:t>
              </a:r>
              <a:r>
                <a:rPr lang="zh-CN" altLang="zh-CN" sz="1200" b="0" noProof="1">
                  <a:solidFill>
                    <a:srgbClr val="000000"/>
                  </a:solidFill>
                </a:rPr>
                <a:t>, </a:t>
              </a:r>
              <a:r>
                <a:rPr lang="en-US" altLang="zh-CN" sz="1200" b="0" noProof="1">
                  <a:solidFill>
                    <a:srgbClr val="000000"/>
                  </a:solidFill>
                  <a:latin typeface="Lucida Console" panose="020B0609040504020204" pitchFamily="49" charset="0"/>
                </a:rPr>
                <a:t>c</a:t>
              </a:r>
              <a:r>
                <a:rPr lang="en-US" altLang="zh-CN" sz="1200" b="0" noProof="1">
                  <a:solidFill>
                    <a:srgbClr val="000000"/>
                  </a:solidFill>
                </a:rPr>
                <a:t>)</a:t>
              </a:r>
            </a:p>
          </p:txBody>
        </p:sp>
        <p:sp>
          <p:nvSpPr>
            <p:cNvPr id="10260" name="Rectangle 32"/>
            <p:cNvSpPr>
              <a:spLocks noChangeAspect="1" noChangeArrowheads="1"/>
            </p:cNvSpPr>
            <p:nvPr/>
          </p:nvSpPr>
          <p:spPr bwMode="auto">
            <a:xfrm>
              <a:off x="793" y="2704"/>
              <a:ext cx="1623" cy="4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nSpc>
                  <a:spcPct val="95000"/>
                </a:lnSpc>
              </a:pPr>
              <a:r>
                <a:rPr lang="zh-CN" altLang="en-US" sz="1200" b="0">
                  <a:solidFill>
                    <a:srgbClr val="000000"/>
                  </a:solidFill>
                </a:rPr>
                <a:t>索引 </a:t>
              </a:r>
              <a:r>
                <a:rPr lang="en-US" altLang="zh-CN" sz="1200" b="0">
                  <a:solidFill>
                    <a:srgbClr val="000000"/>
                  </a:solidFill>
                </a:rPr>
                <a:t>index</a:t>
              </a:r>
              <a:r>
                <a:rPr lang="en-US" altLang="zh-CN" sz="1200" b="0" noProof="1">
                  <a:solidFill>
                    <a:srgbClr val="000000"/>
                  </a:solidFill>
                </a:rPr>
                <a:t>(</a:t>
              </a:r>
              <a:r>
                <a:rPr lang="zh-CN" altLang="en-US" sz="1200" b="0">
                  <a:solidFill>
                    <a:srgbClr val="000000"/>
                  </a:solidFill>
                </a:rPr>
                <a:t>或 下标</a:t>
              </a:r>
              <a:r>
                <a:rPr lang="en-US" altLang="zh-CN" sz="1200" b="0" noProof="1">
                  <a:solidFill>
                    <a:srgbClr val="000000"/>
                  </a:solidFill>
                </a:rPr>
                <a:t>subscript) </a:t>
              </a:r>
              <a:endParaRPr lang="en-US" altLang="zh-CN" sz="1200" b="0" noProof="1">
                <a:solidFill>
                  <a:srgbClr val="000000"/>
                </a:solidFill>
                <a:latin typeface="Lucida Console" panose="020B0609040504020204" pitchFamily="49" charset="0"/>
              </a:endParaRPr>
            </a:p>
          </p:txBody>
        </p:sp>
        <p:sp>
          <p:nvSpPr>
            <p:cNvPr id="10261" name="Freeform 33"/>
            <p:cNvSpPr>
              <a:spLocks noChangeAspect="1"/>
            </p:cNvSpPr>
            <p:nvPr/>
          </p:nvSpPr>
          <p:spPr bwMode="auto">
            <a:xfrm>
              <a:off x="2141" y="544"/>
              <a:ext cx="643" cy="188"/>
            </a:xfrm>
            <a:custGeom>
              <a:avLst/>
              <a:gdLst>
                <a:gd name="T0" fmla="*/ 21 w 20000"/>
                <a:gd name="T1" fmla="*/ 0 h 20000"/>
                <a:gd name="T2" fmla="*/ 0 w 20000"/>
                <a:gd name="T3" fmla="*/ 2 h 20000"/>
                <a:gd name="T4" fmla="*/ 0 60000 65536"/>
                <a:gd name="T5" fmla="*/ 0 60000 65536"/>
              </a:gdLst>
              <a:ahLst/>
              <a:cxnLst>
                <a:cxn ang="T4">
                  <a:pos x="T0" y="T1"/>
                </a:cxn>
                <a:cxn ang="T5">
                  <a:pos x="T2" y="T3"/>
                </a:cxn>
              </a:cxnLst>
              <a:rect l="0" t="0" r="r" b="b"/>
              <a:pathLst>
                <a:path w="20000" h="20000">
                  <a:moveTo>
                    <a:pt x="19982" y="0"/>
                  </a:moveTo>
                  <a:lnTo>
                    <a:pt x="0" y="19929"/>
                  </a:lnTo>
                </a:path>
              </a:pathLst>
            </a:custGeom>
            <a:noFill/>
            <a:ln w="3175" cap="flat">
              <a:solidFill>
                <a:srgbClr val="000000"/>
              </a:solidFill>
              <a:prstDash val="solid"/>
              <a:round/>
              <a:headEnd type="triangle" w="med" len="sm"/>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0262" name="Freeform 34"/>
            <p:cNvSpPr>
              <a:spLocks noChangeAspect="1"/>
            </p:cNvSpPr>
            <p:nvPr/>
          </p:nvSpPr>
          <p:spPr bwMode="auto">
            <a:xfrm>
              <a:off x="1729" y="3151"/>
              <a:ext cx="1424" cy="242"/>
            </a:xfrm>
            <a:custGeom>
              <a:avLst/>
              <a:gdLst>
                <a:gd name="T0" fmla="*/ 0 w 20000"/>
                <a:gd name="T1" fmla="*/ 0 h 20000"/>
                <a:gd name="T2" fmla="*/ 0 w 20000"/>
                <a:gd name="T3" fmla="*/ 3 h 20000"/>
                <a:gd name="T4" fmla="*/ 101 w 20000"/>
                <a:gd name="T5" fmla="*/ 3 h 20000"/>
                <a:gd name="T6" fmla="*/ 101 w 20000"/>
                <a:gd name="T7" fmla="*/ 1 h 200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000" h="20000">
                  <a:moveTo>
                    <a:pt x="0" y="0"/>
                  </a:moveTo>
                  <a:lnTo>
                    <a:pt x="0" y="19944"/>
                  </a:lnTo>
                  <a:lnTo>
                    <a:pt x="19991" y="19944"/>
                  </a:lnTo>
                  <a:lnTo>
                    <a:pt x="19991" y="8889"/>
                  </a:lnTo>
                </a:path>
              </a:pathLst>
            </a:custGeom>
            <a:noFill/>
            <a:ln w="3175" cap="flat">
              <a:solidFill>
                <a:srgbClr val="000000"/>
              </a:solidFill>
              <a:prstDash val="solid"/>
              <a:round/>
              <a:headEnd type="none" w="med" len="med"/>
              <a:tailEnd type="triangle" w="med"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0263" name="Rectangle 35"/>
            <p:cNvSpPr>
              <a:spLocks noChangeAspect="1" noChangeArrowheads="1"/>
            </p:cNvSpPr>
            <p:nvPr/>
          </p:nvSpPr>
          <p:spPr bwMode="auto">
            <a:xfrm>
              <a:off x="2832" y="457"/>
              <a:ext cx="533" cy="17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nSpc>
                  <a:spcPct val="80000"/>
                </a:lnSpc>
              </a:pPr>
              <a:r>
                <a:rPr lang="en-US" altLang="zh-CN" sz="1200" b="0" noProof="1">
                  <a:solidFill>
                    <a:srgbClr val="000000"/>
                  </a:solidFill>
                  <a:latin typeface="Lucida Console" panose="020B0609040504020204" pitchFamily="49" charset="0"/>
                </a:rPr>
                <a:t>c[ 0 ]</a:t>
              </a:r>
            </a:p>
          </p:txBody>
        </p:sp>
        <p:sp>
          <p:nvSpPr>
            <p:cNvPr id="10264" name="Rectangle 36"/>
            <p:cNvSpPr>
              <a:spLocks noChangeAspect="1" noChangeArrowheads="1"/>
            </p:cNvSpPr>
            <p:nvPr/>
          </p:nvSpPr>
          <p:spPr bwMode="auto">
            <a:xfrm>
              <a:off x="2832" y="698"/>
              <a:ext cx="533" cy="17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nSpc>
                  <a:spcPct val="80000"/>
                </a:lnSpc>
              </a:pPr>
              <a:r>
                <a:rPr lang="en-US" altLang="zh-CN" sz="1200" b="0" noProof="1">
                  <a:solidFill>
                    <a:srgbClr val="000000"/>
                  </a:solidFill>
                  <a:latin typeface="Lucida Console" panose="020B0609040504020204" pitchFamily="49" charset="0"/>
                </a:rPr>
                <a:t>c[ 1 ]</a:t>
              </a:r>
            </a:p>
          </p:txBody>
        </p:sp>
        <p:sp>
          <p:nvSpPr>
            <p:cNvPr id="10265" name="Rectangle 37"/>
            <p:cNvSpPr>
              <a:spLocks noChangeAspect="1" noChangeArrowheads="1"/>
            </p:cNvSpPr>
            <p:nvPr/>
          </p:nvSpPr>
          <p:spPr bwMode="auto">
            <a:xfrm>
              <a:off x="2832" y="912"/>
              <a:ext cx="480" cy="1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nSpc>
                  <a:spcPct val="80000"/>
                </a:lnSpc>
              </a:pPr>
              <a:r>
                <a:rPr lang="en-US" altLang="zh-CN" sz="1200" b="0" noProof="1">
                  <a:solidFill>
                    <a:srgbClr val="000000"/>
                  </a:solidFill>
                  <a:latin typeface="Lucida Console" panose="020B0609040504020204" pitchFamily="49" charset="0"/>
                </a:rPr>
                <a:t>c[ 2 ]</a:t>
              </a:r>
            </a:p>
          </p:txBody>
        </p:sp>
        <p:sp>
          <p:nvSpPr>
            <p:cNvPr id="10266" name="Rectangle 38"/>
            <p:cNvSpPr>
              <a:spLocks noChangeAspect="1" noChangeArrowheads="1"/>
            </p:cNvSpPr>
            <p:nvPr/>
          </p:nvSpPr>
          <p:spPr bwMode="auto">
            <a:xfrm>
              <a:off x="2832" y="1180"/>
              <a:ext cx="533" cy="17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nSpc>
                  <a:spcPct val="80000"/>
                </a:lnSpc>
              </a:pPr>
              <a:r>
                <a:rPr lang="en-US" altLang="zh-CN" sz="1200" b="0" noProof="1">
                  <a:solidFill>
                    <a:srgbClr val="000000"/>
                  </a:solidFill>
                  <a:latin typeface="Lucida Console" panose="020B0609040504020204" pitchFamily="49" charset="0"/>
                </a:rPr>
                <a:t>c[ 3 ]</a:t>
              </a:r>
            </a:p>
          </p:txBody>
        </p:sp>
        <p:sp>
          <p:nvSpPr>
            <p:cNvPr id="10267" name="Rectangle 39"/>
            <p:cNvSpPr>
              <a:spLocks noChangeAspect="1" noChangeArrowheads="1"/>
            </p:cNvSpPr>
            <p:nvPr/>
          </p:nvSpPr>
          <p:spPr bwMode="auto">
            <a:xfrm>
              <a:off x="2832" y="1421"/>
              <a:ext cx="533" cy="17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nSpc>
                  <a:spcPct val="80000"/>
                </a:lnSpc>
              </a:pPr>
              <a:r>
                <a:rPr lang="en-US" altLang="zh-CN" sz="1200" b="0" noProof="1">
                  <a:solidFill>
                    <a:srgbClr val="000000"/>
                  </a:solidFill>
                  <a:latin typeface="Lucida Console" panose="020B0609040504020204" pitchFamily="49" charset="0"/>
                </a:rPr>
                <a:t>c[ 4 ]</a:t>
              </a:r>
            </a:p>
          </p:txBody>
        </p:sp>
        <p:sp>
          <p:nvSpPr>
            <p:cNvPr id="10268" name="Rectangle 40"/>
            <p:cNvSpPr>
              <a:spLocks noChangeAspect="1" noChangeArrowheads="1"/>
            </p:cNvSpPr>
            <p:nvPr/>
          </p:nvSpPr>
          <p:spPr bwMode="auto">
            <a:xfrm>
              <a:off x="2832" y="1662"/>
              <a:ext cx="533" cy="17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nSpc>
                  <a:spcPct val="80000"/>
                </a:lnSpc>
              </a:pPr>
              <a:r>
                <a:rPr lang="en-US" altLang="zh-CN" sz="1200" b="0" noProof="1">
                  <a:solidFill>
                    <a:srgbClr val="000000"/>
                  </a:solidFill>
                  <a:latin typeface="Lucida Console" panose="020B0609040504020204" pitchFamily="49" charset="0"/>
                </a:rPr>
                <a:t>c[ 5 ]</a:t>
              </a:r>
            </a:p>
          </p:txBody>
        </p:sp>
        <p:sp>
          <p:nvSpPr>
            <p:cNvPr id="10269" name="Rectangle 41"/>
            <p:cNvSpPr>
              <a:spLocks noChangeAspect="1" noChangeArrowheads="1"/>
            </p:cNvSpPr>
            <p:nvPr/>
          </p:nvSpPr>
          <p:spPr bwMode="auto">
            <a:xfrm>
              <a:off x="2832" y="1903"/>
              <a:ext cx="533" cy="17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nSpc>
                  <a:spcPct val="80000"/>
                </a:lnSpc>
              </a:pPr>
              <a:r>
                <a:rPr lang="en-US" altLang="zh-CN" sz="1200" b="0" noProof="1">
                  <a:solidFill>
                    <a:srgbClr val="000000"/>
                  </a:solidFill>
                  <a:latin typeface="Lucida Console" panose="020B0609040504020204" pitchFamily="49" charset="0"/>
                </a:rPr>
                <a:t>c[ 6 ]</a:t>
              </a:r>
            </a:p>
          </p:txBody>
        </p:sp>
        <p:sp>
          <p:nvSpPr>
            <p:cNvPr id="10270" name="Rectangle 42"/>
            <p:cNvSpPr>
              <a:spLocks noChangeAspect="1" noChangeArrowheads="1"/>
            </p:cNvSpPr>
            <p:nvPr/>
          </p:nvSpPr>
          <p:spPr bwMode="auto">
            <a:xfrm>
              <a:off x="2832" y="2144"/>
              <a:ext cx="533" cy="17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nSpc>
                  <a:spcPct val="80000"/>
                </a:lnSpc>
              </a:pPr>
              <a:r>
                <a:rPr lang="en-US" altLang="zh-CN" sz="1200" b="0" noProof="1">
                  <a:solidFill>
                    <a:srgbClr val="000000"/>
                  </a:solidFill>
                  <a:latin typeface="Lucida Console" panose="020B0609040504020204" pitchFamily="49" charset="0"/>
                </a:rPr>
                <a:t>c[ 7 ]</a:t>
              </a:r>
            </a:p>
          </p:txBody>
        </p:sp>
        <p:sp>
          <p:nvSpPr>
            <p:cNvPr id="10271" name="Rectangle 43"/>
            <p:cNvSpPr>
              <a:spLocks noChangeAspect="1" noChangeArrowheads="1"/>
            </p:cNvSpPr>
            <p:nvPr/>
          </p:nvSpPr>
          <p:spPr bwMode="auto">
            <a:xfrm>
              <a:off x="2832" y="2385"/>
              <a:ext cx="533" cy="17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nSpc>
                  <a:spcPct val="80000"/>
                </a:lnSpc>
              </a:pPr>
              <a:r>
                <a:rPr lang="en-US" altLang="zh-CN" sz="1200" b="0" noProof="1">
                  <a:solidFill>
                    <a:srgbClr val="000000"/>
                  </a:solidFill>
                  <a:latin typeface="Lucida Console" panose="020B0609040504020204" pitchFamily="49" charset="0"/>
                </a:rPr>
                <a:t>c[ 8 ]</a:t>
              </a:r>
            </a:p>
          </p:txBody>
        </p:sp>
        <p:sp>
          <p:nvSpPr>
            <p:cNvPr id="10272" name="Rectangle 44"/>
            <p:cNvSpPr>
              <a:spLocks noChangeAspect="1" noChangeArrowheads="1"/>
            </p:cNvSpPr>
            <p:nvPr/>
          </p:nvSpPr>
          <p:spPr bwMode="auto">
            <a:xfrm>
              <a:off x="2832" y="2626"/>
              <a:ext cx="533" cy="17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nSpc>
                  <a:spcPct val="80000"/>
                </a:lnSpc>
              </a:pPr>
              <a:r>
                <a:rPr lang="en-US" altLang="zh-CN" sz="1200" b="0" noProof="1">
                  <a:solidFill>
                    <a:srgbClr val="000000"/>
                  </a:solidFill>
                  <a:latin typeface="Lucida Console" panose="020B0609040504020204" pitchFamily="49" charset="0"/>
                </a:rPr>
                <a:t>c[ 9 ]</a:t>
              </a:r>
            </a:p>
          </p:txBody>
        </p:sp>
        <p:sp>
          <p:nvSpPr>
            <p:cNvPr id="10273" name="Rectangle 45"/>
            <p:cNvSpPr>
              <a:spLocks noChangeAspect="1" noChangeArrowheads="1"/>
            </p:cNvSpPr>
            <p:nvPr/>
          </p:nvSpPr>
          <p:spPr bwMode="auto">
            <a:xfrm>
              <a:off x="2832" y="2880"/>
              <a:ext cx="548" cy="14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nSpc>
                  <a:spcPct val="80000"/>
                </a:lnSpc>
              </a:pPr>
              <a:r>
                <a:rPr lang="en-US" altLang="zh-CN" sz="1200" b="0" noProof="1">
                  <a:solidFill>
                    <a:srgbClr val="000000"/>
                  </a:solidFill>
                  <a:latin typeface="Lucida Console" panose="020B0609040504020204" pitchFamily="49" charset="0"/>
                </a:rPr>
                <a:t>c[ 10 ]</a:t>
              </a:r>
            </a:p>
          </p:txBody>
        </p:sp>
        <p:sp>
          <p:nvSpPr>
            <p:cNvPr id="10274" name="Rectangle 46"/>
            <p:cNvSpPr>
              <a:spLocks noChangeAspect="1" noChangeArrowheads="1"/>
            </p:cNvSpPr>
            <p:nvPr/>
          </p:nvSpPr>
          <p:spPr bwMode="auto">
            <a:xfrm>
              <a:off x="2832" y="3120"/>
              <a:ext cx="629" cy="16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nSpc>
                  <a:spcPct val="80000"/>
                </a:lnSpc>
              </a:pPr>
              <a:r>
                <a:rPr lang="en-US" altLang="zh-CN" sz="1200" b="0" noProof="1">
                  <a:solidFill>
                    <a:srgbClr val="000000"/>
                  </a:solidFill>
                  <a:latin typeface="Lucida Console" panose="020B0609040504020204" pitchFamily="49" charset="0"/>
                </a:rPr>
                <a:t>c[ 11 ]</a:t>
              </a:r>
            </a:p>
          </p:txBody>
        </p:sp>
        <p:grpSp>
          <p:nvGrpSpPr>
            <p:cNvPr id="10275" name="Group 47"/>
            <p:cNvGrpSpPr>
              <a:grpSpLocks noChangeAspect="1"/>
            </p:cNvGrpSpPr>
            <p:nvPr/>
          </p:nvGrpSpPr>
          <p:grpSpPr bwMode="auto">
            <a:xfrm>
              <a:off x="3652" y="457"/>
              <a:ext cx="365" cy="2772"/>
              <a:chOff x="0" y="0"/>
              <a:chExt cx="20000" cy="20005"/>
            </a:xfrm>
          </p:grpSpPr>
          <p:sp>
            <p:nvSpPr>
              <p:cNvPr id="10276" name="Rectangle 48"/>
              <p:cNvSpPr>
                <a:spLocks noChangeAspect="1" noChangeArrowheads="1"/>
              </p:cNvSpPr>
              <p:nvPr/>
            </p:nvSpPr>
            <p:spPr bwMode="auto">
              <a:xfrm>
                <a:off x="0" y="0"/>
                <a:ext cx="20000" cy="8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nSpc>
                    <a:spcPct val="80000"/>
                  </a:lnSpc>
                </a:pPr>
                <a:r>
                  <a:rPr lang="zh-CN" altLang="zh-CN" sz="1200" b="0" noProof="1">
                    <a:solidFill>
                      <a:srgbClr val="000000"/>
                    </a:solidFill>
                    <a:latin typeface="Lucida Console" panose="020B0609040504020204" pitchFamily="49" charset="0"/>
                  </a:rPr>
                  <a:t>-45</a:t>
                </a:r>
              </a:p>
            </p:txBody>
          </p:sp>
          <p:sp>
            <p:nvSpPr>
              <p:cNvPr id="10277" name="Rectangle 49"/>
              <p:cNvSpPr>
                <a:spLocks noChangeAspect="1" noChangeArrowheads="1"/>
              </p:cNvSpPr>
              <p:nvPr/>
            </p:nvSpPr>
            <p:spPr bwMode="auto">
              <a:xfrm>
                <a:off x="0" y="1741"/>
                <a:ext cx="20000" cy="8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nSpc>
                    <a:spcPct val="80000"/>
                  </a:lnSpc>
                </a:pPr>
                <a:r>
                  <a:rPr lang="zh-CN" altLang="zh-CN" sz="1200" b="0" noProof="1">
                    <a:solidFill>
                      <a:srgbClr val="000000"/>
                    </a:solidFill>
                    <a:latin typeface="Lucida Console" panose="020B0609040504020204" pitchFamily="49" charset="0"/>
                  </a:rPr>
                  <a:t>6</a:t>
                </a:r>
              </a:p>
            </p:txBody>
          </p:sp>
          <p:sp>
            <p:nvSpPr>
              <p:cNvPr id="10278" name="Rectangle 50"/>
              <p:cNvSpPr>
                <a:spLocks noChangeAspect="1" noChangeArrowheads="1"/>
              </p:cNvSpPr>
              <p:nvPr/>
            </p:nvSpPr>
            <p:spPr bwMode="auto">
              <a:xfrm>
                <a:off x="0" y="3482"/>
                <a:ext cx="20000" cy="8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nSpc>
                    <a:spcPct val="80000"/>
                  </a:lnSpc>
                </a:pPr>
                <a:r>
                  <a:rPr lang="zh-CN" altLang="zh-CN" sz="1200" b="0" noProof="1">
                    <a:solidFill>
                      <a:srgbClr val="000000"/>
                    </a:solidFill>
                    <a:latin typeface="Lucida Console" panose="020B0609040504020204" pitchFamily="49" charset="0"/>
                  </a:rPr>
                  <a:t>0</a:t>
                </a:r>
              </a:p>
            </p:txBody>
          </p:sp>
          <p:sp>
            <p:nvSpPr>
              <p:cNvPr id="10279" name="Rectangle 51"/>
              <p:cNvSpPr>
                <a:spLocks noChangeAspect="1" noChangeArrowheads="1"/>
              </p:cNvSpPr>
              <p:nvPr/>
            </p:nvSpPr>
            <p:spPr bwMode="auto">
              <a:xfrm>
                <a:off x="0" y="5217"/>
                <a:ext cx="20000" cy="8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nSpc>
                    <a:spcPct val="80000"/>
                  </a:lnSpc>
                </a:pPr>
                <a:r>
                  <a:rPr lang="zh-CN" altLang="zh-CN" sz="1200" b="0" noProof="1">
                    <a:solidFill>
                      <a:srgbClr val="000000"/>
                    </a:solidFill>
                    <a:latin typeface="Lucida Console" panose="020B0609040504020204" pitchFamily="49" charset="0"/>
                  </a:rPr>
                  <a:t>72</a:t>
                </a:r>
              </a:p>
            </p:txBody>
          </p:sp>
          <p:sp>
            <p:nvSpPr>
              <p:cNvPr id="10280" name="Rectangle 52"/>
              <p:cNvSpPr>
                <a:spLocks noChangeAspect="1" noChangeArrowheads="1"/>
              </p:cNvSpPr>
              <p:nvPr/>
            </p:nvSpPr>
            <p:spPr bwMode="auto">
              <a:xfrm>
                <a:off x="0" y="6958"/>
                <a:ext cx="20000" cy="8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nSpc>
                    <a:spcPct val="80000"/>
                  </a:lnSpc>
                </a:pPr>
                <a:r>
                  <a:rPr lang="zh-CN" altLang="zh-CN" sz="1200" b="0" noProof="1">
                    <a:solidFill>
                      <a:srgbClr val="000000"/>
                    </a:solidFill>
                    <a:latin typeface="Lucida Console" panose="020B0609040504020204" pitchFamily="49" charset="0"/>
                  </a:rPr>
                  <a:t>1543</a:t>
                </a:r>
              </a:p>
            </p:txBody>
          </p:sp>
          <p:sp>
            <p:nvSpPr>
              <p:cNvPr id="10281" name="Rectangle 53"/>
              <p:cNvSpPr>
                <a:spLocks noChangeAspect="1" noChangeArrowheads="1"/>
              </p:cNvSpPr>
              <p:nvPr/>
            </p:nvSpPr>
            <p:spPr bwMode="auto">
              <a:xfrm>
                <a:off x="0" y="8698"/>
                <a:ext cx="20000" cy="8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nSpc>
                    <a:spcPct val="80000"/>
                  </a:lnSpc>
                </a:pPr>
                <a:r>
                  <a:rPr lang="zh-CN" altLang="zh-CN" sz="1200" b="0" noProof="1">
                    <a:solidFill>
                      <a:srgbClr val="000000"/>
                    </a:solidFill>
                    <a:latin typeface="Lucida Console" panose="020B0609040504020204" pitchFamily="49" charset="0"/>
                  </a:rPr>
                  <a:t>-89</a:t>
                </a:r>
              </a:p>
            </p:txBody>
          </p:sp>
          <p:sp>
            <p:nvSpPr>
              <p:cNvPr id="10282" name="Rectangle 54"/>
              <p:cNvSpPr>
                <a:spLocks noChangeAspect="1" noChangeArrowheads="1"/>
              </p:cNvSpPr>
              <p:nvPr/>
            </p:nvSpPr>
            <p:spPr bwMode="auto">
              <a:xfrm>
                <a:off x="0" y="10439"/>
                <a:ext cx="20000" cy="8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nSpc>
                    <a:spcPct val="80000"/>
                  </a:lnSpc>
                </a:pPr>
                <a:r>
                  <a:rPr lang="zh-CN" altLang="zh-CN" sz="1200" b="0" noProof="1">
                    <a:solidFill>
                      <a:srgbClr val="000000"/>
                    </a:solidFill>
                    <a:latin typeface="Lucida Console" panose="020B0609040504020204" pitchFamily="49" charset="0"/>
                  </a:rPr>
                  <a:t>0</a:t>
                </a:r>
              </a:p>
            </p:txBody>
          </p:sp>
          <p:sp>
            <p:nvSpPr>
              <p:cNvPr id="10283" name="Rectangle 55"/>
              <p:cNvSpPr>
                <a:spLocks noChangeAspect="1" noChangeArrowheads="1"/>
              </p:cNvSpPr>
              <p:nvPr/>
            </p:nvSpPr>
            <p:spPr bwMode="auto">
              <a:xfrm>
                <a:off x="0" y="12176"/>
                <a:ext cx="20000" cy="8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nSpc>
                    <a:spcPct val="80000"/>
                  </a:lnSpc>
                </a:pPr>
                <a:r>
                  <a:rPr lang="zh-CN" altLang="zh-CN" sz="1200" b="0" noProof="1">
                    <a:solidFill>
                      <a:srgbClr val="000000"/>
                    </a:solidFill>
                    <a:latin typeface="Lucida Console" panose="020B0609040504020204" pitchFamily="49" charset="0"/>
                  </a:rPr>
                  <a:t>62</a:t>
                </a:r>
              </a:p>
            </p:txBody>
          </p:sp>
          <p:sp>
            <p:nvSpPr>
              <p:cNvPr id="10284" name="Rectangle 56"/>
              <p:cNvSpPr>
                <a:spLocks noChangeAspect="1" noChangeArrowheads="1"/>
              </p:cNvSpPr>
              <p:nvPr/>
            </p:nvSpPr>
            <p:spPr bwMode="auto">
              <a:xfrm>
                <a:off x="0" y="13915"/>
                <a:ext cx="20000" cy="8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nSpc>
                    <a:spcPct val="80000"/>
                  </a:lnSpc>
                </a:pPr>
                <a:r>
                  <a:rPr lang="zh-CN" altLang="zh-CN" sz="1200" b="0" noProof="1">
                    <a:solidFill>
                      <a:srgbClr val="000000"/>
                    </a:solidFill>
                    <a:latin typeface="Lucida Console" panose="020B0609040504020204" pitchFamily="49" charset="0"/>
                  </a:rPr>
                  <a:t>-3</a:t>
                </a:r>
              </a:p>
            </p:txBody>
          </p:sp>
          <p:sp>
            <p:nvSpPr>
              <p:cNvPr id="10285" name="Rectangle 57"/>
              <p:cNvSpPr>
                <a:spLocks noChangeAspect="1" noChangeArrowheads="1"/>
              </p:cNvSpPr>
              <p:nvPr/>
            </p:nvSpPr>
            <p:spPr bwMode="auto">
              <a:xfrm>
                <a:off x="0" y="15656"/>
                <a:ext cx="20000" cy="8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nSpc>
                    <a:spcPct val="80000"/>
                  </a:lnSpc>
                </a:pPr>
                <a:r>
                  <a:rPr lang="zh-CN" altLang="zh-CN" sz="1200" b="0" noProof="1">
                    <a:solidFill>
                      <a:srgbClr val="000000"/>
                    </a:solidFill>
                    <a:latin typeface="Lucida Console" panose="020B0609040504020204" pitchFamily="49" charset="0"/>
                  </a:rPr>
                  <a:t>1</a:t>
                </a:r>
              </a:p>
            </p:txBody>
          </p:sp>
          <p:sp>
            <p:nvSpPr>
              <p:cNvPr id="10286" name="Rectangle 58"/>
              <p:cNvSpPr>
                <a:spLocks noChangeAspect="1" noChangeArrowheads="1"/>
              </p:cNvSpPr>
              <p:nvPr/>
            </p:nvSpPr>
            <p:spPr bwMode="auto">
              <a:xfrm>
                <a:off x="0" y="17397"/>
                <a:ext cx="20000" cy="8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nSpc>
                    <a:spcPct val="80000"/>
                  </a:lnSpc>
                </a:pPr>
                <a:r>
                  <a:rPr lang="zh-CN" altLang="zh-CN" sz="1200" b="0" noProof="1">
                    <a:solidFill>
                      <a:srgbClr val="000000"/>
                    </a:solidFill>
                    <a:latin typeface="Lucida Console" panose="020B0609040504020204" pitchFamily="49" charset="0"/>
                  </a:rPr>
                  <a:t>6453</a:t>
                </a:r>
              </a:p>
            </p:txBody>
          </p:sp>
          <p:sp>
            <p:nvSpPr>
              <p:cNvPr id="10287" name="Rectangle 59"/>
              <p:cNvSpPr>
                <a:spLocks noChangeAspect="1" noChangeArrowheads="1"/>
              </p:cNvSpPr>
              <p:nvPr/>
            </p:nvSpPr>
            <p:spPr bwMode="auto">
              <a:xfrm>
                <a:off x="0" y="19132"/>
                <a:ext cx="20000" cy="8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nSpc>
                    <a:spcPct val="80000"/>
                  </a:lnSpc>
                </a:pPr>
                <a:r>
                  <a:rPr lang="zh-CN" altLang="zh-CN" sz="1200" b="0" noProof="1">
                    <a:solidFill>
                      <a:srgbClr val="000000"/>
                    </a:solidFill>
                    <a:latin typeface="Lucida Console" panose="020B0609040504020204" pitchFamily="49" charset="0"/>
                  </a:rPr>
                  <a:t>78</a:t>
                </a:r>
              </a:p>
            </p:txBody>
          </p:sp>
        </p:grpSp>
      </p:grpSp>
      <p:sp>
        <p:nvSpPr>
          <p:cNvPr id="2" name="文本框 1"/>
          <p:cNvSpPr txBox="1"/>
          <p:nvPr/>
        </p:nvSpPr>
        <p:spPr>
          <a:xfrm>
            <a:off x="6484143" y="1394724"/>
            <a:ext cx="2420856" cy="369332"/>
          </a:xfrm>
          <a:prstGeom prst="rect">
            <a:avLst/>
          </a:prstGeom>
          <a:noFill/>
        </p:spPr>
        <p:txBody>
          <a:bodyPr wrap="none" rtlCol="0">
            <a:spAutoFit/>
          </a:bodyPr>
          <a:lstStyle/>
          <a:p>
            <a:r>
              <a:rPr lang="en-US" altLang="zh-CN" dirty="0" smtClean="0"/>
              <a:t>add=</a:t>
            </a:r>
            <a:r>
              <a:rPr lang="en-US" altLang="zh-CN" dirty="0" err="1" smtClean="0"/>
              <a:t>c+i</a:t>
            </a:r>
            <a:r>
              <a:rPr lang="en-US" altLang="zh-CN" dirty="0" smtClean="0"/>
              <a:t>*</a:t>
            </a:r>
            <a:r>
              <a:rPr lang="zh-CN" altLang="en-US" dirty="0" smtClean="0"/>
              <a:t>数据类型大小</a:t>
            </a:r>
            <a:endParaRPr lang="zh-CN" altLang="en-US" dirty="0"/>
          </a:p>
        </p:txBody>
      </p:sp>
      <p:sp>
        <p:nvSpPr>
          <p:cNvPr id="62" name="文本框 61"/>
          <p:cNvSpPr txBox="1"/>
          <p:nvPr/>
        </p:nvSpPr>
        <p:spPr>
          <a:xfrm>
            <a:off x="6471329" y="420554"/>
            <a:ext cx="1694695" cy="369332"/>
          </a:xfrm>
          <a:prstGeom prst="rect">
            <a:avLst/>
          </a:prstGeom>
          <a:noFill/>
        </p:spPr>
        <p:txBody>
          <a:bodyPr wrap="none" rtlCol="0">
            <a:spAutoFit/>
          </a:bodyPr>
          <a:lstStyle/>
          <a:p>
            <a:r>
              <a:rPr lang="en-US" altLang="zh-CN" dirty="0" smtClean="0"/>
              <a:t>c=0x00000000H</a:t>
            </a:r>
            <a:endParaRPr lang="zh-CN" altLang="en-US" dirty="0"/>
          </a:p>
        </p:txBody>
      </p:sp>
    </p:spTree>
    <p:extLst>
      <p:ext uri="{BB962C8B-B14F-4D97-AF65-F5344CB8AC3E}">
        <p14:creationId xmlns:p14="http://schemas.microsoft.com/office/powerpoint/2010/main" val="41589800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8" presetClass="entr" presetSubtype="32" fill="hold" nodeType="clickEffect">
                                  <p:stCondLst>
                                    <p:cond delay="0"/>
                                  </p:stCondLst>
                                  <p:childTnLst>
                                    <p:set>
                                      <p:cBhvr>
                                        <p:cTn id="6" dur="1" fill="hold">
                                          <p:stCondLst>
                                            <p:cond delay="0"/>
                                          </p:stCondLst>
                                        </p:cTn>
                                        <p:tgtEl>
                                          <p:spTgt spid="551938"/>
                                        </p:tgtEl>
                                        <p:attrNameLst>
                                          <p:attrName>style.visibility</p:attrName>
                                        </p:attrNameLst>
                                      </p:cBhvr>
                                      <p:to>
                                        <p:strVal val="visible"/>
                                      </p:to>
                                    </p:set>
                                    <p:animEffect transition="in" filter="diamond(out)">
                                      <p:cBhvr>
                                        <p:cTn id="7" dur="2000"/>
                                        <p:tgtEl>
                                          <p:spTgt spid="5519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p:txBody>
          <a:bodyPr>
            <a:normAutofit fontScale="90000"/>
          </a:bodyPr>
          <a:lstStyle/>
          <a:p>
            <a:pPr eaLnBrk="1" hangingPunct="1"/>
            <a:r>
              <a:rPr lang="en-US" altLang="zh-CN" dirty="0" smtClean="0"/>
              <a:t>Arrays</a:t>
            </a:r>
          </a:p>
        </p:txBody>
      </p:sp>
      <p:sp>
        <p:nvSpPr>
          <p:cNvPr id="11268" name="Rectangle 3"/>
          <p:cNvSpPr>
            <a:spLocks noGrp="1" noChangeArrowheads="1"/>
          </p:cNvSpPr>
          <p:nvPr>
            <p:ph idx="1"/>
          </p:nvPr>
        </p:nvSpPr>
        <p:spPr/>
        <p:txBody>
          <a:bodyPr/>
          <a:lstStyle/>
          <a:p>
            <a:pPr eaLnBrk="1" hangingPunct="1"/>
            <a:r>
              <a:rPr lang="zh-CN" altLang="en-US" sz="2800" dirty="0" smtClean="0">
                <a:solidFill>
                  <a:srgbClr val="FF0000"/>
                </a:solidFill>
              </a:rPr>
              <a:t>数组索引</a:t>
            </a:r>
            <a:endParaRPr lang="en-US" altLang="zh-CN" sz="2800" dirty="0" smtClean="0">
              <a:solidFill>
                <a:srgbClr val="FF0000"/>
              </a:solidFill>
            </a:endParaRPr>
          </a:p>
          <a:p>
            <a:pPr lvl="1" eaLnBrk="1" hangingPunct="1"/>
            <a:r>
              <a:rPr lang="zh-CN" altLang="en-US" sz="2400" dirty="0" smtClean="0">
                <a:solidFill>
                  <a:srgbClr val="FF0000"/>
                </a:solidFill>
              </a:rPr>
              <a:t>也称之为下标，放置在方括号内</a:t>
            </a:r>
            <a:endParaRPr lang="en-US" altLang="zh-CN" sz="2400" dirty="0" smtClean="0">
              <a:solidFill>
                <a:srgbClr val="FF0000"/>
              </a:solidFill>
            </a:endParaRPr>
          </a:p>
          <a:p>
            <a:pPr lvl="1" eaLnBrk="1" hangingPunct="1"/>
            <a:r>
              <a:rPr lang="zh-CN" altLang="en-US" sz="2400" dirty="0" smtClean="0">
                <a:solidFill>
                  <a:srgbClr val="FF0000"/>
                </a:solidFill>
              </a:rPr>
              <a:t>必须是正整数或者正整数表达式</a:t>
            </a:r>
            <a:r>
              <a:rPr lang="en-US" altLang="zh-CN" sz="2400" dirty="0" smtClean="0">
                <a:solidFill>
                  <a:srgbClr val="FF0000"/>
                </a:solidFill>
              </a:rPr>
              <a:t/>
            </a:r>
            <a:br>
              <a:rPr lang="en-US" altLang="zh-CN" sz="2400" dirty="0" smtClean="0">
                <a:solidFill>
                  <a:srgbClr val="FF0000"/>
                </a:solidFill>
              </a:rPr>
            </a:br>
            <a:r>
              <a:rPr lang="en-US" altLang="zh-CN" sz="2400" dirty="0" smtClean="0">
                <a:solidFill>
                  <a:srgbClr val="FF0000"/>
                </a:solidFill>
              </a:rPr>
              <a:t>	</a:t>
            </a:r>
            <a:r>
              <a:rPr lang="en-US" altLang="zh-CN" sz="2400" dirty="0" smtClean="0">
                <a:solidFill>
                  <a:srgbClr val="FF0000"/>
                </a:solidFill>
                <a:latin typeface="Lucida Console" panose="020B0609040504020204" pitchFamily="49" charset="0"/>
              </a:rPr>
              <a:t>a = 5;</a:t>
            </a:r>
            <a:br>
              <a:rPr lang="en-US" altLang="zh-CN" sz="2400" dirty="0" smtClean="0">
                <a:solidFill>
                  <a:srgbClr val="FF0000"/>
                </a:solidFill>
                <a:latin typeface="Lucida Console" panose="020B0609040504020204" pitchFamily="49" charset="0"/>
              </a:rPr>
            </a:br>
            <a:r>
              <a:rPr lang="en-US" altLang="zh-CN" sz="2400" dirty="0" smtClean="0">
                <a:solidFill>
                  <a:srgbClr val="FF0000"/>
                </a:solidFill>
                <a:latin typeface="Lucida Console" panose="020B0609040504020204" pitchFamily="49" charset="0"/>
              </a:rPr>
              <a:t>	b = 6;</a:t>
            </a:r>
            <a:br>
              <a:rPr lang="en-US" altLang="zh-CN" sz="2400" dirty="0" smtClean="0">
                <a:solidFill>
                  <a:srgbClr val="FF0000"/>
                </a:solidFill>
                <a:latin typeface="Lucida Console" panose="020B0609040504020204" pitchFamily="49" charset="0"/>
              </a:rPr>
            </a:br>
            <a:r>
              <a:rPr lang="en-US" altLang="zh-CN" sz="2400" dirty="0" smtClean="0">
                <a:solidFill>
                  <a:srgbClr val="FF0000"/>
                </a:solidFill>
                <a:latin typeface="Lucida Console" panose="020B0609040504020204" pitchFamily="49" charset="0"/>
              </a:rPr>
              <a:t>	c[ a + b ] += 2;</a:t>
            </a:r>
          </a:p>
          <a:p>
            <a:pPr lvl="1" eaLnBrk="1" hangingPunct="1"/>
            <a:r>
              <a:rPr lang="en-US" altLang="zh-CN" sz="2400" dirty="0" smtClean="0">
                <a:solidFill>
                  <a:srgbClr val="FF0000"/>
                </a:solidFill>
                <a:latin typeface="Lucida Console" panose="020B0609040504020204" pitchFamily="49" charset="0"/>
              </a:rPr>
              <a:t>[]</a:t>
            </a:r>
            <a:r>
              <a:rPr lang="zh-CN" altLang="en-US" sz="2400" dirty="0" smtClean="0">
                <a:solidFill>
                  <a:srgbClr val="FF0000"/>
                </a:solidFill>
                <a:latin typeface="Lucida Console" panose="020B0609040504020204" pitchFamily="49" charset="0"/>
              </a:rPr>
              <a:t>方括号优先级同圆括号</a:t>
            </a:r>
            <a:endParaRPr lang="en-US" altLang="zh-CN" sz="2400" dirty="0" smtClean="0">
              <a:solidFill>
                <a:srgbClr val="FF0000"/>
              </a:solidFill>
              <a:latin typeface="Lucida Console" panose="020B0609040504020204" pitchFamily="49" charset="0"/>
            </a:endParaRPr>
          </a:p>
          <a:p>
            <a:pPr lvl="1" eaLnBrk="1" hangingPunct="1"/>
            <a:r>
              <a:rPr lang="zh-CN" altLang="en-US" sz="2400" dirty="0" smtClean="0">
                <a:solidFill>
                  <a:srgbClr val="FF0000"/>
                </a:solidFill>
                <a:latin typeface="Lucida Console" panose="020B0609040504020204" pitchFamily="49" charset="0"/>
              </a:rPr>
              <a:t>数组长度可通过</a:t>
            </a:r>
            <a:r>
              <a:rPr lang="en-US" altLang="zh-CN" sz="2400" dirty="0" smtClean="0">
                <a:solidFill>
                  <a:srgbClr val="FF0000"/>
                </a:solidFill>
                <a:latin typeface="Lucida Console" panose="020B0609040504020204" pitchFamily="49" charset="0"/>
              </a:rPr>
              <a:t>.length</a:t>
            </a:r>
            <a:r>
              <a:rPr lang="zh-CN" altLang="en-US" sz="2400" dirty="0" smtClean="0">
                <a:solidFill>
                  <a:srgbClr val="FF0000"/>
                </a:solidFill>
                <a:latin typeface="Lucida Console" panose="020B0609040504020204" pitchFamily="49" charset="0"/>
              </a:rPr>
              <a:t>属性获得</a:t>
            </a:r>
            <a:r>
              <a:rPr lang="en-US" altLang="zh-CN" sz="2400" dirty="0" smtClean="0">
                <a:solidFill>
                  <a:srgbClr val="FF0000"/>
                </a:solidFill>
                <a:latin typeface="Lucida Console" panose="020B0609040504020204" pitchFamily="49" charset="0"/>
              </a:rPr>
              <a:t/>
            </a:r>
            <a:br>
              <a:rPr lang="en-US" altLang="zh-CN" sz="2400" dirty="0" smtClean="0">
                <a:solidFill>
                  <a:srgbClr val="FF0000"/>
                </a:solidFill>
                <a:latin typeface="Lucida Console" panose="020B0609040504020204" pitchFamily="49" charset="0"/>
              </a:rPr>
            </a:br>
            <a:endParaRPr lang="en-US" altLang="zh-CN" sz="2400" dirty="0" smtClean="0">
              <a:solidFill>
                <a:srgbClr val="FF0000"/>
              </a:solidFill>
            </a:endParaRPr>
          </a:p>
        </p:txBody>
      </p:sp>
      <p:sp>
        <p:nvSpPr>
          <p:cNvPr id="11266" name="灯片编号占位符 3"/>
          <p:cNvSpPr>
            <a:spLocks noGrp="1"/>
          </p:cNvSpPr>
          <p:nvPr>
            <p:ph type="sldNum" sz="quarter" idx="12"/>
          </p:nvPr>
        </p:nvSpPr>
        <p:spPr>
          <a:noFill/>
        </p:spPr>
        <p:txBody>
          <a:bodyPr/>
          <a:lstStyle>
            <a:lvl1pPr eaLnBrk="0" hangingPunct="0">
              <a:defRPr b="1">
                <a:solidFill>
                  <a:schemeClr val="tx1"/>
                </a:solidFill>
                <a:latin typeface="Arial" panose="020B0604020202020204" pitchFamily="34" charset="0"/>
                <a:ea typeface="宋体" panose="02010600030101010101" pitchFamily="2" charset="-122"/>
              </a:defRPr>
            </a:lvl1pPr>
            <a:lvl2pPr marL="557213" indent="-214313" eaLnBrk="0" hangingPunct="0">
              <a:defRPr b="1">
                <a:solidFill>
                  <a:schemeClr val="tx1"/>
                </a:solidFill>
                <a:latin typeface="Arial" panose="020B0604020202020204" pitchFamily="34" charset="0"/>
                <a:ea typeface="宋体" panose="02010600030101010101" pitchFamily="2" charset="-122"/>
              </a:defRPr>
            </a:lvl2pPr>
            <a:lvl3pPr marL="857250" indent="-171450" eaLnBrk="0" hangingPunct="0">
              <a:defRPr b="1">
                <a:solidFill>
                  <a:schemeClr val="tx1"/>
                </a:solidFill>
                <a:latin typeface="Arial" panose="020B0604020202020204" pitchFamily="34" charset="0"/>
                <a:ea typeface="宋体" panose="02010600030101010101" pitchFamily="2" charset="-122"/>
              </a:defRPr>
            </a:lvl3pPr>
            <a:lvl4pPr marL="1200150" indent="-171450" eaLnBrk="0" hangingPunct="0">
              <a:defRPr b="1">
                <a:solidFill>
                  <a:schemeClr val="tx1"/>
                </a:solidFill>
                <a:latin typeface="Arial" panose="020B0604020202020204" pitchFamily="34" charset="0"/>
                <a:ea typeface="宋体" panose="02010600030101010101" pitchFamily="2" charset="-122"/>
              </a:defRPr>
            </a:lvl4pPr>
            <a:lvl5pPr marL="1543050" indent="-171450" eaLnBrk="0" hangingPunct="0">
              <a:defRPr b="1">
                <a:solidFill>
                  <a:schemeClr val="tx1"/>
                </a:solidFill>
                <a:latin typeface="Arial" panose="020B0604020202020204" pitchFamily="34" charset="0"/>
                <a:ea typeface="宋体" panose="02010600030101010101" pitchFamily="2" charset="-122"/>
              </a:defRPr>
            </a:lvl5pPr>
            <a:lvl6pPr marL="1885950" indent="-17145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228850" indent="-17145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2571750" indent="-17145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2914650" indent="-17145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fld id="{17C7B537-5F46-4A05-8BD8-88D0CA87EB69}" type="slidenum">
              <a:rPr lang="en-US" altLang="zh-CN" b="0">
                <a:solidFill>
                  <a:srgbClr val="66FFFF"/>
                </a:solidFill>
                <a:latin typeface="Courier New" panose="02070309020205020404" pitchFamily="49" charset="0"/>
              </a:rPr>
              <a:pPr eaLnBrk="1" hangingPunct="1"/>
              <a:t>12</a:t>
            </a:fld>
            <a:endParaRPr lang="en-US" altLang="zh-CN" b="0">
              <a:solidFill>
                <a:srgbClr val="66FFFF"/>
              </a:solidFill>
              <a:latin typeface="Courier New" panose="02070309020205020404" pitchFamily="49" charset="0"/>
            </a:endParaRPr>
          </a:p>
        </p:txBody>
      </p:sp>
    </p:spTree>
    <p:extLst>
      <p:ext uri="{BB962C8B-B14F-4D97-AF65-F5344CB8AC3E}">
        <p14:creationId xmlns:p14="http://schemas.microsoft.com/office/powerpoint/2010/main" val="3033356550"/>
      </p:ext>
    </p:extLst>
  </p:cSld>
  <p:clrMapOvr>
    <a:masterClrMapping/>
  </p:clrMapOvr>
  <p:transition spd="slow">
    <p:fade thruBlk="1"/>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标题 1"/>
          <p:cNvSpPr>
            <a:spLocks noGrp="1"/>
          </p:cNvSpPr>
          <p:nvPr>
            <p:ph type="title"/>
          </p:nvPr>
        </p:nvSpPr>
        <p:spPr/>
        <p:txBody>
          <a:bodyPr>
            <a:normAutofit fontScale="90000"/>
          </a:bodyPr>
          <a:lstStyle/>
          <a:p>
            <a:pPr eaLnBrk="1" hangingPunct="1"/>
            <a:r>
              <a:rPr lang="zh-CN" altLang="en-US" dirty="0" smtClean="0"/>
              <a:t>数组元素的遍历和访问</a:t>
            </a:r>
          </a:p>
        </p:txBody>
      </p:sp>
      <p:sp>
        <p:nvSpPr>
          <p:cNvPr id="13316" name="内容占位符 2"/>
          <p:cNvSpPr>
            <a:spLocks noGrp="1"/>
          </p:cNvSpPr>
          <p:nvPr>
            <p:ph idx="1"/>
          </p:nvPr>
        </p:nvSpPr>
        <p:spPr/>
        <p:txBody>
          <a:bodyPr/>
          <a:lstStyle/>
          <a:p>
            <a:pPr marL="457200" lvl="1" indent="0" eaLnBrk="1" hangingPunct="1">
              <a:buNone/>
            </a:pPr>
            <a:r>
              <a:rPr lang="en-US" altLang="zh-CN" sz="2000" dirty="0" err="1" smtClean="0"/>
              <a:t>int</a:t>
            </a:r>
            <a:r>
              <a:rPr lang="en-US" altLang="zh-CN" sz="2000" dirty="0" smtClean="0"/>
              <a:t> score[] = {88,81,74}</a:t>
            </a:r>
          </a:p>
          <a:p>
            <a:pPr eaLnBrk="1" hangingPunct="1"/>
            <a:r>
              <a:rPr lang="zh-CN" altLang="en-US" sz="2400" dirty="0" smtClean="0"/>
              <a:t>数组的遍历和访问</a:t>
            </a:r>
            <a:endParaRPr lang="en-US" altLang="zh-CN" sz="2400" dirty="0" smtClean="0"/>
          </a:p>
          <a:p>
            <a:pPr lvl="1" eaLnBrk="1" hangingPunct="1"/>
            <a:r>
              <a:rPr lang="zh-CN" altLang="en-US" sz="2000" dirty="0" smtClean="0"/>
              <a:t>方法一、</a:t>
            </a:r>
            <a:endParaRPr lang="en-US" altLang="zh-CN" sz="2000" dirty="0" smtClean="0"/>
          </a:p>
          <a:p>
            <a:pPr lvl="1" eaLnBrk="1" hangingPunct="1"/>
            <a:endParaRPr lang="en-US" altLang="zh-CN" sz="2000" dirty="0" smtClean="0"/>
          </a:p>
          <a:p>
            <a:pPr lvl="1" eaLnBrk="1" hangingPunct="1"/>
            <a:endParaRPr lang="en-US" altLang="zh-CN" sz="2000" dirty="0" smtClean="0"/>
          </a:p>
          <a:p>
            <a:pPr lvl="1" eaLnBrk="1" hangingPunct="1"/>
            <a:endParaRPr lang="en-US" altLang="zh-CN" sz="2000" dirty="0" smtClean="0"/>
          </a:p>
          <a:p>
            <a:pPr lvl="1" eaLnBrk="1" hangingPunct="1"/>
            <a:r>
              <a:rPr lang="zh-CN" altLang="en-US" sz="2000" dirty="0" smtClean="0"/>
              <a:t>方法二、</a:t>
            </a:r>
          </a:p>
        </p:txBody>
      </p:sp>
      <p:sp>
        <p:nvSpPr>
          <p:cNvPr id="13314" name="灯片编号占位符 3"/>
          <p:cNvSpPr>
            <a:spLocks noGrp="1"/>
          </p:cNvSpPr>
          <p:nvPr>
            <p:ph type="sldNum" sz="quarter" idx="12"/>
          </p:nvPr>
        </p:nvSpPr>
        <p:spPr>
          <a:noFill/>
        </p:spPr>
        <p:txBody>
          <a:bodyPr/>
          <a:lstStyle>
            <a:lvl1pPr eaLnBrk="0" hangingPunct="0">
              <a:defRPr b="1">
                <a:solidFill>
                  <a:schemeClr val="tx1"/>
                </a:solidFill>
                <a:latin typeface="Arial" panose="020B0604020202020204" pitchFamily="34" charset="0"/>
                <a:ea typeface="宋体" panose="02010600030101010101" pitchFamily="2" charset="-122"/>
              </a:defRPr>
            </a:lvl1pPr>
            <a:lvl2pPr marL="557213" indent="-214313" eaLnBrk="0" hangingPunct="0">
              <a:defRPr b="1">
                <a:solidFill>
                  <a:schemeClr val="tx1"/>
                </a:solidFill>
                <a:latin typeface="Arial" panose="020B0604020202020204" pitchFamily="34" charset="0"/>
                <a:ea typeface="宋体" panose="02010600030101010101" pitchFamily="2" charset="-122"/>
              </a:defRPr>
            </a:lvl2pPr>
            <a:lvl3pPr marL="857250" indent="-171450" eaLnBrk="0" hangingPunct="0">
              <a:defRPr b="1">
                <a:solidFill>
                  <a:schemeClr val="tx1"/>
                </a:solidFill>
                <a:latin typeface="Arial" panose="020B0604020202020204" pitchFamily="34" charset="0"/>
                <a:ea typeface="宋体" panose="02010600030101010101" pitchFamily="2" charset="-122"/>
              </a:defRPr>
            </a:lvl3pPr>
            <a:lvl4pPr marL="1200150" indent="-171450" eaLnBrk="0" hangingPunct="0">
              <a:defRPr b="1">
                <a:solidFill>
                  <a:schemeClr val="tx1"/>
                </a:solidFill>
                <a:latin typeface="Arial" panose="020B0604020202020204" pitchFamily="34" charset="0"/>
                <a:ea typeface="宋体" panose="02010600030101010101" pitchFamily="2" charset="-122"/>
              </a:defRPr>
            </a:lvl4pPr>
            <a:lvl5pPr marL="1543050" indent="-171450" eaLnBrk="0" hangingPunct="0">
              <a:defRPr b="1">
                <a:solidFill>
                  <a:schemeClr val="tx1"/>
                </a:solidFill>
                <a:latin typeface="Arial" panose="020B0604020202020204" pitchFamily="34" charset="0"/>
                <a:ea typeface="宋体" panose="02010600030101010101" pitchFamily="2" charset="-122"/>
              </a:defRPr>
            </a:lvl5pPr>
            <a:lvl6pPr marL="1885950" indent="-17145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228850" indent="-17145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2571750" indent="-17145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2914650" indent="-17145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fld id="{FA4CE257-AEBB-4368-83A1-8E49DD8B0ED3}" type="slidenum">
              <a:rPr lang="en-US" altLang="zh-CN" b="0">
                <a:solidFill>
                  <a:srgbClr val="66FFFF"/>
                </a:solidFill>
                <a:latin typeface="Courier New" panose="02070309020205020404" pitchFamily="49" charset="0"/>
              </a:rPr>
              <a:pPr eaLnBrk="1" hangingPunct="1"/>
              <a:t>13</a:t>
            </a:fld>
            <a:endParaRPr lang="en-US" altLang="zh-CN" b="0">
              <a:solidFill>
                <a:srgbClr val="66FFFF"/>
              </a:solidFill>
              <a:latin typeface="Courier New" panose="02070309020205020404" pitchFamily="49" charset="0"/>
            </a:endParaRPr>
          </a:p>
        </p:txBody>
      </p:sp>
      <p:sp>
        <p:nvSpPr>
          <p:cNvPr id="13317" name="矩形 5"/>
          <p:cNvSpPr>
            <a:spLocks noChangeArrowheads="1"/>
          </p:cNvSpPr>
          <p:nvPr/>
        </p:nvSpPr>
        <p:spPr bwMode="auto">
          <a:xfrm>
            <a:off x="827584" y="2504972"/>
            <a:ext cx="5400675" cy="784830"/>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266700" eaLnBrk="0" hangingPunct="0">
              <a:defRPr b="1">
                <a:solidFill>
                  <a:schemeClr val="tx1"/>
                </a:solidFill>
                <a:latin typeface="Arial" panose="020B0604020202020204" pitchFamily="34" charset="0"/>
                <a:ea typeface="宋体" panose="02010600030101010101" pitchFamily="2" charset="-122"/>
              </a:defRPr>
            </a:lvl1pPr>
            <a:lvl2pPr marL="742950" indent="-285750" defTabSz="266700" eaLnBrk="0" hangingPunct="0">
              <a:defRPr b="1">
                <a:solidFill>
                  <a:schemeClr val="tx1"/>
                </a:solidFill>
                <a:latin typeface="Arial" panose="020B0604020202020204" pitchFamily="34" charset="0"/>
                <a:ea typeface="宋体" panose="02010600030101010101" pitchFamily="2" charset="-122"/>
              </a:defRPr>
            </a:lvl2pPr>
            <a:lvl3pPr marL="1143000" indent="-228600" defTabSz="266700" eaLnBrk="0" hangingPunct="0">
              <a:defRPr b="1">
                <a:solidFill>
                  <a:schemeClr val="tx1"/>
                </a:solidFill>
                <a:latin typeface="Arial" panose="020B0604020202020204" pitchFamily="34" charset="0"/>
                <a:ea typeface="宋体" panose="02010600030101010101" pitchFamily="2" charset="-122"/>
              </a:defRPr>
            </a:lvl3pPr>
            <a:lvl4pPr marL="1600200" indent="-228600" defTabSz="266700" eaLnBrk="0" hangingPunct="0">
              <a:defRPr b="1">
                <a:solidFill>
                  <a:schemeClr val="tx1"/>
                </a:solidFill>
                <a:latin typeface="Arial" panose="020B0604020202020204" pitchFamily="34" charset="0"/>
                <a:ea typeface="宋体" panose="02010600030101010101" pitchFamily="2" charset="-122"/>
              </a:defRPr>
            </a:lvl4pPr>
            <a:lvl5pPr marL="2057400" indent="-228600" defTabSz="266700" eaLnBrk="0" hangingPunct="0">
              <a:defRPr b="1">
                <a:solidFill>
                  <a:schemeClr val="tx1"/>
                </a:solidFill>
                <a:latin typeface="Arial" panose="020B0604020202020204" pitchFamily="34" charset="0"/>
                <a:ea typeface="宋体" panose="02010600030101010101" pitchFamily="2" charset="-122"/>
              </a:defRPr>
            </a:lvl5pPr>
            <a:lvl6pPr marL="2514600" indent="-228600" defTabSz="2667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defTabSz="2667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defTabSz="2667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defTabSz="2667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en-US" altLang="zh-CN" sz="1200" dirty="0">
                <a:latin typeface="Lucida Console" panose="020B0609040504020204" pitchFamily="49" charset="0"/>
                <a:sym typeface="Lucida Console" panose="020B0609040504020204" pitchFamily="49" charset="0"/>
              </a:rPr>
              <a:t>		</a:t>
            </a:r>
            <a:r>
              <a:rPr lang="en-US" altLang="zh-CN" sz="1100" dirty="0" err="1">
                <a:latin typeface="Lucida Console" panose="020B0609040504020204" pitchFamily="49" charset="0"/>
                <a:sym typeface="Lucida Console" panose="020B0609040504020204" pitchFamily="49" charset="0"/>
              </a:rPr>
              <a:t>int</a:t>
            </a:r>
            <a:r>
              <a:rPr lang="en-US" altLang="zh-CN" sz="1100" dirty="0">
                <a:latin typeface="Lucida Console" panose="020B0609040504020204" pitchFamily="49" charset="0"/>
                <a:sym typeface="Lucida Console" panose="020B0609040504020204" pitchFamily="49" charset="0"/>
              </a:rPr>
              <a:t>[] score = {88,74,81};</a:t>
            </a:r>
          </a:p>
          <a:p>
            <a:pPr eaLnBrk="1" hangingPunct="1"/>
            <a:r>
              <a:rPr lang="en-US" altLang="zh-CN" sz="1100" dirty="0">
                <a:latin typeface="Lucida Console" panose="020B0609040504020204" pitchFamily="49" charset="0"/>
                <a:sym typeface="Lucida Console" panose="020B0609040504020204" pitchFamily="49" charset="0"/>
              </a:rPr>
              <a:t>		for (</a:t>
            </a:r>
            <a:r>
              <a:rPr lang="en-US" altLang="zh-CN" sz="1100" dirty="0" err="1">
                <a:latin typeface="Lucida Console" panose="020B0609040504020204" pitchFamily="49" charset="0"/>
                <a:sym typeface="Lucida Console" panose="020B0609040504020204" pitchFamily="49" charset="0"/>
              </a:rPr>
              <a:t>int</a:t>
            </a:r>
            <a:r>
              <a:rPr lang="en-US" altLang="zh-CN" sz="1100" dirty="0">
                <a:latin typeface="Lucida Console" panose="020B0609040504020204" pitchFamily="49" charset="0"/>
                <a:sym typeface="Lucida Console" panose="020B0609040504020204" pitchFamily="49" charset="0"/>
              </a:rPr>
              <a:t> </a:t>
            </a:r>
            <a:r>
              <a:rPr lang="en-US" altLang="zh-CN" sz="1100" dirty="0" err="1">
                <a:latin typeface="Lucida Console" panose="020B0609040504020204" pitchFamily="49" charset="0"/>
                <a:sym typeface="Lucida Console" panose="020B0609040504020204" pitchFamily="49" charset="0"/>
              </a:rPr>
              <a:t>i</a:t>
            </a:r>
            <a:r>
              <a:rPr lang="en-US" altLang="zh-CN" sz="1100" dirty="0">
                <a:latin typeface="Lucida Console" panose="020B0609040504020204" pitchFamily="49" charset="0"/>
                <a:sym typeface="Lucida Console" panose="020B0609040504020204" pitchFamily="49" charset="0"/>
              </a:rPr>
              <a:t> = 0; </a:t>
            </a:r>
            <a:r>
              <a:rPr lang="en-US" altLang="zh-CN" sz="1100" dirty="0" err="1">
                <a:latin typeface="Lucida Console" panose="020B0609040504020204" pitchFamily="49" charset="0"/>
                <a:sym typeface="Lucida Console" panose="020B0609040504020204" pitchFamily="49" charset="0"/>
              </a:rPr>
              <a:t>i</a:t>
            </a:r>
            <a:r>
              <a:rPr lang="en-US" altLang="zh-CN" sz="1100" dirty="0">
                <a:latin typeface="Lucida Console" panose="020B0609040504020204" pitchFamily="49" charset="0"/>
                <a:sym typeface="Lucida Console" panose="020B0609040504020204" pitchFamily="49" charset="0"/>
              </a:rPr>
              <a:t> &lt; </a:t>
            </a:r>
            <a:r>
              <a:rPr lang="en-US" altLang="zh-CN" sz="1100" dirty="0" err="1">
                <a:latin typeface="Lucida Console" panose="020B0609040504020204" pitchFamily="49" charset="0"/>
                <a:sym typeface="Lucida Console" panose="020B0609040504020204" pitchFamily="49" charset="0"/>
              </a:rPr>
              <a:t>score.length</a:t>
            </a:r>
            <a:r>
              <a:rPr lang="en-US" altLang="zh-CN" sz="1100" dirty="0">
                <a:latin typeface="Lucida Console" panose="020B0609040504020204" pitchFamily="49" charset="0"/>
                <a:sym typeface="Lucida Console" panose="020B0609040504020204" pitchFamily="49" charset="0"/>
              </a:rPr>
              <a:t>; </a:t>
            </a:r>
            <a:r>
              <a:rPr lang="en-US" altLang="zh-CN" sz="1100" dirty="0" err="1">
                <a:latin typeface="Lucida Console" panose="020B0609040504020204" pitchFamily="49" charset="0"/>
                <a:sym typeface="Lucida Console" panose="020B0609040504020204" pitchFamily="49" charset="0"/>
              </a:rPr>
              <a:t>i</a:t>
            </a:r>
            <a:r>
              <a:rPr lang="en-US" altLang="zh-CN" sz="1100" dirty="0">
                <a:latin typeface="Lucida Console" panose="020B0609040504020204" pitchFamily="49" charset="0"/>
                <a:sym typeface="Lucida Console" panose="020B0609040504020204" pitchFamily="49" charset="0"/>
              </a:rPr>
              <a:t>++) {</a:t>
            </a:r>
          </a:p>
          <a:p>
            <a:pPr eaLnBrk="1" hangingPunct="1"/>
            <a:r>
              <a:rPr lang="en-US" altLang="zh-CN" sz="1100" dirty="0">
                <a:latin typeface="Lucida Console" panose="020B0609040504020204" pitchFamily="49" charset="0"/>
                <a:sym typeface="Lucida Console" panose="020B0609040504020204" pitchFamily="49" charset="0"/>
              </a:rPr>
              <a:t>			</a:t>
            </a:r>
            <a:r>
              <a:rPr lang="en-US" altLang="zh-CN" sz="1100" dirty="0" err="1">
                <a:latin typeface="Lucida Console" panose="020B0609040504020204" pitchFamily="49" charset="0"/>
                <a:sym typeface="Lucida Console" panose="020B0609040504020204" pitchFamily="49" charset="0"/>
              </a:rPr>
              <a:t>System.out.printf</a:t>
            </a:r>
            <a:r>
              <a:rPr lang="en-US" altLang="zh-CN" sz="1100" dirty="0">
                <a:latin typeface="Lucida Console" panose="020B0609040504020204" pitchFamily="49" charset="0"/>
                <a:sym typeface="Lucida Console" panose="020B0609040504020204" pitchFamily="49" charset="0"/>
              </a:rPr>
              <a:t>("</a:t>
            </a:r>
            <a:r>
              <a:rPr lang="zh-CN" altLang="en-US" sz="1100" dirty="0">
                <a:latin typeface="Lucida Console" panose="020B0609040504020204" pitchFamily="49" charset="0"/>
                <a:sym typeface="Lucida Console" panose="020B0609040504020204" pitchFamily="49" charset="0"/>
              </a:rPr>
              <a:t>学生成绩</a:t>
            </a:r>
            <a:r>
              <a:rPr lang="en-US" altLang="zh-CN" sz="1100" dirty="0">
                <a:latin typeface="Lucida Console" panose="020B0609040504020204" pitchFamily="49" charset="0"/>
                <a:sym typeface="Lucida Console" panose="020B0609040504020204" pitchFamily="49" charset="0"/>
              </a:rPr>
              <a:t>%d\</a:t>
            </a:r>
            <a:r>
              <a:rPr lang="en-US" altLang="zh-CN" sz="1100" dirty="0" err="1">
                <a:latin typeface="Lucida Console" panose="020B0609040504020204" pitchFamily="49" charset="0"/>
                <a:sym typeface="Lucida Console" panose="020B0609040504020204" pitchFamily="49" charset="0"/>
              </a:rPr>
              <a:t>n",score</a:t>
            </a:r>
            <a:r>
              <a:rPr lang="en-US" altLang="zh-CN" sz="1100" dirty="0">
                <a:latin typeface="Lucida Console" panose="020B0609040504020204" pitchFamily="49" charset="0"/>
                <a:sym typeface="Lucida Console" panose="020B0609040504020204" pitchFamily="49" charset="0"/>
              </a:rPr>
              <a:t>[</a:t>
            </a:r>
            <a:r>
              <a:rPr lang="en-US" altLang="zh-CN" sz="1100" dirty="0" err="1">
                <a:latin typeface="Lucida Console" panose="020B0609040504020204" pitchFamily="49" charset="0"/>
                <a:sym typeface="Lucida Console" panose="020B0609040504020204" pitchFamily="49" charset="0"/>
              </a:rPr>
              <a:t>i</a:t>
            </a:r>
            <a:r>
              <a:rPr lang="en-US" altLang="zh-CN" sz="1100" dirty="0">
                <a:latin typeface="Lucida Console" panose="020B0609040504020204" pitchFamily="49" charset="0"/>
                <a:sym typeface="Lucida Console" panose="020B0609040504020204" pitchFamily="49" charset="0"/>
              </a:rPr>
              <a:t>]);</a:t>
            </a:r>
          </a:p>
          <a:p>
            <a:pPr eaLnBrk="1" hangingPunct="1"/>
            <a:r>
              <a:rPr lang="en-US" altLang="zh-CN" sz="1100" dirty="0">
                <a:latin typeface="Lucida Console" panose="020B0609040504020204" pitchFamily="49" charset="0"/>
                <a:sym typeface="Lucida Console" panose="020B0609040504020204" pitchFamily="49" charset="0"/>
              </a:rPr>
              <a:t>		}</a:t>
            </a:r>
            <a:endParaRPr lang="zh-CN" altLang="en-US" sz="1100" dirty="0">
              <a:latin typeface="Lucida Console" panose="020B0609040504020204" pitchFamily="49" charset="0"/>
              <a:sym typeface="Lucida Console" panose="020B0609040504020204" pitchFamily="49" charset="0"/>
            </a:endParaRPr>
          </a:p>
        </p:txBody>
      </p:sp>
      <p:sp>
        <p:nvSpPr>
          <p:cNvPr id="13318" name="TextBox 7"/>
          <p:cNvSpPr txBox="1">
            <a:spLocks noChangeArrowheads="1"/>
          </p:cNvSpPr>
          <p:nvPr/>
        </p:nvSpPr>
        <p:spPr bwMode="auto">
          <a:xfrm>
            <a:off x="804582" y="3924491"/>
            <a:ext cx="5400675" cy="830997"/>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444500" eaLnBrk="0" hangingPunct="0">
              <a:defRPr b="1">
                <a:solidFill>
                  <a:schemeClr val="tx1"/>
                </a:solidFill>
                <a:latin typeface="Arial" panose="020B0604020202020204" pitchFamily="34" charset="0"/>
                <a:ea typeface="宋体" panose="02010600030101010101" pitchFamily="2" charset="-122"/>
              </a:defRPr>
            </a:lvl1pPr>
            <a:lvl2pPr marL="742950" indent="-285750" defTabSz="444500" eaLnBrk="0" hangingPunct="0">
              <a:defRPr b="1">
                <a:solidFill>
                  <a:schemeClr val="tx1"/>
                </a:solidFill>
                <a:latin typeface="Arial" panose="020B0604020202020204" pitchFamily="34" charset="0"/>
                <a:ea typeface="宋体" panose="02010600030101010101" pitchFamily="2" charset="-122"/>
              </a:defRPr>
            </a:lvl2pPr>
            <a:lvl3pPr marL="1143000" indent="-228600" defTabSz="444500" eaLnBrk="0" hangingPunct="0">
              <a:defRPr b="1">
                <a:solidFill>
                  <a:schemeClr val="tx1"/>
                </a:solidFill>
                <a:latin typeface="Arial" panose="020B0604020202020204" pitchFamily="34" charset="0"/>
                <a:ea typeface="宋体" panose="02010600030101010101" pitchFamily="2" charset="-122"/>
              </a:defRPr>
            </a:lvl3pPr>
            <a:lvl4pPr marL="1600200" indent="-228600" defTabSz="444500" eaLnBrk="0" hangingPunct="0">
              <a:defRPr b="1">
                <a:solidFill>
                  <a:schemeClr val="tx1"/>
                </a:solidFill>
                <a:latin typeface="Arial" panose="020B0604020202020204" pitchFamily="34" charset="0"/>
                <a:ea typeface="宋体" panose="02010600030101010101" pitchFamily="2" charset="-122"/>
              </a:defRPr>
            </a:lvl4pPr>
            <a:lvl5pPr marL="2057400" indent="-228600" defTabSz="444500" eaLnBrk="0" hangingPunct="0">
              <a:defRPr b="1">
                <a:solidFill>
                  <a:schemeClr val="tx1"/>
                </a:solidFill>
                <a:latin typeface="Arial" panose="020B0604020202020204" pitchFamily="34" charset="0"/>
                <a:ea typeface="宋体" panose="02010600030101010101" pitchFamily="2" charset="-122"/>
              </a:defRPr>
            </a:lvl5pPr>
            <a:lvl6pPr marL="2514600" indent="-228600" defTabSz="4445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defTabSz="4445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defTabSz="4445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defTabSz="4445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en-US" altLang="zh-CN" sz="1200" dirty="0">
                <a:latin typeface="Lucida Console" panose="020B0609040504020204" pitchFamily="49" charset="0"/>
                <a:sym typeface="Lucida Console" panose="020B0609040504020204" pitchFamily="49" charset="0"/>
              </a:rPr>
              <a:t>		</a:t>
            </a:r>
            <a:r>
              <a:rPr lang="en-US" altLang="zh-CN" sz="1200" dirty="0" err="1">
                <a:latin typeface="Lucida Console" panose="020B0609040504020204" pitchFamily="49" charset="0"/>
                <a:sym typeface="Lucida Console" panose="020B0609040504020204" pitchFamily="49" charset="0"/>
              </a:rPr>
              <a:t>int</a:t>
            </a:r>
            <a:r>
              <a:rPr lang="en-US" altLang="zh-CN" sz="1200" dirty="0">
                <a:latin typeface="Lucida Console" panose="020B0609040504020204" pitchFamily="49" charset="0"/>
                <a:sym typeface="Lucida Console" panose="020B0609040504020204" pitchFamily="49" charset="0"/>
              </a:rPr>
              <a:t>[] score = {88,74,81};</a:t>
            </a:r>
          </a:p>
          <a:p>
            <a:pPr eaLnBrk="1" hangingPunct="1"/>
            <a:r>
              <a:rPr lang="en-US" altLang="zh-CN" sz="1200" dirty="0">
                <a:latin typeface="Lucida Console" panose="020B0609040504020204" pitchFamily="49" charset="0"/>
                <a:sym typeface="Lucida Console" panose="020B0609040504020204" pitchFamily="49" charset="0"/>
              </a:rPr>
              <a:t>		for (</a:t>
            </a:r>
            <a:r>
              <a:rPr lang="en-US" altLang="zh-CN" sz="1200" dirty="0" err="1">
                <a:latin typeface="Lucida Console" panose="020B0609040504020204" pitchFamily="49" charset="0"/>
                <a:sym typeface="Lucida Console" panose="020B0609040504020204" pitchFamily="49" charset="0"/>
              </a:rPr>
              <a:t>int</a:t>
            </a:r>
            <a:r>
              <a:rPr lang="en-US" altLang="zh-CN" sz="1200" dirty="0">
                <a:latin typeface="Lucida Console" panose="020B0609040504020204" pitchFamily="49" charset="0"/>
                <a:sym typeface="Lucida Console" panose="020B0609040504020204" pitchFamily="49" charset="0"/>
              </a:rPr>
              <a:t> </a:t>
            </a:r>
            <a:r>
              <a:rPr lang="en-US" altLang="zh-CN" sz="1200" dirty="0" err="1">
                <a:latin typeface="Lucida Console" panose="020B0609040504020204" pitchFamily="49" charset="0"/>
                <a:sym typeface="Lucida Console" panose="020B0609040504020204" pitchFamily="49" charset="0"/>
              </a:rPr>
              <a:t>i</a:t>
            </a:r>
            <a:r>
              <a:rPr lang="en-US" altLang="zh-CN" sz="1200" dirty="0">
                <a:latin typeface="Lucida Console" panose="020B0609040504020204" pitchFamily="49" charset="0"/>
                <a:sym typeface="Lucida Console" panose="020B0609040504020204" pitchFamily="49" charset="0"/>
              </a:rPr>
              <a:t> : score) {</a:t>
            </a:r>
          </a:p>
          <a:p>
            <a:pPr eaLnBrk="1" hangingPunct="1"/>
            <a:r>
              <a:rPr lang="en-US" altLang="zh-CN" sz="1200" dirty="0">
                <a:latin typeface="Lucida Console" panose="020B0609040504020204" pitchFamily="49" charset="0"/>
                <a:sym typeface="Lucida Console" panose="020B0609040504020204" pitchFamily="49" charset="0"/>
              </a:rPr>
              <a:t>			</a:t>
            </a:r>
            <a:r>
              <a:rPr lang="en-US" altLang="zh-CN" sz="1200" dirty="0" err="1">
                <a:latin typeface="Lucida Console" panose="020B0609040504020204" pitchFamily="49" charset="0"/>
                <a:sym typeface="Lucida Console" panose="020B0609040504020204" pitchFamily="49" charset="0"/>
              </a:rPr>
              <a:t>System.out.printf</a:t>
            </a:r>
            <a:r>
              <a:rPr lang="en-US" altLang="zh-CN" sz="1200" dirty="0">
                <a:latin typeface="Lucida Console" panose="020B0609040504020204" pitchFamily="49" charset="0"/>
                <a:sym typeface="Lucida Console" panose="020B0609040504020204" pitchFamily="49" charset="0"/>
              </a:rPr>
              <a:t>("</a:t>
            </a:r>
            <a:r>
              <a:rPr lang="zh-CN" altLang="en-US" sz="1200" dirty="0">
                <a:latin typeface="Lucida Console" panose="020B0609040504020204" pitchFamily="49" charset="0"/>
                <a:sym typeface="Lucida Console" panose="020B0609040504020204" pitchFamily="49" charset="0"/>
              </a:rPr>
              <a:t>学生成绩</a:t>
            </a:r>
            <a:r>
              <a:rPr lang="en-US" altLang="zh-CN" sz="1200" dirty="0">
                <a:latin typeface="Lucida Console" panose="020B0609040504020204" pitchFamily="49" charset="0"/>
                <a:sym typeface="Lucida Console" panose="020B0609040504020204" pitchFamily="49" charset="0"/>
              </a:rPr>
              <a:t>%d\n",</a:t>
            </a:r>
            <a:r>
              <a:rPr lang="en-US" altLang="zh-CN" sz="1200" dirty="0" err="1">
                <a:latin typeface="Lucida Console" panose="020B0609040504020204" pitchFamily="49" charset="0"/>
                <a:sym typeface="Lucida Console" panose="020B0609040504020204" pitchFamily="49" charset="0"/>
              </a:rPr>
              <a:t>i</a:t>
            </a:r>
            <a:r>
              <a:rPr lang="en-US" altLang="zh-CN" sz="1200" dirty="0">
                <a:latin typeface="Lucida Console" panose="020B0609040504020204" pitchFamily="49" charset="0"/>
                <a:sym typeface="Lucida Console" panose="020B0609040504020204" pitchFamily="49" charset="0"/>
              </a:rPr>
              <a:t>);</a:t>
            </a:r>
          </a:p>
          <a:p>
            <a:pPr eaLnBrk="1" hangingPunct="1"/>
            <a:r>
              <a:rPr lang="en-US" altLang="zh-CN" sz="1200" dirty="0">
                <a:latin typeface="Lucida Console" panose="020B0609040504020204" pitchFamily="49" charset="0"/>
                <a:sym typeface="Lucida Console" panose="020B0609040504020204" pitchFamily="49" charset="0"/>
              </a:rPr>
              <a:t>		}</a:t>
            </a:r>
            <a:endParaRPr lang="zh-CN" altLang="en-US" sz="1200" dirty="0">
              <a:latin typeface="Lucida Console" panose="020B0609040504020204" pitchFamily="49" charset="0"/>
              <a:sym typeface="Lucida Console" panose="020B0609040504020204" pitchFamily="49" charset="0"/>
            </a:endParaRPr>
          </a:p>
        </p:txBody>
      </p:sp>
    </p:spTree>
    <p:extLst>
      <p:ext uri="{BB962C8B-B14F-4D97-AF65-F5344CB8AC3E}">
        <p14:creationId xmlns:p14="http://schemas.microsoft.com/office/powerpoint/2010/main" val="985815637"/>
      </p:ext>
    </p:extLst>
  </p:cSld>
  <p:clrMapOvr>
    <a:masterClrMapping/>
  </p:clrMapOvr>
  <p:transition spd="slow">
    <p:fade thruBlk="1"/>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p:nvPr>
        </p:nvSpPr>
        <p:spPr/>
        <p:txBody>
          <a:bodyPr>
            <a:normAutofit fontScale="90000"/>
          </a:bodyPr>
          <a:lstStyle/>
          <a:p>
            <a:pPr eaLnBrk="1" hangingPunct="1"/>
            <a:r>
              <a:rPr lang="en-US" altLang="zh-CN" smtClean="0">
                <a:cs typeface="Times New Roman" panose="02020603050405020304" pitchFamily="18" charset="0"/>
              </a:rPr>
              <a:t>Arrays</a:t>
            </a:r>
          </a:p>
        </p:txBody>
      </p:sp>
      <p:sp>
        <p:nvSpPr>
          <p:cNvPr id="14340" name="Rectangle 3"/>
          <p:cNvSpPr>
            <a:spLocks noGrp="1" noChangeArrowheads="1"/>
          </p:cNvSpPr>
          <p:nvPr>
            <p:ph idx="1"/>
          </p:nvPr>
        </p:nvSpPr>
        <p:spPr/>
        <p:txBody>
          <a:bodyPr/>
          <a:lstStyle/>
          <a:p>
            <a:pPr eaLnBrk="1" hangingPunct="1"/>
            <a:r>
              <a:rPr lang="zh-CN" altLang="en-US" sz="2000" dirty="0" smtClean="0">
                <a:solidFill>
                  <a:srgbClr val="FF0000"/>
                </a:solidFill>
              </a:rPr>
              <a:t>声明创建数组</a:t>
            </a:r>
            <a:endParaRPr lang="en-US" altLang="zh-CN" sz="2000" dirty="0" smtClean="0">
              <a:solidFill>
                <a:srgbClr val="FF0000"/>
              </a:solidFill>
            </a:endParaRPr>
          </a:p>
          <a:p>
            <a:pPr lvl="1"/>
            <a:r>
              <a:rPr lang="zh-CN" altLang="en-US" sz="1800" dirty="0" smtClean="0">
                <a:solidFill>
                  <a:srgbClr val="FF0000"/>
                </a:solidFill>
              </a:rPr>
              <a:t>不知道数组的具体值，但知道数组的个数</a:t>
            </a:r>
            <a:endParaRPr lang="en-US" altLang="zh-CN" sz="1800" dirty="0" smtClean="0">
              <a:solidFill>
                <a:srgbClr val="FF0000"/>
              </a:solidFill>
            </a:endParaRPr>
          </a:p>
          <a:p>
            <a:pPr lvl="1" eaLnBrk="1" hangingPunct="1"/>
            <a:r>
              <a:rPr lang="zh-CN" altLang="en-US" sz="1800" dirty="0" smtClean="0">
                <a:solidFill>
                  <a:srgbClr val="FF0000"/>
                </a:solidFill>
                <a:latin typeface="Lucida Console" panose="020B0609040504020204" pitchFamily="49" charset="0"/>
              </a:rPr>
              <a:t>通过</a:t>
            </a:r>
            <a:r>
              <a:rPr lang="en-US" altLang="zh-CN" sz="1800" dirty="0" smtClean="0">
                <a:solidFill>
                  <a:srgbClr val="FF0000"/>
                </a:solidFill>
                <a:latin typeface="Lucida Console" panose="020B0609040504020204" pitchFamily="49" charset="0"/>
              </a:rPr>
              <a:t>new</a:t>
            </a:r>
            <a:r>
              <a:rPr lang="zh-CN" altLang="en-US" sz="1800" dirty="0" smtClean="0">
                <a:solidFill>
                  <a:srgbClr val="FF0000"/>
                </a:solidFill>
                <a:latin typeface="Lucida Console" panose="020B0609040504020204" pitchFamily="49" charset="0"/>
              </a:rPr>
              <a:t>关键字创建数组对象</a:t>
            </a:r>
            <a:endParaRPr lang="en-US" altLang="zh-CN" sz="1800" dirty="0" smtClean="0">
              <a:solidFill>
                <a:srgbClr val="FF0000"/>
              </a:solidFill>
              <a:latin typeface="Lucida Console" panose="020B0609040504020204" pitchFamily="49" charset="0"/>
            </a:endParaRPr>
          </a:p>
          <a:p>
            <a:pPr lvl="2" eaLnBrk="1" hangingPunct="1">
              <a:buFont typeface="Wingdings" panose="05000000000000000000" pitchFamily="2" charset="2"/>
              <a:buNone/>
            </a:pPr>
            <a:r>
              <a:rPr lang="en-US" altLang="zh-CN" sz="1600" dirty="0" smtClean="0">
                <a:solidFill>
                  <a:srgbClr val="FF0000"/>
                </a:solidFill>
                <a:latin typeface="Lucida Console" panose="020B0609040504020204" pitchFamily="49" charset="0"/>
              </a:rPr>
              <a:t>	 </a:t>
            </a:r>
            <a:r>
              <a:rPr lang="en-US" altLang="zh-CN" sz="1600" dirty="0" err="1" smtClean="0">
                <a:solidFill>
                  <a:srgbClr val="FF0000"/>
                </a:solidFill>
                <a:latin typeface="Lucida Console" panose="020B0609040504020204" pitchFamily="49" charset="0"/>
              </a:rPr>
              <a:t>int</a:t>
            </a:r>
            <a:r>
              <a:rPr lang="en-US" altLang="zh-CN" sz="1600" dirty="0" smtClean="0">
                <a:solidFill>
                  <a:srgbClr val="FF0000"/>
                </a:solidFill>
                <a:latin typeface="Lucida Console" panose="020B0609040504020204" pitchFamily="49" charset="0"/>
              </a:rPr>
              <a:t> c[] = new </a:t>
            </a:r>
            <a:r>
              <a:rPr lang="en-US" altLang="zh-CN" sz="1600" dirty="0" err="1" smtClean="0">
                <a:solidFill>
                  <a:srgbClr val="FF0000"/>
                </a:solidFill>
                <a:latin typeface="Lucida Console" panose="020B0609040504020204" pitchFamily="49" charset="0"/>
              </a:rPr>
              <a:t>int</a:t>
            </a:r>
            <a:r>
              <a:rPr lang="en-US" altLang="zh-CN" sz="1600" dirty="0" smtClean="0">
                <a:solidFill>
                  <a:srgbClr val="FF0000"/>
                </a:solidFill>
                <a:latin typeface="Lucida Console" panose="020B0609040504020204" pitchFamily="49" charset="0"/>
              </a:rPr>
              <a:t>[ 12 ];</a:t>
            </a:r>
          </a:p>
          <a:p>
            <a:pPr marL="1371600" lvl="3" indent="0" eaLnBrk="1" hangingPunct="1">
              <a:buNone/>
            </a:pPr>
            <a:r>
              <a:rPr lang="zh-CN" altLang="en-US" sz="1400" dirty="0" smtClean="0">
                <a:solidFill>
                  <a:srgbClr val="FF0000"/>
                </a:solidFill>
              </a:rPr>
              <a:t>可分解为</a:t>
            </a:r>
            <a:r>
              <a:rPr lang="en-US" altLang="zh-CN" sz="1400" dirty="0" smtClean="0">
                <a:solidFill>
                  <a:srgbClr val="FF0000"/>
                </a:solidFill>
              </a:rPr>
              <a:t/>
            </a:r>
            <a:br>
              <a:rPr lang="en-US" altLang="zh-CN" sz="1400" dirty="0" smtClean="0">
                <a:solidFill>
                  <a:srgbClr val="FF0000"/>
                </a:solidFill>
              </a:rPr>
            </a:br>
            <a:r>
              <a:rPr lang="en-US" altLang="zh-CN" sz="1400" dirty="0" smtClean="0">
                <a:solidFill>
                  <a:srgbClr val="FF0000"/>
                </a:solidFill>
              </a:rPr>
              <a:t>     </a:t>
            </a:r>
            <a:r>
              <a:rPr lang="en-US" altLang="zh-CN" sz="1400" dirty="0" err="1" smtClean="0">
                <a:solidFill>
                  <a:srgbClr val="FF0000"/>
                </a:solidFill>
                <a:latin typeface="Lucida Console" panose="020B0609040504020204" pitchFamily="49" charset="0"/>
              </a:rPr>
              <a:t>int</a:t>
            </a:r>
            <a:r>
              <a:rPr lang="en-US" altLang="zh-CN" sz="1400" dirty="0" smtClean="0">
                <a:solidFill>
                  <a:srgbClr val="FF0000"/>
                </a:solidFill>
                <a:latin typeface="Lucida Console" panose="020B0609040504020204" pitchFamily="49" charset="0"/>
              </a:rPr>
              <a:t> c[];  // </a:t>
            </a:r>
            <a:r>
              <a:rPr lang="zh-CN" altLang="en-US" sz="1400" dirty="0" smtClean="0">
                <a:solidFill>
                  <a:srgbClr val="FF0000"/>
                </a:solidFill>
                <a:latin typeface="Lucida Console" panose="020B0609040504020204" pitchFamily="49" charset="0"/>
              </a:rPr>
              <a:t>声明数组引用变量</a:t>
            </a:r>
            <a:r>
              <a:rPr lang="en-US" altLang="zh-CN" sz="1400" dirty="0" smtClean="0">
                <a:solidFill>
                  <a:srgbClr val="FF0000"/>
                </a:solidFill>
                <a:latin typeface="Lucida Console" panose="020B0609040504020204" pitchFamily="49" charset="0"/>
              </a:rPr>
              <a:t/>
            </a:r>
            <a:br>
              <a:rPr lang="en-US" altLang="zh-CN" sz="1400" dirty="0" smtClean="0">
                <a:solidFill>
                  <a:srgbClr val="FF0000"/>
                </a:solidFill>
                <a:latin typeface="Lucida Console" panose="020B0609040504020204" pitchFamily="49" charset="0"/>
              </a:rPr>
            </a:br>
            <a:r>
              <a:rPr lang="en-US" altLang="zh-CN" sz="1400" dirty="0" smtClean="0">
                <a:solidFill>
                  <a:srgbClr val="FF0000"/>
                </a:solidFill>
                <a:latin typeface="Lucida Console" panose="020B0609040504020204" pitchFamily="49" charset="0"/>
              </a:rPr>
              <a:t>  c = new </a:t>
            </a:r>
            <a:r>
              <a:rPr lang="en-US" altLang="zh-CN" sz="1400" dirty="0" err="1" smtClean="0">
                <a:solidFill>
                  <a:srgbClr val="FF0000"/>
                </a:solidFill>
                <a:latin typeface="Lucida Console" panose="020B0609040504020204" pitchFamily="49" charset="0"/>
              </a:rPr>
              <a:t>int</a:t>
            </a:r>
            <a:r>
              <a:rPr lang="en-US" altLang="zh-CN" sz="1400" dirty="0" smtClean="0">
                <a:solidFill>
                  <a:srgbClr val="FF0000"/>
                </a:solidFill>
                <a:latin typeface="Lucida Console" panose="020B0609040504020204" pitchFamily="49" charset="0"/>
              </a:rPr>
              <a:t>[ 12 ]; // </a:t>
            </a:r>
            <a:r>
              <a:rPr lang="zh-CN" altLang="en-US" sz="1400" dirty="0" smtClean="0">
                <a:solidFill>
                  <a:srgbClr val="FF0000"/>
                </a:solidFill>
                <a:latin typeface="Lucida Console" panose="020B0609040504020204" pitchFamily="49" charset="0"/>
              </a:rPr>
              <a:t>创建数组对象</a:t>
            </a:r>
            <a:endParaRPr lang="en-US" altLang="zh-CN" sz="1400" dirty="0" smtClean="0">
              <a:solidFill>
                <a:srgbClr val="FF0000"/>
              </a:solidFill>
              <a:latin typeface="Lucida Console" panose="020B0609040504020204" pitchFamily="49" charset="0"/>
            </a:endParaRPr>
          </a:p>
          <a:p>
            <a:pPr lvl="2" eaLnBrk="1" hangingPunct="1"/>
            <a:r>
              <a:rPr lang="zh-CN" altLang="en-US" sz="1600" dirty="0" smtClean="0">
                <a:solidFill>
                  <a:srgbClr val="FF0000"/>
                </a:solidFill>
              </a:rPr>
              <a:t>除了基本类型数组，也可以创建对象数组</a:t>
            </a:r>
            <a:endParaRPr lang="en-US" altLang="zh-CN" sz="1600" dirty="0" smtClean="0">
              <a:solidFill>
                <a:srgbClr val="FF0000"/>
              </a:solidFill>
            </a:endParaRPr>
          </a:p>
          <a:p>
            <a:pPr lvl="3" eaLnBrk="1" hangingPunct="1">
              <a:buFont typeface="Arial" panose="020B0604020202020204" pitchFamily="34" charset="0"/>
              <a:buNone/>
            </a:pPr>
            <a:r>
              <a:rPr lang="en-US" altLang="zh-CN" sz="1400" dirty="0" smtClean="0">
                <a:solidFill>
                  <a:srgbClr val="FF0000"/>
                </a:solidFill>
                <a:latin typeface="Lucida Console" panose="020B0609040504020204" pitchFamily="49" charset="0"/>
              </a:rPr>
              <a:t>String b[] = new String[ 100 ];</a:t>
            </a:r>
          </a:p>
          <a:p>
            <a:pPr lvl="1" eaLnBrk="1" hangingPunct="1"/>
            <a:r>
              <a:rPr lang="zh-CN" altLang="en-US" sz="1800" dirty="0" smtClean="0">
                <a:solidFill>
                  <a:srgbClr val="FF0000"/>
                </a:solidFill>
                <a:latin typeface="Lucida Console" panose="020B0609040504020204" pitchFamily="49" charset="0"/>
              </a:rPr>
              <a:t>使用下列方式对数组元素进行初始化</a:t>
            </a:r>
            <a:endParaRPr lang="en-US" altLang="zh-CN" sz="1800" dirty="0" smtClean="0">
              <a:solidFill>
                <a:srgbClr val="FF0000"/>
              </a:solidFill>
              <a:latin typeface="Lucida Console" panose="020B0609040504020204" pitchFamily="49" charset="0"/>
            </a:endParaRPr>
          </a:p>
          <a:p>
            <a:pPr eaLnBrk="1" hangingPunct="1"/>
            <a:endParaRPr lang="en-US" altLang="zh-CN" sz="2400" dirty="0" smtClean="0">
              <a:solidFill>
                <a:srgbClr val="FF0000"/>
              </a:solidFill>
            </a:endParaRPr>
          </a:p>
        </p:txBody>
      </p:sp>
      <p:sp>
        <p:nvSpPr>
          <p:cNvPr id="14338" name="灯片编号占位符 3"/>
          <p:cNvSpPr>
            <a:spLocks noGrp="1"/>
          </p:cNvSpPr>
          <p:nvPr>
            <p:ph type="sldNum" sz="quarter" idx="12"/>
          </p:nvPr>
        </p:nvSpPr>
        <p:spPr>
          <a:noFill/>
        </p:spPr>
        <p:txBody>
          <a:bodyPr/>
          <a:lstStyle>
            <a:lvl1pPr eaLnBrk="0" hangingPunct="0">
              <a:defRPr b="1">
                <a:solidFill>
                  <a:schemeClr val="tx1"/>
                </a:solidFill>
                <a:latin typeface="Arial" panose="020B0604020202020204" pitchFamily="34" charset="0"/>
                <a:ea typeface="宋体" panose="02010600030101010101" pitchFamily="2" charset="-122"/>
              </a:defRPr>
            </a:lvl1pPr>
            <a:lvl2pPr marL="557213" indent="-214313" eaLnBrk="0" hangingPunct="0">
              <a:defRPr b="1">
                <a:solidFill>
                  <a:schemeClr val="tx1"/>
                </a:solidFill>
                <a:latin typeface="Arial" panose="020B0604020202020204" pitchFamily="34" charset="0"/>
                <a:ea typeface="宋体" panose="02010600030101010101" pitchFamily="2" charset="-122"/>
              </a:defRPr>
            </a:lvl2pPr>
            <a:lvl3pPr marL="857250" indent="-171450" eaLnBrk="0" hangingPunct="0">
              <a:defRPr b="1">
                <a:solidFill>
                  <a:schemeClr val="tx1"/>
                </a:solidFill>
                <a:latin typeface="Arial" panose="020B0604020202020204" pitchFamily="34" charset="0"/>
                <a:ea typeface="宋体" panose="02010600030101010101" pitchFamily="2" charset="-122"/>
              </a:defRPr>
            </a:lvl3pPr>
            <a:lvl4pPr marL="1200150" indent="-171450" eaLnBrk="0" hangingPunct="0">
              <a:defRPr b="1">
                <a:solidFill>
                  <a:schemeClr val="tx1"/>
                </a:solidFill>
                <a:latin typeface="Arial" panose="020B0604020202020204" pitchFamily="34" charset="0"/>
                <a:ea typeface="宋体" panose="02010600030101010101" pitchFamily="2" charset="-122"/>
              </a:defRPr>
            </a:lvl4pPr>
            <a:lvl5pPr marL="1543050" indent="-171450" eaLnBrk="0" hangingPunct="0">
              <a:defRPr b="1">
                <a:solidFill>
                  <a:schemeClr val="tx1"/>
                </a:solidFill>
                <a:latin typeface="Arial" panose="020B0604020202020204" pitchFamily="34" charset="0"/>
                <a:ea typeface="宋体" panose="02010600030101010101" pitchFamily="2" charset="-122"/>
              </a:defRPr>
            </a:lvl5pPr>
            <a:lvl6pPr marL="1885950" indent="-17145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228850" indent="-17145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2571750" indent="-17145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2914650" indent="-17145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fld id="{4AC91B24-A1A2-48D7-B0C0-9E6A76D0965B}" type="slidenum">
              <a:rPr lang="en-US" altLang="zh-CN" b="0">
                <a:solidFill>
                  <a:srgbClr val="66FFFF"/>
                </a:solidFill>
                <a:latin typeface="Courier New" panose="02070309020205020404" pitchFamily="49" charset="0"/>
              </a:rPr>
              <a:pPr eaLnBrk="1" hangingPunct="1"/>
              <a:t>14</a:t>
            </a:fld>
            <a:endParaRPr lang="en-US" altLang="zh-CN" b="0">
              <a:solidFill>
                <a:srgbClr val="66FFFF"/>
              </a:solidFill>
              <a:latin typeface="Courier New" panose="02070309020205020404" pitchFamily="49" charset="0"/>
            </a:endParaRPr>
          </a:p>
        </p:txBody>
      </p:sp>
      <p:sp>
        <p:nvSpPr>
          <p:cNvPr id="14341" name="矩形 2"/>
          <p:cNvSpPr>
            <a:spLocks noChangeArrowheads="1"/>
          </p:cNvSpPr>
          <p:nvPr/>
        </p:nvSpPr>
        <p:spPr bwMode="auto">
          <a:xfrm>
            <a:off x="1396069" y="4261338"/>
            <a:ext cx="4904123" cy="276999"/>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en-US" altLang="zh-CN" sz="1200" dirty="0" err="1">
                <a:latin typeface="Lucida Console" panose="020B0609040504020204" pitchFamily="49" charset="0"/>
                <a:sym typeface="Lucida Console" panose="020B0609040504020204" pitchFamily="49" charset="0"/>
              </a:rPr>
              <a:t>Arrays.</a:t>
            </a:r>
            <a:r>
              <a:rPr lang="en-US" altLang="zh-CN" sz="1200" i="1" dirty="0" err="1">
                <a:latin typeface="Lucida Console" panose="020B0609040504020204" pitchFamily="49" charset="0"/>
                <a:sym typeface="Lucida Console" panose="020B0609040504020204" pitchFamily="49" charset="0"/>
              </a:rPr>
              <a:t>fill</a:t>
            </a:r>
            <a:r>
              <a:rPr lang="en-US" altLang="zh-CN" sz="1200" i="1" dirty="0">
                <a:latin typeface="Lucida Console" panose="020B0609040504020204" pitchFamily="49" charset="0"/>
                <a:sym typeface="Lucida Console" panose="020B0609040504020204" pitchFamily="49" charset="0"/>
              </a:rPr>
              <a:t>(score, 60);</a:t>
            </a:r>
            <a:endParaRPr lang="zh-CN" altLang="en-US" sz="1200" dirty="0">
              <a:latin typeface="Lucida Console" panose="020B0609040504020204" pitchFamily="49" charset="0"/>
              <a:sym typeface="Lucida Console" panose="020B0609040504020204" pitchFamily="49" charset="0"/>
            </a:endParaRPr>
          </a:p>
        </p:txBody>
      </p:sp>
    </p:spTree>
    <p:extLst>
      <p:ext uri="{BB962C8B-B14F-4D97-AF65-F5344CB8AC3E}">
        <p14:creationId xmlns:p14="http://schemas.microsoft.com/office/powerpoint/2010/main" val="2364772912"/>
      </p:ext>
    </p:extLst>
  </p:cSld>
  <p:clrMapOvr>
    <a:masterClrMapping/>
  </p:clrMapOvr>
  <p:transition spd="slow">
    <p:fade thruBlk="1"/>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8082" name="Rectangle 2"/>
          <p:cNvSpPr>
            <a:spLocks noChangeArrowheads="1"/>
          </p:cNvSpPr>
          <p:nvPr/>
        </p:nvSpPr>
        <p:spPr bwMode="auto">
          <a:xfrm>
            <a:off x="1197769" y="170260"/>
            <a:ext cx="5203031" cy="4630340"/>
          </a:xfrm>
          <a:prstGeom prst="rect">
            <a:avLst/>
          </a:prstGeom>
          <a:solidFill>
            <a:srgbClr val="FFE6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spcBef>
                <a:spcPct val="20000"/>
              </a:spcBef>
            </a:pPr>
            <a:r>
              <a:rPr lang="en-US" altLang="zh-CN" sz="825" dirty="0">
                <a:solidFill>
                  <a:srgbClr val="5F5F5F"/>
                </a:solidFill>
                <a:latin typeface="Lucida Console" panose="020B0609040504020204" pitchFamily="49" charset="0"/>
                <a:cs typeface="Arial" panose="020B0604020202020204" pitchFamily="34" charset="0"/>
              </a:rPr>
              <a:t>1      </a:t>
            </a:r>
            <a:r>
              <a:rPr lang="en-US" altLang="zh-CN" sz="825" dirty="0">
                <a:solidFill>
                  <a:srgbClr val="008000"/>
                </a:solidFill>
                <a:latin typeface="Lucida Console" panose="020B0609040504020204" pitchFamily="49" charset="0"/>
                <a:cs typeface="Times New Roman" panose="02020603050405020304" pitchFamily="18" charset="0"/>
              </a:rPr>
              <a:t>// Fig. 7.2: InitArray.java</a:t>
            </a:r>
            <a:endParaRPr lang="en-US" altLang="zh-CN" sz="825" dirty="0">
              <a:solidFill>
                <a:srgbClr val="000000"/>
              </a:solidFill>
              <a:latin typeface="Lucida Console" panose="020B0609040504020204" pitchFamily="49" charset="0"/>
              <a:cs typeface="Times New Roman" panose="02020603050405020304" pitchFamily="18" charset="0"/>
            </a:endParaRPr>
          </a:p>
          <a:p>
            <a:pPr eaLnBrk="1" hangingPunct="1">
              <a:spcBef>
                <a:spcPct val="20000"/>
              </a:spcBef>
            </a:pPr>
            <a:r>
              <a:rPr lang="en-US" altLang="zh-CN" sz="825" dirty="0">
                <a:solidFill>
                  <a:srgbClr val="5F5F5F"/>
                </a:solidFill>
                <a:latin typeface="Lucida Console" panose="020B0609040504020204" pitchFamily="49" charset="0"/>
                <a:cs typeface="Arial" panose="020B0604020202020204" pitchFamily="34" charset="0"/>
              </a:rPr>
              <a:t>2      </a:t>
            </a:r>
            <a:r>
              <a:rPr lang="en-US" altLang="zh-CN" sz="825" dirty="0">
                <a:solidFill>
                  <a:srgbClr val="008000"/>
                </a:solidFill>
                <a:latin typeface="Lucida Console" panose="020B0609040504020204" pitchFamily="49" charset="0"/>
                <a:cs typeface="Times New Roman" panose="02020603050405020304" pitchFamily="18" charset="0"/>
              </a:rPr>
              <a:t>// Creating an array.</a:t>
            </a:r>
            <a:endParaRPr lang="en-US" altLang="zh-CN" sz="825" dirty="0">
              <a:solidFill>
                <a:srgbClr val="000000"/>
              </a:solidFill>
              <a:latin typeface="Lucida Console" panose="020B0609040504020204" pitchFamily="49" charset="0"/>
              <a:cs typeface="Times New Roman" panose="02020603050405020304" pitchFamily="18" charset="0"/>
            </a:endParaRPr>
          </a:p>
          <a:p>
            <a:pPr eaLnBrk="1" hangingPunct="1">
              <a:spcBef>
                <a:spcPct val="20000"/>
              </a:spcBef>
            </a:pPr>
            <a:r>
              <a:rPr lang="en-US" altLang="zh-CN" sz="825" dirty="0">
                <a:solidFill>
                  <a:srgbClr val="5F5F5F"/>
                </a:solidFill>
                <a:latin typeface="Lucida Console" panose="020B0609040504020204" pitchFamily="49" charset="0"/>
                <a:cs typeface="Arial" panose="020B0604020202020204" pitchFamily="34" charset="0"/>
              </a:rPr>
              <a:t>3      </a:t>
            </a:r>
            <a:r>
              <a:rPr lang="en-US" altLang="zh-CN" sz="825" dirty="0">
                <a:solidFill>
                  <a:srgbClr val="0000FF"/>
                </a:solidFill>
                <a:latin typeface="Lucida Console" panose="020B0609040504020204" pitchFamily="49" charset="0"/>
                <a:cs typeface="Times New Roman" panose="02020603050405020304" pitchFamily="18" charset="0"/>
              </a:rPr>
              <a:t>import</a:t>
            </a:r>
            <a:r>
              <a:rPr lang="en-US" altLang="zh-CN" sz="825" dirty="0">
                <a:solidFill>
                  <a:srgbClr val="000000"/>
                </a:solidFill>
                <a:latin typeface="Lucida Console" panose="020B0609040504020204" pitchFamily="49" charset="0"/>
                <a:cs typeface="Times New Roman" panose="02020603050405020304" pitchFamily="18" charset="0"/>
              </a:rPr>
              <a:t> </a:t>
            </a:r>
            <a:r>
              <a:rPr lang="en-US" altLang="zh-CN" sz="825" dirty="0" err="1">
                <a:solidFill>
                  <a:srgbClr val="000000"/>
                </a:solidFill>
                <a:latin typeface="Lucida Console" panose="020B0609040504020204" pitchFamily="49" charset="0"/>
                <a:cs typeface="Times New Roman" panose="02020603050405020304" pitchFamily="18" charset="0"/>
              </a:rPr>
              <a:t>javax.swing</a:t>
            </a:r>
            <a:r>
              <a:rPr lang="en-US" altLang="zh-CN" sz="825" dirty="0">
                <a:solidFill>
                  <a:srgbClr val="000000"/>
                </a:solidFill>
                <a:latin typeface="Lucida Console" panose="020B0609040504020204" pitchFamily="49" charset="0"/>
                <a:cs typeface="Times New Roman" panose="02020603050405020304" pitchFamily="18" charset="0"/>
              </a:rPr>
              <a:t>.*;</a:t>
            </a:r>
          </a:p>
          <a:p>
            <a:pPr eaLnBrk="1" hangingPunct="1">
              <a:spcBef>
                <a:spcPct val="20000"/>
              </a:spcBef>
            </a:pPr>
            <a:r>
              <a:rPr lang="en-US" altLang="zh-CN" sz="825" dirty="0">
                <a:solidFill>
                  <a:srgbClr val="5F5F5F"/>
                </a:solidFill>
                <a:latin typeface="Lucida Console" panose="020B0609040504020204" pitchFamily="49" charset="0"/>
                <a:cs typeface="Arial" panose="020B0604020202020204" pitchFamily="34" charset="0"/>
              </a:rPr>
              <a:t>4      </a:t>
            </a:r>
            <a:endParaRPr lang="en-US" altLang="zh-CN" sz="825" dirty="0">
              <a:solidFill>
                <a:srgbClr val="000000"/>
              </a:solidFill>
              <a:latin typeface="Lucida Console" panose="020B0609040504020204" pitchFamily="49" charset="0"/>
              <a:cs typeface="Times New Roman" panose="02020603050405020304" pitchFamily="18" charset="0"/>
            </a:endParaRPr>
          </a:p>
          <a:p>
            <a:pPr eaLnBrk="1" hangingPunct="1">
              <a:spcBef>
                <a:spcPct val="20000"/>
              </a:spcBef>
            </a:pPr>
            <a:r>
              <a:rPr lang="en-US" altLang="zh-CN" sz="825" dirty="0">
                <a:solidFill>
                  <a:srgbClr val="5F5F5F"/>
                </a:solidFill>
                <a:latin typeface="Lucida Console" panose="020B0609040504020204" pitchFamily="49" charset="0"/>
                <a:cs typeface="Arial" panose="020B0604020202020204" pitchFamily="34" charset="0"/>
              </a:rPr>
              <a:t>5      </a:t>
            </a:r>
            <a:r>
              <a:rPr lang="en-US" altLang="zh-CN" sz="825" dirty="0">
                <a:solidFill>
                  <a:srgbClr val="0000FF"/>
                </a:solidFill>
                <a:latin typeface="Lucida Console" panose="020B0609040504020204" pitchFamily="49" charset="0"/>
                <a:cs typeface="Times New Roman" panose="02020603050405020304" pitchFamily="18" charset="0"/>
              </a:rPr>
              <a:t>public class</a:t>
            </a:r>
            <a:r>
              <a:rPr lang="en-US" altLang="zh-CN" sz="825" dirty="0">
                <a:solidFill>
                  <a:srgbClr val="000000"/>
                </a:solidFill>
                <a:latin typeface="Lucida Console" panose="020B0609040504020204" pitchFamily="49" charset="0"/>
                <a:cs typeface="Times New Roman" panose="02020603050405020304" pitchFamily="18" charset="0"/>
              </a:rPr>
              <a:t> </a:t>
            </a:r>
            <a:r>
              <a:rPr lang="en-US" altLang="zh-CN" sz="825" dirty="0" err="1">
                <a:solidFill>
                  <a:srgbClr val="000000"/>
                </a:solidFill>
                <a:latin typeface="Lucida Console" panose="020B0609040504020204" pitchFamily="49" charset="0"/>
                <a:cs typeface="Times New Roman" panose="02020603050405020304" pitchFamily="18" charset="0"/>
              </a:rPr>
              <a:t>InitArray</a:t>
            </a:r>
            <a:r>
              <a:rPr lang="en-US" altLang="zh-CN" sz="825" dirty="0">
                <a:solidFill>
                  <a:srgbClr val="000000"/>
                </a:solidFill>
                <a:latin typeface="Lucida Console" panose="020B0609040504020204" pitchFamily="49" charset="0"/>
                <a:cs typeface="Times New Roman" panose="02020603050405020304" pitchFamily="18" charset="0"/>
              </a:rPr>
              <a:t> {</a:t>
            </a:r>
          </a:p>
          <a:p>
            <a:pPr eaLnBrk="1" hangingPunct="1">
              <a:spcBef>
                <a:spcPct val="20000"/>
              </a:spcBef>
            </a:pPr>
            <a:r>
              <a:rPr lang="en-US" altLang="zh-CN" sz="825" dirty="0">
                <a:solidFill>
                  <a:srgbClr val="5F5F5F"/>
                </a:solidFill>
                <a:latin typeface="Lucida Console" panose="020B0609040504020204" pitchFamily="49" charset="0"/>
                <a:cs typeface="Arial" panose="020B0604020202020204" pitchFamily="34" charset="0"/>
              </a:rPr>
              <a:t>6      </a:t>
            </a:r>
            <a:endParaRPr lang="en-US" altLang="zh-CN" sz="825" dirty="0">
              <a:solidFill>
                <a:srgbClr val="000000"/>
              </a:solidFill>
              <a:latin typeface="Lucida Console" panose="020B0609040504020204" pitchFamily="49" charset="0"/>
              <a:cs typeface="Times New Roman" panose="02020603050405020304" pitchFamily="18" charset="0"/>
            </a:endParaRPr>
          </a:p>
          <a:p>
            <a:pPr eaLnBrk="1" hangingPunct="1">
              <a:spcBef>
                <a:spcPct val="20000"/>
              </a:spcBef>
            </a:pPr>
            <a:r>
              <a:rPr lang="en-US" altLang="zh-CN" sz="825" dirty="0">
                <a:solidFill>
                  <a:srgbClr val="5F5F5F"/>
                </a:solidFill>
                <a:latin typeface="Lucida Console" panose="020B0609040504020204" pitchFamily="49" charset="0"/>
                <a:cs typeface="Arial" panose="020B0604020202020204" pitchFamily="34" charset="0"/>
              </a:rPr>
              <a:t>7         </a:t>
            </a:r>
            <a:r>
              <a:rPr lang="en-US" altLang="zh-CN" sz="825" dirty="0">
                <a:solidFill>
                  <a:srgbClr val="0000FF"/>
                </a:solidFill>
                <a:latin typeface="Lucida Console" panose="020B0609040504020204" pitchFamily="49" charset="0"/>
                <a:cs typeface="Times New Roman" panose="02020603050405020304" pitchFamily="18" charset="0"/>
              </a:rPr>
              <a:t>public static void</a:t>
            </a:r>
            <a:r>
              <a:rPr lang="en-US" altLang="zh-CN" sz="825" dirty="0">
                <a:solidFill>
                  <a:srgbClr val="000000"/>
                </a:solidFill>
                <a:latin typeface="Lucida Console" panose="020B0609040504020204" pitchFamily="49" charset="0"/>
                <a:cs typeface="Times New Roman" panose="02020603050405020304" pitchFamily="18" charset="0"/>
              </a:rPr>
              <a:t> main( String </a:t>
            </a:r>
            <a:r>
              <a:rPr lang="en-US" altLang="zh-CN" sz="825" dirty="0" err="1">
                <a:solidFill>
                  <a:srgbClr val="000000"/>
                </a:solidFill>
                <a:latin typeface="Lucida Console" panose="020B0609040504020204" pitchFamily="49" charset="0"/>
                <a:cs typeface="Times New Roman" panose="02020603050405020304" pitchFamily="18" charset="0"/>
              </a:rPr>
              <a:t>args</a:t>
            </a:r>
            <a:r>
              <a:rPr lang="en-US" altLang="zh-CN" sz="825" dirty="0">
                <a:solidFill>
                  <a:srgbClr val="000000"/>
                </a:solidFill>
                <a:latin typeface="Lucida Console" panose="020B0609040504020204" pitchFamily="49" charset="0"/>
                <a:cs typeface="Times New Roman" panose="02020603050405020304" pitchFamily="18" charset="0"/>
              </a:rPr>
              <a:t>[] )</a:t>
            </a:r>
          </a:p>
          <a:p>
            <a:pPr eaLnBrk="1" hangingPunct="1">
              <a:spcBef>
                <a:spcPct val="20000"/>
              </a:spcBef>
            </a:pPr>
            <a:r>
              <a:rPr lang="en-US" altLang="zh-CN" sz="825" dirty="0">
                <a:solidFill>
                  <a:srgbClr val="5F5F5F"/>
                </a:solidFill>
                <a:latin typeface="Lucida Console" panose="020B0609040504020204" pitchFamily="49" charset="0"/>
                <a:cs typeface="Arial" panose="020B0604020202020204" pitchFamily="34" charset="0"/>
              </a:rPr>
              <a:t>8      </a:t>
            </a:r>
            <a:r>
              <a:rPr lang="en-US" altLang="zh-CN" sz="825" dirty="0">
                <a:solidFill>
                  <a:srgbClr val="000000"/>
                </a:solidFill>
                <a:latin typeface="Lucida Console" panose="020B0609040504020204" pitchFamily="49" charset="0"/>
                <a:cs typeface="Times New Roman" panose="02020603050405020304" pitchFamily="18" charset="0"/>
              </a:rPr>
              <a:t>   {</a:t>
            </a:r>
          </a:p>
          <a:p>
            <a:pPr eaLnBrk="1" hangingPunct="1">
              <a:spcBef>
                <a:spcPct val="20000"/>
              </a:spcBef>
            </a:pPr>
            <a:r>
              <a:rPr lang="en-US" altLang="zh-CN" sz="825" dirty="0">
                <a:solidFill>
                  <a:srgbClr val="5F5F5F"/>
                </a:solidFill>
                <a:latin typeface="Lucida Console" panose="020B0609040504020204" pitchFamily="49" charset="0"/>
                <a:cs typeface="Arial" panose="020B0604020202020204" pitchFamily="34" charset="0"/>
              </a:rPr>
              <a:t>9            </a:t>
            </a:r>
            <a:r>
              <a:rPr lang="en-US" altLang="zh-CN" sz="825" dirty="0" err="1">
                <a:solidFill>
                  <a:srgbClr val="0000FF"/>
                </a:solidFill>
                <a:latin typeface="Lucida Console" panose="020B0609040504020204" pitchFamily="49" charset="0"/>
                <a:cs typeface="Times New Roman" panose="02020603050405020304" pitchFamily="18" charset="0"/>
              </a:rPr>
              <a:t>int</a:t>
            </a:r>
            <a:r>
              <a:rPr lang="en-US" altLang="zh-CN" sz="825" dirty="0">
                <a:solidFill>
                  <a:srgbClr val="000000"/>
                </a:solidFill>
                <a:latin typeface="Lucida Console" panose="020B0609040504020204" pitchFamily="49" charset="0"/>
                <a:cs typeface="Times New Roman" panose="02020603050405020304" pitchFamily="18" charset="0"/>
              </a:rPr>
              <a:t> array[];            </a:t>
            </a:r>
            <a:r>
              <a:rPr lang="en-US" altLang="zh-CN" sz="825" dirty="0">
                <a:solidFill>
                  <a:srgbClr val="008000"/>
                </a:solidFill>
                <a:latin typeface="Lucida Console" panose="020B0609040504020204" pitchFamily="49" charset="0"/>
                <a:cs typeface="Times New Roman" panose="02020603050405020304" pitchFamily="18" charset="0"/>
              </a:rPr>
              <a:t>// declare reference to an array</a:t>
            </a:r>
            <a:endParaRPr lang="en-US" altLang="zh-CN" sz="825" dirty="0">
              <a:solidFill>
                <a:srgbClr val="000000"/>
              </a:solidFill>
              <a:latin typeface="Lucida Console" panose="020B0609040504020204" pitchFamily="49" charset="0"/>
              <a:cs typeface="Times New Roman" panose="02020603050405020304" pitchFamily="18" charset="0"/>
            </a:endParaRPr>
          </a:p>
          <a:p>
            <a:pPr eaLnBrk="1" hangingPunct="1">
              <a:spcBef>
                <a:spcPct val="20000"/>
              </a:spcBef>
            </a:pPr>
            <a:r>
              <a:rPr lang="en-US" altLang="zh-CN" sz="825" dirty="0">
                <a:solidFill>
                  <a:srgbClr val="5F5F5F"/>
                </a:solidFill>
                <a:latin typeface="Lucida Console" panose="020B0609040504020204" pitchFamily="49" charset="0"/>
                <a:cs typeface="Arial" panose="020B0604020202020204" pitchFamily="34" charset="0"/>
              </a:rPr>
              <a:t>10    </a:t>
            </a:r>
            <a:endParaRPr lang="en-US" altLang="zh-CN" sz="825" dirty="0">
              <a:solidFill>
                <a:srgbClr val="000000"/>
              </a:solidFill>
              <a:latin typeface="Lucida Console" panose="020B0609040504020204" pitchFamily="49" charset="0"/>
              <a:cs typeface="Times New Roman" panose="02020603050405020304" pitchFamily="18" charset="0"/>
            </a:endParaRPr>
          </a:p>
          <a:p>
            <a:pPr eaLnBrk="1" hangingPunct="1">
              <a:spcBef>
                <a:spcPct val="20000"/>
              </a:spcBef>
            </a:pPr>
            <a:r>
              <a:rPr lang="en-US" altLang="zh-CN" sz="825" dirty="0">
                <a:solidFill>
                  <a:srgbClr val="5F5F5F"/>
                </a:solidFill>
                <a:latin typeface="Lucida Console" panose="020B0609040504020204" pitchFamily="49" charset="0"/>
                <a:cs typeface="Arial" panose="020B0604020202020204" pitchFamily="34" charset="0"/>
              </a:rPr>
              <a:t>11    </a:t>
            </a:r>
            <a:r>
              <a:rPr lang="en-US" altLang="zh-CN" sz="825" dirty="0">
                <a:solidFill>
                  <a:srgbClr val="000000"/>
                </a:solidFill>
                <a:latin typeface="Lucida Console" panose="020B0609040504020204" pitchFamily="49" charset="0"/>
                <a:cs typeface="Times New Roman" panose="02020603050405020304" pitchFamily="18" charset="0"/>
              </a:rPr>
              <a:t>       array = </a:t>
            </a:r>
            <a:r>
              <a:rPr lang="en-US" altLang="zh-CN" sz="825" dirty="0">
                <a:solidFill>
                  <a:srgbClr val="0000FF"/>
                </a:solidFill>
                <a:latin typeface="Lucida Console" panose="020B0609040504020204" pitchFamily="49" charset="0"/>
                <a:cs typeface="Times New Roman" panose="02020603050405020304" pitchFamily="18" charset="0"/>
              </a:rPr>
              <a:t>new </a:t>
            </a:r>
            <a:r>
              <a:rPr lang="en-US" altLang="zh-CN" sz="825" dirty="0" err="1">
                <a:solidFill>
                  <a:srgbClr val="0000FF"/>
                </a:solidFill>
                <a:latin typeface="Lucida Console" panose="020B0609040504020204" pitchFamily="49" charset="0"/>
                <a:cs typeface="Times New Roman" panose="02020603050405020304" pitchFamily="18" charset="0"/>
              </a:rPr>
              <a:t>int</a:t>
            </a:r>
            <a:r>
              <a:rPr lang="en-US" altLang="zh-CN" sz="825" dirty="0">
                <a:solidFill>
                  <a:srgbClr val="000000"/>
                </a:solidFill>
                <a:latin typeface="Lucida Console" panose="020B0609040504020204" pitchFamily="49" charset="0"/>
                <a:cs typeface="Times New Roman" panose="02020603050405020304" pitchFamily="18" charset="0"/>
              </a:rPr>
              <a:t>[ </a:t>
            </a:r>
            <a:r>
              <a:rPr lang="en-US" altLang="zh-CN" sz="825" dirty="0">
                <a:solidFill>
                  <a:srgbClr val="0099FF"/>
                </a:solidFill>
                <a:latin typeface="Lucida Console" panose="020B0609040504020204" pitchFamily="49" charset="0"/>
                <a:cs typeface="Times New Roman" panose="02020603050405020304" pitchFamily="18" charset="0"/>
              </a:rPr>
              <a:t>10</a:t>
            </a:r>
            <a:r>
              <a:rPr lang="en-US" altLang="zh-CN" sz="825" dirty="0">
                <a:solidFill>
                  <a:srgbClr val="000000"/>
                </a:solidFill>
                <a:latin typeface="Lucida Console" panose="020B0609040504020204" pitchFamily="49" charset="0"/>
                <a:cs typeface="Times New Roman" panose="02020603050405020304" pitchFamily="18" charset="0"/>
              </a:rPr>
              <a:t> ];  </a:t>
            </a:r>
            <a:r>
              <a:rPr lang="en-US" altLang="zh-CN" sz="825" dirty="0">
                <a:solidFill>
                  <a:srgbClr val="008000"/>
                </a:solidFill>
                <a:latin typeface="Lucida Console" panose="020B0609040504020204" pitchFamily="49" charset="0"/>
                <a:cs typeface="Times New Roman" panose="02020603050405020304" pitchFamily="18" charset="0"/>
              </a:rPr>
              <a:t>// create array</a:t>
            </a:r>
            <a:endParaRPr lang="en-US" altLang="zh-CN" sz="825" dirty="0">
              <a:solidFill>
                <a:srgbClr val="000000"/>
              </a:solidFill>
              <a:latin typeface="Lucida Console" panose="020B0609040504020204" pitchFamily="49" charset="0"/>
              <a:cs typeface="Times New Roman" panose="02020603050405020304" pitchFamily="18" charset="0"/>
            </a:endParaRPr>
          </a:p>
          <a:p>
            <a:pPr eaLnBrk="1" hangingPunct="1">
              <a:spcBef>
                <a:spcPct val="20000"/>
              </a:spcBef>
            </a:pPr>
            <a:r>
              <a:rPr lang="en-US" altLang="zh-CN" sz="825" dirty="0">
                <a:solidFill>
                  <a:srgbClr val="5F5F5F"/>
                </a:solidFill>
                <a:latin typeface="Lucida Console" panose="020B0609040504020204" pitchFamily="49" charset="0"/>
                <a:cs typeface="Arial" panose="020B0604020202020204" pitchFamily="34" charset="0"/>
              </a:rPr>
              <a:t>12    </a:t>
            </a:r>
            <a:endParaRPr lang="en-US" altLang="zh-CN" sz="825" dirty="0">
              <a:solidFill>
                <a:srgbClr val="000000"/>
              </a:solidFill>
              <a:latin typeface="Lucida Console" panose="020B0609040504020204" pitchFamily="49" charset="0"/>
              <a:cs typeface="Times New Roman" panose="02020603050405020304" pitchFamily="18" charset="0"/>
            </a:endParaRPr>
          </a:p>
          <a:p>
            <a:pPr eaLnBrk="1" hangingPunct="1">
              <a:spcBef>
                <a:spcPct val="20000"/>
              </a:spcBef>
            </a:pPr>
            <a:r>
              <a:rPr lang="en-US" altLang="zh-CN" sz="825" dirty="0">
                <a:solidFill>
                  <a:srgbClr val="5F5F5F"/>
                </a:solidFill>
                <a:latin typeface="Lucida Console" panose="020B0609040504020204" pitchFamily="49" charset="0"/>
                <a:cs typeface="Arial" panose="020B0604020202020204" pitchFamily="34" charset="0"/>
              </a:rPr>
              <a:t>13    </a:t>
            </a:r>
            <a:r>
              <a:rPr lang="en-US" altLang="zh-CN" sz="825" dirty="0">
                <a:solidFill>
                  <a:srgbClr val="000000"/>
                </a:solidFill>
                <a:latin typeface="Lucida Console" panose="020B0609040504020204" pitchFamily="49" charset="0"/>
                <a:cs typeface="Times New Roman" panose="02020603050405020304" pitchFamily="18" charset="0"/>
              </a:rPr>
              <a:t>       String output = </a:t>
            </a:r>
            <a:r>
              <a:rPr lang="en-US" altLang="zh-CN" sz="825" dirty="0">
                <a:solidFill>
                  <a:srgbClr val="0099FF"/>
                </a:solidFill>
                <a:latin typeface="Lucida Console" panose="020B0609040504020204" pitchFamily="49" charset="0"/>
                <a:cs typeface="Times New Roman" panose="02020603050405020304" pitchFamily="18" charset="0"/>
              </a:rPr>
              <a:t>"Index\</a:t>
            </a:r>
            <a:r>
              <a:rPr lang="en-US" altLang="zh-CN" sz="825" dirty="0" err="1">
                <a:solidFill>
                  <a:srgbClr val="0099FF"/>
                </a:solidFill>
                <a:latin typeface="Lucida Console" panose="020B0609040504020204" pitchFamily="49" charset="0"/>
                <a:cs typeface="Times New Roman" panose="02020603050405020304" pitchFamily="18" charset="0"/>
              </a:rPr>
              <a:t>tValue</a:t>
            </a:r>
            <a:r>
              <a:rPr lang="en-US" altLang="zh-CN" sz="825" dirty="0">
                <a:solidFill>
                  <a:srgbClr val="0099FF"/>
                </a:solidFill>
                <a:latin typeface="Lucida Console" panose="020B0609040504020204" pitchFamily="49" charset="0"/>
                <a:cs typeface="Times New Roman" panose="02020603050405020304" pitchFamily="18" charset="0"/>
              </a:rPr>
              <a:t>\n"</a:t>
            </a:r>
            <a:r>
              <a:rPr lang="en-US" altLang="zh-CN" sz="825" dirty="0">
                <a:solidFill>
                  <a:srgbClr val="000000"/>
                </a:solidFill>
                <a:latin typeface="Lucida Console" panose="020B0609040504020204" pitchFamily="49" charset="0"/>
                <a:cs typeface="Times New Roman" panose="02020603050405020304" pitchFamily="18" charset="0"/>
              </a:rPr>
              <a:t>;</a:t>
            </a:r>
          </a:p>
          <a:p>
            <a:pPr eaLnBrk="1" hangingPunct="1">
              <a:spcBef>
                <a:spcPct val="20000"/>
              </a:spcBef>
            </a:pPr>
            <a:r>
              <a:rPr lang="en-US" altLang="zh-CN" sz="825" dirty="0">
                <a:solidFill>
                  <a:srgbClr val="5F5F5F"/>
                </a:solidFill>
                <a:latin typeface="Lucida Console" panose="020B0609040504020204" pitchFamily="49" charset="0"/>
                <a:cs typeface="Arial" panose="020B0604020202020204" pitchFamily="34" charset="0"/>
              </a:rPr>
              <a:t>14    </a:t>
            </a:r>
            <a:r>
              <a:rPr lang="en-US" altLang="zh-CN" sz="825" dirty="0">
                <a:solidFill>
                  <a:srgbClr val="000000"/>
                </a:solidFill>
                <a:latin typeface="Lucida Console" panose="020B0609040504020204" pitchFamily="49" charset="0"/>
                <a:cs typeface="Times New Roman" panose="02020603050405020304" pitchFamily="18" charset="0"/>
              </a:rPr>
              <a:t>   </a:t>
            </a:r>
          </a:p>
          <a:p>
            <a:pPr eaLnBrk="1" hangingPunct="1">
              <a:spcBef>
                <a:spcPct val="20000"/>
              </a:spcBef>
            </a:pPr>
            <a:r>
              <a:rPr lang="en-US" altLang="zh-CN" sz="825" dirty="0">
                <a:solidFill>
                  <a:srgbClr val="5F5F5F"/>
                </a:solidFill>
                <a:latin typeface="Lucida Console" panose="020B0609040504020204" pitchFamily="49" charset="0"/>
                <a:cs typeface="Arial" panose="020B0604020202020204" pitchFamily="34" charset="0"/>
              </a:rPr>
              <a:t>15    </a:t>
            </a:r>
            <a:r>
              <a:rPr lang="en-US" altLang="zh-CN" sz="825" dirty="0">
                <a:solidFill>
                  <a:srgbClr val="008000"/>
                </a:solidFill>
                <a:latin typeface="Lucida Console" panose="020B0609040504020204" pitchFamily="49" charset="0"/>
                <a:cs typeface="Times New Roman" panose="02020603050405020304" pitchFamily="18" charset="0"/>
              </a:rPr>
              <a:t>       // append each array element's value to String output     </a:t>
            </a:r>
            <a:endParaRPr lang="en-US" altLang="zh-CN" sz="825" dirty="0">
              <a:solidFill>
                <a:srgbClr val="000000"/>
              </a:solidFill>
              <a:latin typeface="Lucida Console" panose="020B0609040504020204" pitchFamily="49" charset="0"/>
              <a:cs typeface="Times New Roman" panose="02020603050405020304" pitchFamily="18" charset="0"/>
            </a:endParaRPr>
          </a:p>
          <a:p>
            <a:pPr eaLnBrk="1" hangingPunct="1">
              <a:spcBef>
                <a:spcPct val="20000"/>
              </a:spcBef>
            </a:pPr>
            <a:r>
              <a:rPr lang="en-US" altLang="zh-CN" sz="825" dirty="0">
                <a:solidFill>
                  <a:srgbClr val="5F5F5F"/>
                </a:solidFill>
                <a:latin typeface="Lucida Console" panose="020B0609040504020204" pitchFamily="49" charset="0"/>
                <a:cs typeface="Arial" panose="020B0604020202020204" pitchFamily="34" charset="0"/>
              </a:rPr>
              <a:t>16    </a:t>
            </a:r>
            <a:r>
              <a:rPr lang="en-US" altLang="zh-CN" sz="825" dirty="0">
                <a:solidFill>
                  <a:srgbClr val="000000"/>
                </a:solidFill>
                <a:latin typeface="Lucida Console" panose="020B0609040504020204" pitchFamily="49" charset="0"/>
                <a:cs typeface="Times New Roman" panose="02020603050405020304" pitchFamily="18" charset="0"/>
              </a:rPr>
              <a:t>       </a:t>
            </a:r>
            <a:r>
              <a:rPr lang="en-US" altLang="zh-CN" sz="825" dirty="0">
                <a:solidFill>
                  <a:srgbClr val="0000FF"/>
                </a:solidFill>
                <a:latin typeface="Lucida Console" panose="020B0609040504020204" pitchFamily="49" charset="0"/>
                <a:cs typeface="Times New Roman" panose="02020603050405020304" pitchFamily="18" charset="0"/>
              </a:rPr>
              <a:t>for</a:t>
            </a:r>
            <a:r>
              <a:rPr lang="en-US" altLang="zh-CN" sz="825" dirty="0">
                <a:solidFill>
                  <a:srgbClr val="000000"/>
                </a:solidFill>
                <a:latin typeface="Lucida Console" panose="020B0609040504020204" pitchFamily="49" charset="0"/>
                <a:cs typeface="Times New Roman" panose="02020603050405020304" pitchFamily="18" charset="0"/>
              </a:rPr>
              <a:t> ( </a:t>
            </a:r>
            <a:r>
              <a:rPr lang="en-US" altLang="zh-CN" sz="825" dirty="0" err="1">
                <a:solidFill>
                  <a:srgbClr val="0000FF"/>
                </a:solidFill>
                <a:latin typeface="Lucida Console" panose="020B0609040504020204" pitchFamily="49" charset="0"/>
                <a:cs typeface="Times New Roman" panose="02020603050405020304" pitchFamily="18" charset="0"/>
              </a:rPr>
              <a:t>int</a:t>
            </a:r>
            <a:r>
              <a:rPr lang="en-US" altLang="zh-CN" sz="825" dirty="0">
                <a:solidFill>
                  <a:srgbClr val="000000"/>
                </a:solidFill>
                <a:latin typeface="Lucida Console" panose="020B0609040504020204" pitchFamily="49" charset="0"/>
                <a:cs typeface="Times New Roman" panose="02020603050405020304" pitchFamily="18" charset="0"/>
              </a:rPr>
              <a:t> counter = </a:t>
            </a:r>
            <a:r>
              <a:rPr lang="en-US" altLang="zh-CN" sz="825" dirty="0">
                <a:solidFill>
                  <a:srgbClr val="0099FF"/>
                </a:solidFill>
                <a:latin typeface="Lucida Console" panose="020B0609040504020204" pitchFamily="49" charset="0"/>
                <a:cs typeface="Times New Roman" panose="02020603050405020304" pitchFamily="18" charset="0"/>
              </a:rPr>
              <a:t>0</a:t>
            </a:r>
            <a:r>
              <a:rPr lang="en-US" altLang="zh-CN" sz="825" dirty="0">
                <a:solidFill>
                  <a:srgbClr val="000000"/>
                </a:solidFill>
                <a:latin typeface="Lucida Console" panose="020B0609040504020204" pitchFamily="49" charset="0"/>
                <a:cs typeface="Times New Roman" panose="02020603050405020304" pitchFamily="18" charset="0"/>
              </a:rPr>
              <a:t>; counter &lt; </a:t>
            </a:r>
            <a:r>
              <a:rPr lang="en-US" altLang="zh-CN" sz="825" dirty="0" err="1">
                <a:solidFill>
                  <a:srgbClr val="000000"/>
                </a:solidFill>
                <a:latin typeface="Lucida Console" panose="020B0609040504020204" pitchFamily="49" charset="0"/>
                <a:cs typeface="Times New Roman" panose="02020603050405020304" pitchFamily="18" charset="0"/>
              </a:rPr>
              <a:t>array.length</a:t>
            </a:r>
            <a:r>
              <a:rPr lang="en-US" altLang="zh-CN" sz="825" dirty="0">
                <a:solidFill>
                  <a:srgbClr val="000000"/>
                </a:solidFill>
                <a:latin typeface="Lucida Console" panose="020B0609040504020204" pitchFamily="49" charset="0"/>
                <a:cs typeface="Times New Roman" panose="02020603050405020304" pitchFamily="18" charset="0"/>
              </a:rPr>
              <a:t>; counter++ )</a:t>
            </a:r>
          </a:p>
          <a:p>
            <a:pPr eaLnBrk="1" hangingPunct="1">
              <a:spcBef>
                <a:spcPct val="20000"/>
              </a:spcBef>
            </a:pPr>
            <a:r>
              <a:rPr lang="en-US" altLang="zh-CN" sz="825" dirty="0">
                <a:solidFill>
                  <a:srgbClr val="5F5F5F"/>
                </a:solidFill>
                <a:latin typeface="Lucida Console" panose="020B0609040504020204" pitchFamily="49" charset="0"/>
                <a:cs typeface="Arial" panose="020B0604020202020204" pitchFamily="34" charset="0"/>
              </a:rPr>
              <a:t>17    </a:t>
            </a:r>
            <a:r>
              <a:rPr lang="en-US" altLang="zh-CN" sz="825" dirty="0">
                <a:solidFill>
                  <a:srgbClr val="000000"/>
                </a:solidFill>
                <a:latin typeface="Lucida Console" panose="020B0609040504020204" pitchFamily="49" charset="0"/>
                <a:cs typeface="Times New Roman" panose="02020603050405020304" pitchFamily="18" charset="0"/>
              </a:rPr>
              <a:t>          output += counter + </a:t>
            </a:r>
            <a:r>
              <a:rPr lang="en-US" altLang="zh-CN" sz="825" dirty="0">
                <a:solidFill>
                  <a:srgbClr val="0099FF"/>
                </a:solidFill>
                <a:latin typeface="Lucida Console" panose="020B0609040504020204" pitchFamily="49" charset="0"/>
                <a:cs typeface="Times New Roman" panose="02020603050405020304" pitchFamily="18" charset="0"/>
              </a:rPr>
              <a:t>"\t"</a:t>
            </a:r>
            <a:r>
              <a:rPr lang="en-US" altLang="zh-CN" sz="825" dirty="0">
                <a:solidFill>
                  <a:srgbClr val="000000"/>
                </a:solidFill>
                <a:latin typeface="Lucida Console" panose="020B0609040504020204" pitchFamily="49" charset="0"/>
                <a:cs typeface="Times New Roman" panose="02020603050405020304" pitchFamily="18" charset="0"/>
              </a:rPr>
              <a:t> + array[ counter ] + </a:t>
            </a:r>
            <a:r>
              <a:rPr lang="en-US" altLang="zh-CN" sz="825" dirty="0">
                <a:solidFill>
                  <a:srgbClr val="0099FF"/>
                </a:solidFill>
                <a:latin typeface="Lucida Console" panose="020B0609040504020204" pitchFamily="49" charset="0"/>
                <a:cs typeface="Times New Roman" panose="02020603050405020304" pitchFamily="18" charset="0"/>
              </a:rPr>
              <a:t>"\n"</a:t>
            </a:r>
            <a:r>
              <a:rPr lang="en-US" altLang="zh-CN" sz="825" dirty="0">
                <a:solidFill>
                  <a:srgbClr val="000000"/>
                </a:solidFill>
                <a:latin typeface="Lucida Console" panose="020B0609040504020204" pitchFamily="49" charset="0"/>
                <a:cs typeface="Times New Roman" panose="02020603050405020304" pitchFamily="18" charset="0"/>
              </a:rPr>
              <a:t>;    </a:t>
            </a:r>
          </a:p>
          <a:p>
            <a:pPr eaLnBrk="1" hangingPunct="1">
              <a:spcBef>
                <a:spcPct val="20000"/>
              </a:spcBef>
            </a:pPr>
            <a:r>
              <a:rPr lang="en-US" altLang="zh-CN" sz="825" dirty="0">
                <a:solidFill>
                  <a:srgbClr val="5F5F5F"/>
                </a:solidFill>
                <a:latin typeface="Lucida Console" panose="020B0609040504020204" pitchFamily="49" charset="0"/>
                <a:cs typeface="Arial" panose="020B0604020202020204" pitchFamily="34" charset="0"/>
              </a:rPr>
              <a:t>18    </a:t>
            </a:r>
            <a:endParaRPr lang="en-US" altLang="zh-CN" sz="825" dirty="0">
              <a:solidFill>
                <a:srgbClr val="000000"/>
              </a:solidFill>
              <a:latin typeface="Lucida Console" panose="020B0609040504020204" pitchFamily="49" charset="0"/>
              <a:cs typeface="Times New Roman" panose="02020603050405020304" pitchFamily="18" charset="0"/>
            </a:endParaRPr>
          </a:p>
          <a:p>
            <a:pPr eaLnBrk="1" hangingPunct="1">
              <a:spcBef>
                <a:spcPct val="20000"/>
              </a:spcBef>
            </a:pPr>
            <a:r>
              <a:rPr lang="en-US" altLang="zh-CN" sz="825" dirty="0">
                <a:solidFill>
                  <a:srgbClr val="5F5F5F"/>
                </a:solidFill>
                <a:latin typeface="Lucida Console" panose="020B0609040504020204" pitchFamily="49" charset="0"/>
                <a:cs typeface="Arial" panose="020B0604020202020204" pitchFamily="34" charset="0"/>
              </a:rPr>
              <a:t>19    </a:t>
            </a:r>
            <a:r>
              <a:rPr lang="en-US" altLang="zh-CN" sz="825" dirty="0">
                <a:solidFill>
                  <a:srgbClr val="000000"/>
                </a:solidFill>
                <a:latin typeface="Lucida Console" panose="020B0609040504020204" pitchFamily="49" charset="0"/>
                <a:cs typeface="Times New Roman" panose="02020603050405020304" pitchFamily="18" charset="0"/>
              </a:rPr>
              <a:t>       </a:t>
            </a:r>
            <a:r>
              <a:rPr lang="en-US" altLang="zh-CN" sz="825" dirty="0" err="1">
                <a:solidFill>
                  <a:srgbClr val="000000"/>
                </a:solidFill>
                <a:latin typeface="Lucida Console" panose="020B0609040504020204" pitchFamily="49" charset="0"/>
                <a:cs typeface="Times New Roman" panose="02020603050405020304" pitchFamily="18" charset="0"/>
              </a:rPr>
              <a:t>JTextArea</a:t>
            </a:r>
            <a:r>
              <a:rPr lang="en-US" altLang="zh-CN" sz="825" dirty="0">
                <a:solidFill>
                  <a:srgbClr val="000000"/>
                </a:solidFill>
                <a:latin typeface="Lucida Console" panose="020B0609040504020204" pitchFamily="49" charset="0"/>
                <a:cs typeface="Times New Roman" panose="02020603050405020304" pitchFamily="18" charset="0"/>
              </a:rPr>
              <a:t> </a:t>
            </a:r>
            <a:r>
              <a:rPr lang="en-US" altLang="zh-CN" sz="825" dirty="0" err="1">
                <a:solidFill>
                  <a:srgbClr val="000000"/>
                </a:solidFill>
                <a:latin typeface="Lucida Console" panose="020B0609040504020204" pitchFamily="49" charset="0"/>
                <a:cs typeface="Times New Roman" panose="02020603050405020304" pitchFamily="18" charset="0"/>
              </a:rPr>
              <a:t>outputArea</a:t>
            </a:r>
            <a:r>
              <a:rPr lang="en-US" altLang="zh-CN" sz="825" dirty="0">
                <a:solidFill>
                  <a:srgbClr val="000000"/>
                </a:solidFill>
                <a:latin typeface="Lucida Console" panose="020B0609040504020204" pitchFamily="49" charset="0"/>
                <a:cs typeface="Times New Roman" panose="02020603050405020304" pitchFamily="18" charset="0"/>
              </a:rPr>
              <a:t> = </a:t>
            </a:r>
            <a:r>
              <a:rPr lang="en-US" altLang="zh-CN" sz="825" dirty="0">
                <a:solidFill>
                  <a:srgbClr val="0000FF"/>
                </a:solidFill>
                <a:latin typeface="Lucida Console" panose="020B0609040504020204" pitchFamily="49" charset="0"/>
                <a:cs typeface="Times New Roman" panose="02020603050405020304" pitchFamily="18" charset="0"/>
              </a:rPr>
              <a:t>new</a:t>
            </a:r>
            <a:r>
              <a:rPr lang="en-US" altLang="zh-CN" sz="825" dirty="0">
                <a:solidFill>
                  <a:srgbClr val="000000"/>
                </a:solidFill>
                <a:latin typeface="Lucida Console" panose="020B0609040504020204" pitchFamily="49" charset="0"/>
                <a:cs typeface="Times New Roman" panose="02020603050405020304" pitchFamily="18" charset="0"/>
              </a:rPr>
              <a:t> </a:t>
            </a:r>
            <a:r>
              <a:rPr lang="en-US" altLang="zh-CN" sz="825" dirty="0" err="1">
                <a:solidFill>
                  <a:srgbClr val="000000"/>
                </a:solidFill>
                <a:latin typeface="Lucida Console" panose="020B0609040504020204" pitchFamily="49" charset="0"/>
                <a:cs typeface="Times New Roman" panose="02020603050405020304" pitchFamily="18" charset="0"/>
              </a:rPr>
              <a:t>JTextArea</a:t>
            </a:r>
            <a:r>
              <a:rPr lang="en-US" altLang="zh-CN" sz="825" dirty="0">
                <a:solidFill>
                  <a:srgbClr val="000000"/>
                </a:solidFill>
                <a:latin typeface="Lucida Console" panose="020B0609040504020204" pitchFamily="49" charset="0"/>
                <a:cs typeface="Times New Roman" panose="02020603050405020304" pitchFamily="18" charset="0"/>
              </a:rPr>
              <a:t>();</a:t>
            </a:r>
          </a:p>
          <a:p>
            <a:pPr eaLnBrk="1" hangingPunct="1">
              <a:spcBef>
                <a:spcPct val="20000"/>
              </a:spcBef>
            </a:pPr>
            <a:r>
              <a:rPr lang="en-US" altLang="zh-CN" sz="825" dirty="0">
                <a:solidFill>
                  <a:srgbClr val="5F5F5F"/>
                </a:solidFill>
                <a:latin typeface="Lucida Console" panose="020B0609040504020204" pitchFamily="49" charset="0"/>
                <a:cs typeface="Arial" panose="020B0604020202020204" pitchFamily="34" charset="0"/>
              </a:rPr>
              <a:t>20    </a:t>
            </a:r>
            <a:r>
              <a:rPr lang="en-US" altLang="zh-CN" sz="825" dirty="0">
                <a:solidFill>
                  <a:srgbClr val="000000"/>
                </a:solidFill>
                <a:latin typeface="Lucida Console" panose="020B0609040504020204" pitchFamily="49" charset="0"/>
                <a:cs typeface="Times New Roman" panose="02020603050405020304" pitchFamily="18" charset="0"/>
              </a:rPr>
              <a:t>       </a:t>
            </a:r>
            <a:r>
              <a:rPr lang="en-US" altLang="zh-CN" sz="825" dirty="0" err="1">
                <a:solidFill>
                  <a:srgbClr val="000000"/>
                </a:solidFill>
                <a:latin typeface="Lucida Console" panose="020B0609040504020204" pitchFamily="49" charset="0"/>
                <a:cs typeface="Times New Roman" panose="02020603050405020304" pitchFamily="18" charset="0"/>
              </a:rPr>
              <a:t>outputArea.setText</a:t>
            </a:r>
            <a:r>
              <a:rPr lang="en-US" altLang="zh-CN" sz="825" dirty="0">
                <a:solidFill>
                  <a:srgbClr val="000000"/>
                </a:solidFill>
                <a:latin typeface="Lucida Console" panose="020B0609040504020204" pitchFamily="49" charset="0"/>
                <a:cs typeface="Times New Roman" panose="02020603050405020304" pitchFamily="18" charset="0"/>
              </a:rPr>
              <a:t>( output );</a:t>
            </a:r>
          </a:p>
          <a:p>
            <a:pPr eaLnBrk="1" hangingPunct="1">
              <a:spcBef>
                <a:spcPct val="20000"/>
              </a:spcBef>
            </a:pPr>
            <a:r>
              <a:rPr lang="en-US" altLang="zh-CN" sz="825" dirty="0">
                <a:solidFill>
                  <a:srgbClr val="5F5F5F"/>
                </a:solidFill>
                <a:latin typeface="Lucida Console" panose="020B0609040504020204" pitchFamily="49" charset="0"/>
                <a:cs typeface="Arial" panose="020B0604020202020204" pitchFamily="34" charset="0"/>
              </a:rPr>
              <a:t>21    </a:t>
            </a:r>
            <a:endParaRPr lang="en-US" altLang="zh-CN" sz="825" dirty="0">
              <a:solidFill>
                <a:srgbClr val="000000"/>
              </a:solidFill>
              <a:latin typeface="Lucida Console" panose="020B0609040504020204" pitchFamily="49" charset="0"/>
              <a:cs typeface="Times New Roman" panose="02020603050405020304" pitchFamily="18" charset="0"/>
            </a:endParaRPr>
          </a:p>
          <a:p>
            <a:pPr eaLnBrk="1" hangingPunct="1">
              <a:spcBef>
                <a:spcPct val="20000"/>
              </a:spcBef>
            </a:pPr>
            <a:r>
              <a:rPr lang="en-US" altLang="zh-CN" sz="825" dirty="0">
                <a:solidFill>
                  <a:srgbClr val="5F5F5F"/>
                </a:solidFill>
                <a:latin typeface="Lucida Console" panose="020B0609040504020204" pitchFamily="49" charset="0"/>
                <a:cs typeface="Arial" panose="020B0604020202020204" pitchFamily="34" charset="0"/>
              </a:rPr>
              <a:t>22    </a:t>
            </a:r>
            <a:r>
              <a:rPr lang="en-US" altLang="zh-CN" sz="825" dirty="0">
                <a:solidFill>
                  <a:srgbClr val="000000"/>
                </a:solidFill>
                <a:latin typeface="Lucida Console" panose="020B0609040504020204" pitchFamily="49" charset="0"/>
                <a:cs typeface="Times New Roman" panose="02020603050405020304" pitchFamily="18" charset="0"/>
              </a:rPr>
              <a:t>       </a:t>
            </a:r>
            <a:r>
              <a:rPr lang="en-US" altLang="zh-CN" sz="825" dirty="0" err="1">
                <a:solidFill>
                  <a:srgbClr val="000000"/>
                </a:solidFill>
                <a:latin typeface="Lucida Console" panose="020B0609040504020204" pitchFamily="49" charset="0"/>
                <a:cs typeface="Times New Roman" panose="02020603050405020304" pitchFamily="18" charset="0"/>
              </a:rPr>
              <a:t>JOptionPane.showMessageDialog</a:t>
            </a:r>
            <a:r>
              <a:rPr lang="en-US" altLang="zh-CN" sz="825" dirty="0">
                <a:solidFill>
                  <a:srgbClr val="000000"/>
                </a:solidFill>
                <a:latin typeface="Lucida Console" panose="020B0609040504020204" pitchFamily="49" charset="0"/>
                <a:cs typeface="Times New Roman" panose="02020603050405020304" pitchFamily="18" charset="0"/>
              </a:rPr>
              <a:t>( </a:t>
            </a:r>
            <a:r>
              <a:rPr lang="en-US" altLang="zh-CN" sz="825" dirty="0">
                <a:solidFill>
                  <a:srgbClr val="0000FF"/>
                </a:solidFill>
                <a:latin typeface="Lucida Console" panose="020B0609040504020204" pitchFamily="49" charset="0"/>
                <a:cs typeface="Times New Roman" panose="02020603050405020304" pitchFamily="18" charset="0"/>
              </a:rPr>
              <a:t>null</a:t>
            </a:r>
            <a:r>
              <a:rPr lang="en-US" altLang="zh-CN" sz="825" dirty="0">
                <a:solidFill>
                  <a:srgbClr val="000000"/>
                </a:solidFill>
                <a:latin typeface="Lucida Console" panose="020B0609040504020204" pitchFamily="49" charset="0"/>
                <a:cs typeface="Times New Roman" panose="02020603050405020304" pitchFamily="18" charset="0"/>
              </a:rPr>
              <a:t>, </a:t>
            </a:r>
            <a:r>
              <a:rPr lang="en-US" altLang="zh-CN" sz="825" dirty="0" err="1">
                <a:solidFill>
                  <a:srgbClr val="000000"/>
                </a:solidFill>
                <a:latin typeface="Lucida Console" panose="020B0609040504020204" pitchFamily="49" charset="0"/>
                <a:cs typeface="Times New Roman" panose="02020603050405020304" pitchFamily="18" charset="0"/>
              </a:rPr>
              <a:t>outputArea</a:t>
            </a:r>
            <a:r>
              <a:rPr lang="en-US" altLang="zh-CN" sz="825" dirty="0">
                <a:solidFill>
                  <a:srgbClr val="000000"/>
                </a:solidFill>
                <a:latin typeface="Lucida Console" panose="020B0609040504020204" pitchFamily="49" charset="0"/>
                <a:cs typeface="Times New Roman" panose="02020603050405020304" pitchFamily="18" charset="0"/>
              </a:rPr>
              <a:t>,</a:t>
            </a:r>
          </a:p>
          <a:p>
            <a:pPr eaLnBrk="1" hangingPunct="1">
              <a:spcBef>
                <a:spcPct val="20000"/>
              </a:spcBef>
            </a:pPr>
            <a:r>
              <a:rPr lang="en-US" altLang="zh-CN" sz="825" dirty="0">
                <a:solidFill>
                  <a:srgbClr val="5F5F5F"/>
                </a:solidFill>
                <a:latin typeface="Lucida Console" panose="020B0609040504020204" pitchFamily="49" charset="0"/>
                <a:cs typeface="Arial" panose="020B0604020202020204" pitchFamily="34" charset="0"/>
              </a:rPr>
              <a:t>23    </a:t>
            </a:r>
            <a:r>
              <a:rPr lang="en-US" altLang="zh-CN" sz="825" dirty="0">
                <a:solidFill>
                  <a:srgbClr val="000000"/>
                </a:solidFill>
                <a:latin typeface="Lucida Console" panose="020B0609040504020204" pitchFamily="49" charset="0"/>
                <a:cs typeface="Times New Roman" panose="02020603050405020304" pitchFamily="18" charset="0"/>
              </a:rPr>
              <a:t>          </a:t>
            </a:r>
            <a:r>
              <a:rPr lang="en-US" altLang="zh-CN" sz="825" dirty="0">
                <a:solidFill>
                  <a:srgbClr val="0099FF"/>
                </a:solidFill>
                <a:latin typeface="Lucida Console" panose="020B0609040504020204" pitchFamily="49" charset="0"/>
                <a:cs typeface="Times New Roman" panose="02020603050405020304" pitchFamily="18" charset="0"/>
              </a:rPr>
              <a:t>"Initializing an Array of </a:t>
            </a:r>
            <a:r>
              <a:rPr lang="en-US" altLang="zh-CN" sz="825" dirty="0" err="1">
                <a:solidFill>
                  <a:srgbClr val="0099FF"/>
                </a:solidFill>
                <a:latin typeface="Lucida Console" panose="020B0609040504020204" pitchFamily="49" charset="0"/>
                <a:cs typeface="Times New Roman" panose="02020603050405020304" pitchFamily="18" charset="0"/>
              </a:rPr>
              <a:t>int</a:t>
            </a:r>
            <a:r>
              <a:rPr lang="en-US" altLang="zh-CN" sz="825" dirty="0">
                <a:solidFill>
                  <a:srgbClr val="0099FF"/>
                </a:solidFill>
                <a:latin typeface="Lucida Console" panose="020B0609040504020204" pitchFamily="49" charset="0"/>
                <a:cs typeface="Times New Roman" panose="02020603050405020304" pitchFamily="18" charset="0"/>
              </a:rPr>
              <a:t> Values"</a:t>
            </a:r>
            <a:r>
              <a:rPr lang="en-US" altLang="zh-CN" sz="825" dirty="0">
                <a:solidFill>
                  <a:srgbClr val="000000"/>
                </a:solidFill>
                <a:latin typeface="Lucida Console" panose="020B0609040504020204" pitchFamily="49" charset="0"/>
                <a:cs typeface="Times New Roman" panose="02020603050405020304" pitchFamily="18" charset="0"/>
              </a:rPr>
              <a:t>,</a:t>
            </a:r>
          </a:p>
          <a:p>
            <a:pPr eaLnBrk="1" hangingPunct="1">
              <a:spcBef>
                <a:spcPct val="20000"/>
              </a:spcBef>
            </a:pPr>
            <a:r>
              <a:rPr lang="en-US" altLang="zh-CN" sz="825" dirty="0">
                <a:solidFill>
                  <a:srgbClr val="5F5F5F"/>
                </a:solidFill>
                <a:latin typeface="Lucida Console" panose="020B0609040504020204" pitchFamily="49" charset="0"/>
                <a:cs typeface="Arial" panose="020B0604020202020204" pitchFamily="34" charset="0"/>
              </a:rPr>
              <a:t>24    </a:t>
            </a:r>
            <a:r>
              <a:rPr lang="en-US" altLang="zh-CN" sz="825" dirty="0">
                <a:solidFill>
                  <a:srgbClr val="000000"/>
                </a:solidFill>
                <a:latin typeface="Lucida Console" panose="020B0609040504020204" pitchFamily="49" charset="0"/>
                <a:cs typeface="Times New Roman" panose="02020603050405020304" pitchFamily="18" charset="0"/>
              </a:rPr>
              <a:t>          </a:t>
            </a:r>
            <a:r>
              <a:rPr lang="en-US" altLang="zh-CN" sz="825" dirty="0" err="1">
                <a:solidFill>
                  <a:srgbClr val="0099FF"/>
                </a:solidFill>
                <a:latin typeface="Lucida Console" panose="020B0609040504020204" pitchFamily="49" charset="0"/>
                <a:cs typeface="Times New Roman" panose="02020603050405020304" pitchFamily="18" charset="0"/>
              </a:rPr>
              <a:t>JOptionPane.INFORMATION_MESSAGE</a:t>
            </a:r>
            <a:r>
              <a:rPr lang="en-US" altLang="zh-CN" sz="825" dirty="0">
                <a:solidFill>
                  <a:srgbClr val="000000"/>
                </a:solidFill>
                <a:latin typeface="Lucida Console" panose="020B0609040504020204" pitchFamily="49" charset="0"/>
                <a:cs typeface="Times New Roman" panose="02020603050405020304" pitchFamily="18" charset="0"/>
              </a:rPr>
              <a:t> );</a:t>
            </a:r>
          </a:p>
          <a:p>
            <a:pPr eaLnBrk="1" hangingPunct="1">
              <a:spcBef>
                <a:spcPct val="20000"/>
              </a:spcBef>
            </a:pPr>
            <a:r>
              <a:rPr lang="en-US" altLang="zh-CN" sz="825" dirty="0">
                <a:solidFill>
                  <a:srgbClr val="5F5F5F"/>
                </a:solidFill>
                <a:latin typeface="Lucida Console" panose="020B0609040504020204" pitchFamily="49" charset="0"/>
                <a:cs typeface="Arial" panose="020B0604020202020204" pitchFamily="34" charset="0"/>
              </a:rPr>
              <a:t>25    </a:t>
            </a:r>
            <a:endParaRPr lang="en-US" altLang="zh-CN" sz="825" dirty="0">
              <a:solidFill>
                <a:srgbClr val="000000"/>
              </a:solidFill>
              <a:latin typeface="Lucida Console" panose="020B0609040504020204" pitchFamily="49" charset="0"/>
              <a:cs typeface="Times New Roman" panose="02020603050405020304" pitchFamily="18" charset="0"/>
            </a:endParaRPr>
          </a:p>
          <a:p>
            <a:pPr eaLnBrk="1" hangingPunct="1">
              <a:spcBef>
                <a:spcPct val="20000"/>
              </a:spcBef>
            </a:pPr>
            <a:r>
              <a:rPr lang="en-US" altLang="zh-CN" sz="825" dirty="0">
                <a:solidFill>
                  <a:srgbClr val="5F5F5F"/>
                </a:solidFill>
                <a:latin typeface="Lucida Console" panose="020B0609040504020204" pitchFamily="49" charset="0"/>
                <a:cs typeface="Arial" panose="020B0604020202020204" pitchFamily="34" charset="0"/>
              </a:rPr>
              <a:t>26    </a:t>
            </a:r>
            <a:r>
              <a:rPr lang="en-US" altLang="zh-CN" sz="825" dirty="0">
                <a:solidFill>
                  <a:srgbClr val="000000"/>
                </a:solidFill>
                <a:latin typeface="Lucida Console" panose="020B0609040504020204" pitchFamily="49" charset="0"/>
                <a:cs typeface="Times New Roman" panose="02020603050405020304" pitchFamily="18" charset="0"/>
              </a:rPr>
              <a:t>       </a:t>
            </a:r>
            <a:r>
              <a:rPr lang="en-US" altLang="zh-CN" sz="825" dirty="0" err="1">
                <a:solidFill>
                  <a:srgbClr val="000000"/>
                </a:solidFill>
                <a:latin typeface="Lucida Console" panose="020B0609040504020204" pitchFamily="49" charset="0"/>
                <a:cs typeface="Times New Roman" panose="02020603050405020304" pitchFamily="18" charset="0"/>
              </a:rPr>
              <a:t>System.exit</a:t>
            </a:r>
            <a:r>
              <a:rPr lang="en-US" altLang="zh-CN" sz="825" dirty="0">
                <a:solidFill>
                  <a:srgbClr val="000000"/>
                </a:solidFill>
                <a:latin typeface="Lucida Console" panose="020B0609040504020204" pitchFamily="49" charset="0"/>
                <a:cs typeface="Times New Roman" panose="02020603050405020304" pitchFamily="18" charset="0"/>
              </a:rPr>
              <a:t>( </a:t>
            </a:r>
            <a:r>
              <a:rPr lang="en-US" altLang="zh-CN" sz="825" dirty="0">
                <a:solidFill>
                  <a:srgbClr val="0099FF"/>
                </a:solidFill>
                <a:latin typeface="Lucida Console" panose="020B0609040504020204" pitchFamily="49" charset="0"/>
                <a:cs typeface="Times New Roman" panose="02020603050405020304" pitchFamily="18" charset="0"/>
              </a:rPr>
              <a:t>0</a:t>
            </a:r>
            <a:r>
              <a:rPr lang="en-US" altLang="zh-CN" sz="825" dirty="0">
                <a:solidFill>
                  <a:srgbClr val="000000"/>
                </a:solidFill>
                <a:latin typeface="Lucida Console" panose="020B0609040504020204" pitchFamily="49" charset="0"/>
                <a:cs typeface="Times New Roman" panose="02020603050405020304" pitchFamily="18" charset="0"/>
              </a:rPr>
              <a:t> );</a:t>
            </a:r>
          </a:p>
          <a:p>
            <a:pPr eaLnBrk="1" hangingPunct="1">
              <a:spcBef>
                <a:spcPct val="20000"/>
              </a:spcBef>
            </a:pPr>
            <a:r>
              <a:rPr lang="en-US" altLang="zh-CN" sz="825" dirty="0">
                <a:solidFill>
                  <a:srgbClr val="5F5F5F"/>
                </a:solidFill>
                <a:latin typeface="Lucida Console" panose="020B0609040504020204" pitchFamily="49" charset="0"/>
                <a:cs typeface="Arial" panose="020B0604020202020204" pitchFamily="34" charset="0"/>
              </a:rPr>
              <a:t>27    </a:t>
            </a:r>
            <a:endParaRPr lang="en-US" altLang="zh-CN" sz="825" dirty="0">
              <a:solidFill>
                <a:srgbClr val="000000"/>
              </a:solidFill>
              <a:latin typeface="Lucida Console" panose="020B0609040504020204" pitchFamily="49" charset="0"/>
              <a:cs typeface="Times New Roman" panose="02020603050405020304" pitchFamily="18" charset="0"/>
            </a:endParaRPr>
          </a:p>
          <a:p>
            <a:pPr eaLnBrk="1" hangingPunct="1">
              <a:spcBef>
                <a:spcPct val="20000"/>
              </a:spcBef>
            </a:pPr>
            <a:r>
              <a:rPr lang="en-US" altLang="zh-CN" sz="825" dirty="0">
                <a:solidFill>
                  <a:srgbClr val="5F5F5F"/>
                </a:solidFill>
                <a:latin typeface="Lucida Console" panose="020B0609040504020204" pitchFamily="49" charset="0"/>
                <a:cs typeface="Arial" panose="020B0604020202020204" pitchFamily="34" charset="0"/>
              </a:rPr>
              <a:t>28    </a:t>
            </a:r>
            <a:r>
              <a:rPr lang="en-US" altLang="zh-CN" sz="825" dirty="0">
                <a:solidFill>
                  <a:srgbClr val="000000"/>
                </a:solidFill>
                <a:latin typeface="Lucida Console" panose="020B0609040504020204" pitchFamily="49" charset="0"/>
                <a:cs typeface="Times New Roman" panose="02020603050405020304" pitchFamily="18" charset="0"/>
              </a:rPr>
              <a:t>   } </a:t>
            </a:r>
            <a:r>
              <a:rPr lang="en-US" altLang="zh-CN" sz="825" dirty="0">
                <a:solidFill>
                  <a:srgbClr val="008000"/>
                </a:solidFill>
                <a:latin typeface="Lucida Console" panose="020B0609040504020204" pitchFamily="49" charset="0"/>
                <a:cs typeface="Times New Roman" panose="02020603050405020304" pitchFamily="18" charset="0"/>
              </a:rPr>
              <a:t>// end main</a:t>
            </a:r>
            <a:endParaRPr lang="en-US" altLang="zh-CN" sz="825" dirty="0">
              <a:solidFill>
                <a:srgbClr val="000000"/>
              </a:solidFill>
              <a:latin typeface="Lucida Console" panose="020B0609040504020204" pitchFamily="49" charset="0"/>
              <a:cs typeface="Times New Roman" panose="02020603050405020304" pitchFamily="18" charset="0"/>
            </a:endParaRPr>
          </a:p>
          <a:p>
            <a:pPr eaLnBrk="1" hangingPunct="1">
              <a:spcBef>
                <a:spcPct val="20000"/>
              </a:spcBef>
            </a:pPr>
            <a:r>
              <a:rPr lang="en-US" altLang="zh-CN" sz="825" dirty="0">
                <a:solidFill>
                  <a:srgbClr val="5F5F5F"/>
                </a:solidFill>
                <a:latin typeface="Lucida Console" panose="020B0609040504020204" pitchFamily="49" charset="0"/>
                <a:cs typeface="Arial" panose="020B0604020202020204" pitchFamily="34" charset="0"/>
              </a:rPr>
              <a:t>29    </a:t>
            </a:r>
            <a:endParaRPr lang="en-US" altLang="zh-CN" sz="825" dirty="0">
              <a:solidFill>
                <a:srgbClr val="000000"/>
              </a:solidFill>
              <a:latin typeface="Lucida Console" panose="020B0609040504020204" pitchFamily="49" charset="0"/>
              <a:cs typeface="Times New Roman" panose="02020603050405020304" pitchFamily="18" charset="0"/>
            </a:endParaRPr>
          </a:p>
          <a:p>
            <a:pPr eaLnBrk="1" hangingPunct="1">
              <a:spcBef>
                <a:spcPct val="20000"/>
              </a:spcBef>
            </a:pPr>
            <a:r>
              <a:rPr lang="en-US" altLang="zh-CN" sz="825" dirty="0">
                <a:solidFill>
                  <a:srgbClr val="5F5F5F"/>
                </a:solidFill>
                <a:latin typeface="Lucida Console" panose="020B0609040504020204" pitchFamily="49" charset="0"/>
                <a:cs typeface="Arial" panose="020B0604020202020204" pitchFamily="34" charset="0"/>
              </a:rPr>
              <a:t>30    </a:t>
            </a:r>
            <a:r>
              <a:rPr lang="en-US" altLang="zh-CN" sz="825" dirty="0">
                <a:solidFill>
                  <a:srgbClr val="000000"/>
                </a:solidFill>
                <a:latin typeface="Lucida Console" panose="020B0609040504020204" pitchFamily="49" charset="0"/>
                <a:cs typeface="Times New Roman" panose="02020603050405020304" pitchFamily="18" charset="0"/>
              </a:rPr>
              <a:t>} </a:t>
            </a:r>
            <a:r>
              <a:rPr lang="en-US" altLang="zh-CN" sz="825" dirty="0">
                <a:solidFill>
                  <a:srgbClr val="008000"/>
                </a:solidFill>
                <a:latin typeface="Lucida Console" panose="020B0609040504020204" pitchFamily="49" charset="0"/>
                <a:cs typeface="Times New Roman" panose="02020603050405020304" pitchFamily="18" charset="0"/>
              </a:rPr>
              <a:t>// end class </a:t>
            </a:r>
            <a:r>
              <a:rPr lang="en-US" altLang="zh-CN" sz="825" dirty="0" err="1">
                <a:solidFill>
                  <a:srgbClr val="008000"/>
                </a:solidFill>
                <a:latin typeface="Lucida Console" panose="020B0609040504020204" pitchFamily="49" charset="0"/>
                <a:cs typeface="Times New Roman" panose="02020603050405020304" pitchFamily="18" charset="0"/>
              </a:rPr>
              <a:t>InitArray</a:t>
            </a:r>
            <a:endParaRPr lang="en-US" altLang="zh-CN" sz="825" dirty="0">
              <a:solidFill>
                <a:srgbClr val="000000"/>
              </a:solidFill>
              <a:latin typeface="Lucida Console" panose="020B0609040504020204" pitchFamily="49" charset="0"/>
              <a:cs typeface="Times New Roman" panose="02020603050405020304" pitchFamily="18" charset="0"/>
            </a:endParaRPr>
          </a:p>
          <a:p>
            <a:pPr eaLnBrk="1" hangingPunct="1">
              <a:spcBef>
                <a:spcPct val="20000"/>
              </a:spcBef>
            </a:pPr>
            <a:endParaRPr lang="en-US" altLang="zh-CN" sz="825" dirty="0">
              <a:solidFill>
                <a:srgbClr val="FFFFFF"/>
              </a:solidFill>
              <a:latin typeface="Lucida Console" panose="020B0609040504020204" pitchFamily="49" charset="0"/>
            </a:endParaRPr>
          </a:p>
        </p:txBody>
      </p:sp>
      <p:grpSp>
        <p:nvGrpSpPr>
          <p:cNvPr id="558083" name="Group 3"/>
          <p:cNvGrpSpPr>
            <a:grpSpLocks/>
          </p:cNvGrpSpPr>
          <p:nvPr/>
        </p:nvGrpSpPr>
        <p:grpSpPr bwMode="auto">
          <a:xfrm>
            <a:off x="2800350" y="857250"/>
            <a:ext cx="2628900" cy="628650"/>
            <a:chOff x="1440" y="528"/>
            <a:chExt cx="2208" cy="528"/>
          </a:xfrm>
        </p:grpSpPr>
        <p:sp>
          <p:nvSpPr>
            <p:cNvPr id="17421" name="Text Box 4"/>
            <p:cNvSpPr txBox="1">
              <a:spLocks noChangeArrowheads="1"/>
            </p:cNvSpPr>
            <p:nvPr/>
          </p:nvSpPr>
          <p:spPr bwMode="auto">
            <a:xfrm>
              <a:off x="2160" y="528"/>
              <a:ext cx="1488" cy="388"/>
            </a:xfrm>
            <a:prstGeom prst="rect">
              <a:avLst/>
            </a:prstGeom>
            <a:solidFill>
              <a:srgbClr val="99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a:spcBef>
                  <a:spcPct val="50000"/>
                </a:spcBef>
              </a:pPr>
              <a:r>
                <a:rPr lang="zh-CN" altLang="en-US" sz="1200" b="0">
                  <a:latin typeface="Times New Roman" panose="02020603050405020304" pitchFamily="18" charset="0"/>
                  <a:cs typeface="Times New Roman" panose="02020603050405020304" pitchFamily="18" charset="0"/>
                </a:rPr>
                <a:t>声明一个整型数组的引用变量</a:t>
              </a:r>
              <a:r>
                <a:rPr lang="en-US" altLang="zh-CN" sz="1200" b="0">
                  <a:latin typeface="Times New Roman" panose="02020603050405020304" pitchFamily="18" charset="0"/>
                  <a:cs typeface="Times New Roman" panose="02020603050405020304" pitchFamily="18" charset="0"/>
                </a:rPr>
                <a:t>array</a:t>
              </a:r>
            </a:p>
          </p:txBody>
        </p:sp>
        <p:sp>
          <p:nvSpPr>
            <p:cNvPr id="17422" name="Line 5"/>
            <p:cNvSpPr>
              <a:spLocks noChangeShapeType="1"/>
            </p:cNvSpPr>
            <p:nvPr/>
          </p:nvSpPr>
          <p:spPr bwMode="auto">
            <a:xfrm flipH="1">
              <a:off x="1440" y="720"/>
              <a:ext cx="720" cy="33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grpSp>
        <p:nvGrpSpPr>
          <p:cNvPr id="558086" name="Group 6"/>
          <p:cNvGrpSpPr>
            <a:grpSpLocks/>
          </p:cNvGrpSpPr>
          <p:nvPr/>
        </p:nvGrpSpPr>
        <p:grpSpPr bwMode="auto">
          <a:xfrm>
            <a:off x="3429000" y="742950"/>
            <a:ext cx="3681413" cy="971550"/>
            <a:chOff x="1920" y="912"/>
            <a:chExt cx="2784" cy="816"/>
          </a:xfrm>
        </p:grpSpPr>
        <p:sp>
          <p:nvSpPr>
            <p:cNvPr id="17419" name="Text Box 7"/>
            <p:cNvSpPr txBox="1">
              <a:spLocks noChangeArrowheads="1"/>
            </p:cNvSpPr>
            <p:nvPr/>
          </p:nvSpPr>
          <p:spPr bwMode="auto">
            <a:xfrm>
              <a:off x="2736" y="912"/>
              <a:ext cx="1968" cy="388"/>
            </a:xfrm>
            <a:prstGeom prst="rect">
              <a:avLst/>
            </a:prstGeom>
            <a:solidFill>
              <a:srgbClr val="99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a:spcBef>
                  <a:spcPct val="50000"/>
                </a:spcBef>
              </a:pPr>
              <a:r>
                <a:rPr lang="zh-CN" altLang="en-US" sz="1200" b="0">
                  <a:latin typeface="Times New Roman" panose="02020603050405020304" pitchFamily="18" charset="0"/>
                  <a:cs typeface="Times New Roman" panose="02020603050405020304" pitchFamily="18" charset="0"/>
                </a:rPr>
                <a:t>创建一个</a:t>
              </a:r>
              <a:r>
                <a:rPr lang="en-US" altLang="zh-CN" sz="1200" b="0">
                  <a:latin typeface="Times New Roman" panose="02020603050405020304" pitchFamily="18" charset="0"/>
                  <a:cs typeface="Times New Roman" panose="02020603050405020304" pitchFamily="18" charset="0"/>
                </a:rPr>
                <a:t>10</a:t>
              </a:r>
              <a:r>
                <a:rPr lang="zh-CN" altLang="en-US" sz="1200" b="0">
                  <a:latin typeface="Times New Roman" panose="02020603050405020304" pitchFamily="18" charset="0"/>
                  <a:cs typeface="Times New Roman" panose="02020603050405020304" pitchFamily="18" charset="0"/>
                </a:rPr>
                <a:t>个元素的整型数组，系统自动会把每个元素初始化为</a:t>
              </a:r>
              <a:r>
                <a:rPr lang="en-US" altLang="zh-CN" sz="1200" b="0">
                  <a:latin typeface="Times New Roman" panose="02020603050405020304" pitchFamily="18" charset="0"/>
                  <a:cs typeface="Times New Roman" panose="02020603050405020304" pitchFamily="18" charset="0"/>
                </a:rPr>
                <a:t>0</a:t>
              </a:r>
            </a:p>
          </p:txBody>
        </p:sp>
        <p:sp>
          <p:nvSpPr>
            <p:cNvPr id="17420" name="Line 8"/>
            <p:cNvSpPr>
              <a:spLocks noChangeShapeType="1"/>
            </p:cNvSpPr>
            <p:nvPr/>
          </p:nvSpPr>
          <p:spPr bwMode="auto">
            <a:xfrm flipH="1">
              <a:off x="1920" y="1104"/>
              <a:ext cx="816" cy="62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grpSp>
        <p:nvGrpSpPr>
          <p:cNvPr id="558089" name="Group 9"/>
          <p:cNvGrpSpPr>
            <a:grpSpLocks/>
          </p:cNvGrpSpPr>
          <p:nvPr/>
        </p:nvGrpSpPr>
        <p:grpSpPr bwMode="auto">
          <a:xfrm>
            <a:off x="4457700" y="1485900"/>
            <a:ext cx="2000250" cy="971550"/>
            <a:chOff x="2688" y="1440"/>
            <a:chExt cx="1680" cy="816"/>
          </a:xfrm>
        </p:grpSpPr>
        <p:sp>
          <p:nvSpPr>
            <p:cNvPr id="17417" name="Text Box 10"/>
            <p:cNvSpPr txBox="1">
              <a:spLocks noChangeArrowheads="1"/>
            </p:cNvSpPr>
            <p:nvPr/>
          </p:nvSpPr>
          <p:spPr bwMode="auto">
            <a:xfrm>
              <a:off x="2688" y="1440"/>
              <a:ext cx="1680" cy="388"/>
            </a:xfrm>
            <a:prstGeom prst="rect">
              <a:avLst/>
            </a:prstGeom>
            <a:solidFill>
              <a:srgbClr val="99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a:spcBef>
                  <a:spcPct val="50000"/>
                </a:spcBef>
              </a:pPr>
              <a:r>
                <a:rPr lang="en-US" altLang="zh-CN" sz="1200" b="0">
                  <a:latin typeface="Lucida Console" panose="020B0609040504020204" pitchFamily="49" charset="0"/>
                  <a:cs typeface="Times New Roman" panose="02020603050405020304" pitchFamily="18" charset="0"/>
                </a:rPr>
                <a:t>array.length</a:t>
              </a:r>
              <a:r>
                <a:rPr lang="zh-CN" altLang="en-US" sz="1200" b="0">
                  <a:latin typeface="Lucida Console" panose="020B0609040504020204" pitchFamily="49" charset="0"/>
                  <a:cs typeface="Times New Roman" panose="02020603050405020304" pitchFamily="18" charset="0"/>
                </a:rPr>
                <a:t>静态实例变量</a:t>
              </a:r>
              <a:r>
                <a:rPr lang="zh-CN" altLang="en-US" sz="1200" b="0">
                  <a:latin typeface="Times New Roman" panose="02020603050405020304" pitchFamily="18" charset="0"/>
                  <a:cs typeface="Times New Roman" panose="02020603050405020304" pitchFamily="18" charset="0"/>
                </a:rPr>
                <a:t> 返回数组的长度</a:t>
              </a:r>
              <a:endParaRPr lang="zh-CN" altLang="en-US" sz="1200" b="0">
                <a:latin typeface="Lucida Console" panose="020B0609040504020204" pitchFamily="49" charset="0"/>
                <a:cs typeface="Times New Roman" panose="02020603050405020304" pitchFamily="18" charset="0"/>
              </a:endParaRPr>
            </a:p>
          </p:txBody>
        </p:sp>
        <p:sp>
          <p:nvSpPr>
            <p:cNvPr id="17418" name="Line 11"/>
            <p:cNvSpPr>
              <a:spLocks noChangeShapeType="1"/>
            </p:cNvSpPr>
            <p:nvPr/>
          </p:nvSpPr>
          <p:spPr bwMode="auto">
            <a:xfrm flipH="1">
              <a:off x="2880" y="1824"/>
              <a:ext cx="576" cy="43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grpSp>
        <p:nvGrpSpPr>
          <p:cNvPr id="558092" name="Group 12"/>
          <p:cNvGrpSpPr>
            <a:grpSpLocks/>
          </p:cNvGrpSpPr>
          <p:nvPr/>
        </p:nvGrpSpPr>
        <p:grpSpPr bwMode="auto">
          <a:xfrm>
            <a:off x="4457700" y="2743202"/>
            <a:ext cx="2457450" cy="1376363"/>
            <a:chOff x="2736" y="2448"/>
            <a:chExt cx="2064" cy="1156"/>
          </a:xfrm>
        </p:grpSpPr>
        <p:sp>
          <p:nvSpPr>
            <p:cNvPr id="17415" name="Text Box 13"/>
            <p:cNvSpPr txBox="1">
              <a:spLocks noChangeArrowheads="1"/>
            </p:cNvSpPr>
            <p:nvPr/>
          </p:nvSpPr>
          <p:spPr bwMode="auto">
            <a:xfrm>
              <a:off x="2928" y="3216"/>
              <a:ext cx="1872" cy="388"/>
            </a:xfrm>
            <a:prstGeom prst="rect">
              <a:avLst/>
            </a:prstGeom>
            <a:solidFill>
              <a:srgbClr val="99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a:spcBef>
                  <a:spcPct val="50000"/>
                </a:spcBef>
              </a:pPr>
              <a:r>
                <a:rPr lang="en-US" altLang="zh-CN" sz="1200" b="0">
                  <a:latin typeface="Lucida Console" panose="020B0609040504020204" pitchFamily="49" charset="0"/>
                  <a:cs typeface="Times New Roman" panose="02020603050405020304" pitchFamily="18" charset="0"/>
                </a:rPr>
                <a:t>array[counter]</a:t>
              </a:r>
              <a:r>
                <a:rPr lang="zh-CN" altLang="en-US" sz="1200" b="0">
                  <a:latin typeface="Lucida Console" panose="020B0609040504020204" pitchFamily="49" charset="0"/>
                  <a:cs typeface="Times New Roman" panose="02020603050405020304" pitchFamily="18" charset="0"/>
                </a:rPr>
                <a:t>返回数组索引所指示的数组元素</a:t>
              </a:r>
            </a:p>
          </p:txBody>
        </p:sp>
        <p:sp>
          <p:nvSpPr>
            <p:cNvPr id="17416" name="Line 14"/>
            <p:cNvSpPr>
              <a:spLocks noChangeShapeType="1"/>
            </p:cNvSpPr>
            <p:nvPr/>
          </p:nvSpPr>
          <p:spPr bwMode="auto">
            <a:xfrm flipH="1" flipV="1">
              <a:off x="2736" y="2448"/>
              <a:ext cx="1152" cy="76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spTree>
    <p:extLst>
      <p:ext uri="{BB962C8B-B14F-4D97-AF65-F5344CB8AC3E}">
        <p14:creationId xmlns:p14="http://schemas.microsoft.com/office/powerpoint/2010/main" val="20554282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558082"/>
                                        </p:tgtEl>
                                        <p:attrNameLst>
                                          <p:attrName>style.visibility</p:attrName>
                                        </p:attrNameLst>
                                      </p:cBhvr>
                                      <p:to>
                                        <p:strVal val="visible"/>
                                      </p:to>
                                    </p:set>
                                    <p:animEffect transition="in" filter="box(out)">
                                      <p:cBhvr>
                                        <p:cTn id="7" dur="1000"/>
                                        <p:tgtEl>
                                          <p:spTgt spid="55808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nodeType="clickEffect">
                                  <p:stCondLst>
                                    <p:cond delay="0"/>
                                  </p:stCondLst>
                                  <p:childTnLst>
                                    <p:set>
                                      <p:cBhvr>
                                        <p:cTn id="11" dur="1" fill="hold">
                                          <p:stCondLst>
                                            <p:cond delay="499"/>
                                          </p:stCondLst>
                                        </p:cTn>
                                        <p:tgtEl>
                                          <p:spTgt spid="558083"/>
                                        </p:tgtEl>
                                        <p:attrNameLst>
                                          <p:attrName>style.visibility</p:attrName>
                                        </p:attrNameLst>
                                      </p:cBhvr>
                                      <p:to>
                                        <p:strVal val="visible"/>
                                      </p:to>
                                    </p:set>
                                  </p:childTnLst>
                                  <p:subTnLst>
                                    <p:set>
                                      <p:cBhvr override="childStyle">
                                        <p:cTn dur="1" fill="hold" display="0" masterRel="nextClick" afterEffect="1"/>
                                        <p:tgtEl>
                                          <p:spTgt spid="558083"/>
                                        </p:tgtEl>
                                        <p:attrNameLst>
                                          <p:attrName>style.visibility</p:attrName>
                                        </p:attrNameLst>
                                      </p:cBhvr>
                                      <p:to>
                                        <p:strVal val="hidden"/>
                                      </p:to>
                                    </p:set>
                                  </p:sub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nodeType="clickEffect">
                                  <p:stCondLst>
                                    <p:cond delay="0"/>
                                  </p:stCondLst>
                                  <p:childTnLst>
                                    <p:set>
                                      <p:cBhvr>
                                        <p:cTn id="15" dur="1" fill="hold">
                                          <p:stCondLst>
                                            <p:cond delay="499"/>
                                          </p:stCondLst>
                                        </p:cTn>
                                        <p:tgtEl>
                                          <p:spTgt spid="558086"/>
                                        </p:tgtEl>
                                        <p:attrNameLst>
                                          <p:attrName>style.visibility</p:attrName>
                                        </p:attrNameLst>
                                      </p:cBhvr>
                                      <p:to>
                                        <p:strVal val="visible"/>
                                      </p:to>
                                    </p:set>
                                  </p:childTnLst>
                                  <p:subTnLst>
                                    <p:set>
                                      <p:cBhvr override="childStyle">
                                        <p:cTn dur="1" fill="hold" display="0" masterRel="nextClick" afterEffect="1"/>
                                        <p:tgtEl>
                                          <p:spTgt spid="558086"/>
                                        </p:tgtEl>
                                        <p:attrNameLst>
                                          <p:attrName>style.visibility</p:attrName>
                                        </p:attrNameLst>
                                      </p:cBhvr>
                                      <p:to>
                                        <p:strVal val="hidden"/>
                                      </p:to>
                                    </p:set>
                                  </p:subTnLst>
                                </p:cTn>
                              </p:par>
                            </p:childTnLst>
                          </p:cTn>
                        </p:par>
                      </p:childTnLst>
                    </p:cTn>
                  </p:par>
                  <p:par>
                    <p:cTn id="16" fill="hold" nodeType="clickPar">
                      <p:stCondLst>
                        <p:cond delay="indefinite"/>
                      </p:stCondLst>
                      <p:childTnLst>
                        <p:par>
                          <p:cTn id="17" fill="hold" nodeType="withGroup">
                            <p:stCondLst>
                              <p:cond delay="0"/>
                            </p:stCondLst>
                            <p:childTnLst>
                              <p:par>
                                <p:cTn id="18" presetID="1" presetClass="entr" presetSubtype="0" fill="hold" nodeType="clickEffect">
                                  <p:stCondLst>
                                    <p:cond delay="0"/>
                                  </p:stCondLst>
                                  <p:childTnLst>
                                    <p:set>
                                      <p:cBhvr>
                                        <p:cTn id="19" dur="1" fill="hold">
                                          <p:stCondLst>
                                            <p:cond delay="499"/>
                                          </p:stCondLst>
                                        </p:cTn>
                                        <p:tgtEl>
                                          <p:spTgt spid="558089"/>
                                        </p:tgtEl>
                                        <p:attrNameLst>
                                          <p:attrName>style.visibility</p:attrName>
                                        </p:attrNameLst>
                                      </p:cBhvr>
                                      <p:to>
                                        <p:strVal val="visible"/>
                                      </p:to>
                                    </p:set>
                                  </p:childTnLst>
                                  <p:subTnLst>
                                    <p:set>
                                      <p:cBhvr override="childStyle">
                                        <p:cTn dur="1" fill="hold" display="0" masterRel="nextClick" afterEffect="1"/>
                                        <p:tgtEl>
                                          <p:spTgt spid="558089"/>
                                        </p:tgtEl>
                                        <p:attrNameLst>
                                          <p:attrName>style.visibility</p:attrName>
                                        </p:attrNameLst>
                                      </p:cBhvr>
                                      <p:to>
                                        <p:strVal val="hidden"/>
                                      </p:to>
                                    </p:set>
                                  </p:subTnLst>
                                </p:cTn>
                              </p:par>
                            </p:childTnLst>
                          </p:cTn>
                        </p:par>
                      </p:childTnLst>
                    </p:cTn>
                  </p:par>
                  <p:par>
                    <p:cTn id="20" fill="hold" nodeType="clickPar">
                      <p:stCondLst>
                        <p:cond delay="indefinite"/>
                      </p:stCondLst>
                      <p:childTnLst>
                        <p:par>
                          <p:cTn id="21" fill="hold" nodeType="withGroup">
                            <p:stCondLst>
                              <p:cond delay="0"/>
                            </p:stCondLst>
                            <p:childTnLst>
                              <p:par>
                                <p:cTn id="22" presetID="1" presetClass="entr" presetSubtype="0" fill="hold" nodeType="clickEffect">
                                  <p:stCondLst>
                                    <p:cond delay="0"/>
                                  </p:stCondLst>
                                  <p:childTnLst>
                                    <p:set>
                                      <p:cBhvr>
                                        <p:cTn id="23" dur="1" fill="hold">
                                          <p:stCondLst>
                                            <p:cond delay="499"/>
                                          </p:stCondLst>
                                        </p:cTn>
                                        <p:tgtEl>
                                          <p:spTgt spid="558092"/>
                                        </p:tgtEl>
                                        <p:attrNameLst>
                                          <p:attrName>style.visibility</p:attrName>
                                        </p:attrNameLst>
                                      </p:cBhvr>
                                      <p:to>
                                        <p:strVal val="visible"/>
                                      </p:to>
                                    </p:set>
                                  </p:childTnLst>
                                  <p:subTnLst>
                                    <p:set>
                                      <p:cBhvr override="childStyle">
                                        <p:cTn dur="1" fill="hold" display="0" masterRel="nextClick" afterEffect="1"/>
                                        <p:tgtEl>
                                          <p:spTgt spid="558092"/>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8082"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灯片编号占位符 3"/>
          <p:cNvSpPr>
            <a:spLocks noGrp="1"/>
          </p:cNvSpPr>
          <p:nvPr>
            <p:ph type="sldNum" sz="quarter" idx="10"/>
          </p:nvPr>
        </p:nvSpPr>
        <p:spPr>
          <a:noFill/>
        </p:spPr>
        <p:txBody>
          <a:bodyPr/>
          <a:lstStyle>
            <a:lvl1pPr eaLnBrk="0" hangingPunct="0">
              <a:defRPr b="1">
                <a:solidFill>
                  <a:schemeClr val="tx1"/>
                </a:solidFill>
                <a:latin typeface="Arial" panose="020B0604020202020204" pitchFamily="34" charset="0"/>
                <a:ea typeface="宋体" panose="02010600030101010101" pitchFamily="2" charset="-122"/>
              </a:defRPr>
            </a:lvl1pPr>
            <a:lvl2pPr marL="557213" indent="-214313" eaLnBrk="0" hangingPunct="0">
              <a:defRPr b="1">
                <a:solidFill>
                  <a:schemeClr val="tx1"/>
                </a:solidFill>
                <a:latin typeface="Arial" panose="020B0604020202020204" pitchFamily="34" charset="0"/>
                <a:ea typeface="宋体" panose="02010600030101010101" pitchFamily="2" charset="-122"/>
              </a:defRPr>
            </a:lvl2pPr>
            <a:lvl3pPr marL="857250" indent="-171450" eaLnBrk="0" hangingPunct="0">
              <a:defRPr b="1">
                <a:solidFill>
                  <a:schemeClr val="tx1"/>
                </a:solidFill>
                <a:latin typeface="Arial" panose="020B0604020202020204" pitchFamily="34" charset="0"/>
                <a:ea typeface="宋体" panose="02010600030101010101" pitchFamily="2" charset="-122"/>
              </a:defRPr>
            </a:lvl3pPr>
            <a:lvl4pPr marL="1200150" indent="-171450" eaLnBrk="0" hangingPunct="0">
              <a:defRPr b="1">
                <a:solidFill>
                  <a:schemeClr val="tx1"/>
                </a:solidFill>
                <a:latin typeface="Arial" panose="020B0604020202020204" pitchFamily="34" charset="0"/>
                <a:ea typeface="宋体" panose="02010600030101010101" pitchFamily="2" charset="-122"/>
              </a:defRPr>
            </a:lvl4pPr>
            <a:lvl5pPr marL="1543050" indent="-171450" eaLnBrk="0" hangingPunct="0">
              <a:defRPr b="1">
                <a:solidFill>
                  <a:schemeClr val="tx1"/>
                </a:solidFill>
                <a:latin typeface="Arial" panose="020B0604020202020204" pitchFamily="34" charset="0"/>
                <a:ea typeface="宋体" panose="02010600030101010101" pitchFamily="2" charset="-122"/>
              </a:defRPr>
            </a:lvl5pPr>
            <a:lvl6pPr marL="1885950" indent="-17145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228850" indent="-17145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2571750" indent="-17145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2914650" indent="-17145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fld id="{2F6992C2-BD3F-4282-9B02-E525B2A18543}" type="slidenum">
              <a:rPr lang="en-US" altLang="zh-CN" b="0">
                <a:solidFill>
                  <a:srgbClr val="66FFFF"/>
                </a:solidFill>
                <a:latin typeface="Courier New" panose="02070309020205020404" pitchFamily="49" charset="0"/>
              </a:rPr>
              <a:pPr eaLnBrk="1" hangingPunct="1"/>
              <a:t>16</a:t>
            </a:fld>
            <a:endParaRPr lang="en-US" altLang="zh-CN" b="0">
              <a:solidFill>
                <a:srgbClr val="66FFFF"/>
              </a:solidFill>
              <a:latin typeface="Courier New" panose="02070309020205020404" pitchFamily="49" charset="0"/>
            </a:endParaRPr>
          </a:p>
        </p:txBody>
      </p:sp>
      <p:sp>
        <p:nvSpPr>
          <p:cNvPr id="18435" name="Rectangle 2"/>
          <p:cNvSpPr>
            <a:spLocks noGrp="1" noChangeArrowheads="1"/>
          </p:cNvSpPr>
          <p:nvPr>
            <p:ph type="title"/>
          </p:nvPr>
        </p:nvSpPr>
        <p:spPr/>
        <p:txBody>
          <a:bodyPr>
            <a:normAutofit fontScale="90000"/>
          </a:bodyPr>
          <a:lstStyle/>
          <a:p>
            <a:pPr eaLnBrk="1" hangingPunct="1"/>
            <a:r>
              <a:rPr lang="en-US" altLang="en-US" smtClean="0">
                <a:cs typeface="Times New Roman" panose="02020603050405020304" pitchFamily="18" charset="0"/>
              </a:rPr>
              <a:t>Examples Using Arrays</a:t>
            </a:r>
            <a:endParaRPr lang="en-US" altLang="zh-CN" smtClean="0">
              <a:cs typeface="Times New Roman" panose="02020603050405020304" pitchFamily="18" charset="0"/>
            </a:endParaRPr>
          </a:p>
        </p:txBody>
      </p:sp>
      <p:sp>
        <p:nvSpPr>
          <p:cNvPr id="18436" name="Rectangle 3"/>
          <p:cNvSpPr>
            <a:spLocks noGrp="1" noChangeArrowheads="1"/>
          </p:cNvSpPr>
          <p:nvPr>
            <p:ph type="body" idx="1"/>
          </p:nvPr>
        </p:nvSpPr>
        <p:spPr/>
        <p:txBody>
          <a:bodyPr/>
          <a:lstStyle/>
          <a:p>
            <a:pPr eaLnBrk="1" hangingPunct="1"/>
            <a:endParaRPr lang="zh-CN" altLang="zh-CN" smtClean="0"/>
          </a:p>
        </p:txBody>
      </p:sp>
      <p:pic>
        <p:nvPicPr>
          <p:cNvPr id="18437"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81288" y="2085975"/>
            <a:ext cx="1960960" cy="1909763"/>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559109" name="Group 5"/>
          <p:cNvGrpSpPr>
            <a:grpSpLocks/>
          </p:cNvGrpSpPr>
          <p:nvPr/>
        </p:nvGrpSpPr>
        <p:grpSpPr bwMode="auto">
          <a:xfrm>
            <a:off x="3881438" y="1971675"/>
            <a:ext cx="2628900" cy="971550"/>
            <a:chOff x="2448" y="1152"/>
            <a:chExt cx="2208" cy="816"/>
          </a:xfrm>
        </p:grpSpPr>
        <p:sp>
          <p:nvSpPr>
            <p:cNvPr id="18439" name="Text Box 6"/>
            <p:cNvSpPr txBox="1">
              <a:spLocks noChangeArrowheads="1"/>
            </p:cNvSpPr>
            <p:nvPr/>
          </p:nvSpPr>
          <p:spPr bwMode="auto">
            <a:xfrm>
              <a:off x="3264" y="1152"/>
              <a:ext cx="1392" cy="388"/>
            </a:xfrm>
            <a:prstGeom prst="rect">
              <a:avLst/>
            </a:prstGeom>
            <a:solidFill>
              <a:srgbClr val="99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a:spcBef>
                  <a:spcPct val="50000"/>
                </a:spcBef>
              </a:pPr>
              <a:r>
                <a:rPr lang="en-US" altLang="zh-CN" sz="1200" b="0">
                  <a:latin typeface="Times New Roman" panose="02020603050405020304" pitchFamily="18" charset="0"/>
                  <a:cs typeface="Times New Roman" panose="02020603050405020304" pitchFamily="18" charset="0"/>
                </a:rPr>
                <a:t>Each </a:t>
              </a:r>
              <a:r>
                <a:rPr lang="en-US" altLang="zh-CN" sz="1200" b="0">
                  <a:latin typeface="Lucida Console" panose="020B0609040504020204" pitchFamily="49" charset="0"/>
                  <a:cs typeface="Times New Roman" panose="02020603050405020304" pitchFamily="18" charset="0"/>
                </a:rPr>
                <a:t>int</a:t>
              </a:r>
              <a:r>
                <a:rPr lang="en-US" altLang="zh-CN" sz="1200" b="0">
                  <a:latin typeface="Times New Roman" panose="02020603050405020304" pitchFamily="18" charset="0"/>
                  <a:cs typeface="Times New Roman" panose="02020603050405020304" pitchFamily="18" charset="0"/>
                </a:rPr>
                <a:t> is initialized to </a:t>
              </a:r>
              <a:r>
                <a:rPr lang="en-US" altLang="zh-CN" sz="1200" b="0">
                  <a:latin typeface="Lucida Console" panose="020B0609040504020204" pitchFamily="49" charset="0"/>
                  <a:cs typeface="Times New Roman" panose="02020603050405020304" pitchFamily="18" charset="0"/>
                </a:rPr>
                <a:t>0</a:t>
              </a:r>
              <a:r>
                <a:rPr lang="en-US" altLang="zh-CN" sz="1200" b="0">
                  <a:latin typeface="Times New Roman" panose="02020603050405020304" pitchFamily="18" charset="0"/>
                  <a:cs typeface="Times New Roman" panose="02020603050405020304" pitchFamily="18" charset="0"/>
                </a:rPr>
                <a:t> by default</a:t>
              </a:r>
            </a:p>
          </p:txBody>
        </p:sp>
        <p:sp>
          <p:nvSpPr>
            <p:cNvPr id="18440" name="Line 7"/>
            <p:cNvSpPr>
              <a:spLocks noChangeShapeType="1"/>
            </p:cNvSpPr>
            <p:nvPr/>
          </p:nvSpPr>
          <p:spPr bwMode="auto">
            <a:xfrm flipH="1">
              <a:off x="2448" y="1344"/>
              <a:ext cx="816" cy="62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spTree>
    <p:extLst>
      <p:ext uri="{BB962C8B-B14F-4D97-AF65-F5344CB8AC3E}">
        <p14:creationId xmlns:p14="http://schemas.microsoft.com/office/powerpoint/2010/main" val="2163103363"/>
      </p:ext>
    </p:extLst>
  </p:cSld>
  <p:clrMapOvr>
    <a:masterClrMapping/>
  </p:clrMapOvr>
  <p:transition spd="slow">
    <p:fade thruBlk="1"/>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559109"/>
                                        </p:tgtEl>
                                        <p:attrNameLst>
                                          <p:attrName>style.visibility</p:attrName>
                                        </p:attrNameLst>
                                      </p:cBhvr>
                                      <p:to>
                                        <p:strVal val="visible"/>
                                      </p:to>
                                    </p:set>
                                  </p:childTnLst>
                                  <p:subTnLst>
                                    <p:set>
                                      <p:cBhvr override="childStyle">
                                        <p:cTn dur="1" fill="hold" display="0" masterRel="nextClick" afterEffect="1"/>
                                        <p:tgtEl>
                                          <p:spTgt spid="559109"/>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灯片编号占位符 3"/>
          <p:cNvSpPr>
            <a:spLocks noGrp="1"/>
          </p:cNvSpPr>
          <p:nvPr>
            <p:ph type="sldNum" sz="quarter" idx="10"/>
          </p:nvPr>
        </p:nvSpPr>
        <p:spPr>
          <a:noFill/>
        </p:spPr>
        <p:txBody>
          <a:bodyPr/>
          <a:lstStyle>
            <a:lvl1pPr eaLnBrk="0" hangingPunct="0">
              <a:defRPr b="1">
                <a:solidFill>
                  <a:schemeClr val="tx1"/>
                </a:solidFill>
                <a:latin typeface="Arial" panose="020B0604020202020204" pitchFamily="34" charset="0"/>
                <a:ea typeface="宋体" panose="02010600030101010101" pitchFamily="2" charset="-122"/>
              </a:defRPr>
            </a:lvl1pPr>
            <a:lvl2pPr marL="557213" indent="-214313" eaLnBrk="0" hangingPunct="0">
              <a:defRPr b="1">
                <a:solidFill>
                  <a:schemeClr val="tx1"/>
                </a:solidFill>
                <a:latin typeface="Arial" panose="020B0604020202020204" pitchFamily="34" charset="0"/>
                <a:ea typeface="宋体" panose="02010600030101010101" pitchFamily="2" charset="-122"/>
              </a:defRPr>
            </a:lvl2pPr>
            <a:lvl3pPr marL="857250" indent="-171450" eaLnBrk="0" hangingPunct="0">
              <a:defRPr b="1">
                <a:solidFill>
                  <a:schemeClr val="tx1"/>
                </a:solidFill>
                <a:latin typeface="Arial" panose="020B0604020202020204" pitchFamily="34" charset="0"/>
                <a:ea typeface="宋体" panose="02010600030101010101" pitchFamily="2" charset="-122"/>
              </a:defRPr>
            </a:lvl3pPr>
            <a:lvl4pPr marL="1200150" indent="-171450" eaLnBrk="0" hangingPunct="0">
              <a:defRPr b="1">
                <a:solidFill>
                  <a:schemeClr val="tx1"/>
                </a:solidFill>
                <a:latin typeface="Arial" panose="020B0604020202020204" pitchFamily="34" charset="0"/>
                <a:ea typeface="宋体" panose="02010600030101010101" pitchFamily="2" charset="-122"/>
              </a:defRPr>
            </a:lvl4pPr>
            <a:lvl5pPr marL="1543050" indent="-171450" eaLnBrk="0" hangingPunct="0">
              <a:defRPr b="1">
                <a:solidFill>
                  <a:schemeClr val="tx1"/>
                </a:solidFill>
                <a:latin typeface="Arial" panose="020B0604020202020204" pitchFamily="34" charset="0"/>
                <a:ea typeface="宋体" panose="02010600030101010101" pitchFamily="2" charset="-122"/>
              </a:defRPr>
            </a:lvl5pPr>
            <a:lvl6pPr marL="1885950" indent="-17145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228850" indent="-17145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2571750" indent="-17145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2914650" indent="-17145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fld id="{2ECC9FF8-80EE-458F-8112-677AA52B3634}" type="slidenum">
              <a:rPr lang="en-US" altLang="zh-CN" b="0">
                <a:solidFill>
                  <a:srgbClr val="66FFFF"/>
                </a:solidFill>
                <a:latin typeface="Courier New" panose="02070309020205020404" pitchFamily="49" charset="0"/>
              </a:rPr>
              <a:pPr eaLnBrk="1" hangingPunct="1"/>
              <a:t>17</a:t>
            </a:fld>
            <a:endParaRPr lang="en-US" altLang="zh-CN" b="0">
              <a:solidFill>
                <a:srgbClr val="66FFFF"/>
              </a:solidFill>
              <a:latin typeface="Courier New" panose="02070309020205020404" pitchFamily="49" charset="0"/>
            </a:endParaRPr>
          </a:p>
        </p:txBody>
      </p:sp>
      <p:sp>
        <p:nvSpPr>
          <p:cNvPr id="19459" name="Rectangle 2"/>
          <p:cNvSpPr>
            <a:spLocks noGrp="1" noChangeArrowheads="1"/>
          </p:cNvSpPr>
          <p:nvPr>
            <p:ph type="title"/>
          </p:nvPr>
        </p:nvSpPr>
        <p:spPr/>
        <p:txBody>
          <a:bodyPr>
            <a:normAutofit fontScale="90000"/>
          </a:bodyPr>
          <a:lstStyle/>
          <a:p>
            <a:pPr eaLnBrk="1" hangingPunct="1"/>
            <a:r>
              <a:rPr lang="en-US" altLang="zh-CN" dirty="0" smtClean="0"/>
              <a:t>Array initializer</a:t>
            </a:r>
          </a:p>
        </p:txBody>
      </p:sp>
      <p:sp>
        <p:nvSpPr>
          <p:cNvPr id="19460" name="Rectangle 3"/>
          <p:cNvSpPr>
            <a:spLocks noGrp="1" noChangeArrowheads="1"/>
          </p:cNvSpPr>
          <p:nvPr>
            <p:ph type="body" idx="1"/>
          </p:nvPr>
        </p:nvSpPr>
        <p:spPr/>
        <p:txBody>
          <a:bodyPr/>
          <a:lstStyle/>
          <a:p>
            <a:pPr eaLnBrk="1" hangingPunct="1"/>
            <a:r>
              <a:rPr lang="zh-CN" altLang="en-US" sz="2400" dirty="0" smtClean="0"/>
              <a:t>使用数组初始化器</a:t>
            </a:r>
            <a:r>
              <a:rPr lang="en-US" altLang="zh-CN" sz="2400" dirty="0" smtClean="0"/>
              <a:t> initializer</a:t>
            </a:r>
          </a:p>
          <a:p>
            <a:pPr lvl="1" eaLnBrk="1" hangingPunct="1"/>
            <a:r>
              <a:rPr lang="zh-CN" altLang="en-US" sz="2000" i="1" dirty="0" smtClean="0">
                <a:solidFill>
                  <a:srgbClr val="FF0000"/>
                </a:solidFill>
              </a:rPr>
              <a:t>使用初始化列表对数组初始化</a:t>
            </a:r>
          </a:p>
          <a:p>
            <a:pPr lvl="2" eaLnBrk="1" hangingPunct="1"/>
            <a:r>
              <a:rPr lang="zh-CN" altLang="en-US" sz="1800" dirty="0" smtClean="0"/>
              <a:t>元素包含字大括号内</a:t>
            </a:r>
            <a:r>
              <a:rPr lang="en-US" altLang="zh-CN" sz="1800" dirty="0" smtClean="0"/>
              <a:t>(</a:t>
            </a:r>
            <a:r>
              <a:rPr lang="en-US" altLang="zh-CN" sz="1800" dirty="0" smtClean="0">
                <a:latin typeface="Lucida Console" panose="020B0609040504020204" pitchFamily="49" charset="0"/>
              </a:rPr>
              <a:t>{}</a:t>
            </a:r>
            <a:r>
              <a:rPr lang="en-US" altLang="zh-CN" sz="1800" dirty="0" smtClean="0"/>
              <a:t>)</a:t>
            </a:r>
          </a:p>
          <a:p>
            <a:pPr lvl="2" eaLnBrk="1" hangingPunct="1"/>
            <a:r>
              <a:rPr lang="zh-CN" altLang="en-US" sz="1800" dirty="0" smtClean="0"/>
              <a:t>多个元素以逗号分隔</a:t>
            </a:r>
            <a:endParaRPr lang="en-US" altLang="zh-CN" sz="1800" dirty="0" smtClean="0"/>
          </a:p>
          <a:p>
            <a:pPr lvl="2" eaLnBrk="1" hangingPunct="1">
              <a:buFont typeface="Wingdings" panose="05000000000000000000" pitchFamily="2" charset="2"/>
              <a:buNone/>
            </a:pPr>
            <a:r>
              <a:rPr lang="en-US" altLang="zh-CN" sz="1800" dirty="0" smtClean="0">
                <a:latin typeface="Lucida Console" panose="020B0609040504020204" pitchFamily="49" charset="0"/>
              </a:rPr>
              <a:t>	</a:t>
            </a:r>
            <a:r>
              <a:rPr lang="en-US" altLang="zh-CN" sz="1800" dirty="0" err="1" smtClean="0">
                <a:latin typeface="Lucida Console" panose="020B0609040504020204" pitchFamily="49" charset="0"/>
              </a:rPr>
              <a:t>int</a:t>
            </a:r>
            <a:r>
              <a:rPr lang="en-US" altLang="zh-CN" sz="1800" dirty="0" smtClean="0">
                <a:latin typeface="Lucida Console" panose="020B0609040504020204" pitchFamily="49" charset="0"/>
              </a:rPr>
              <a:t> n[] = { 10, 20, 30, 40, 50 };</a:t>
            </a:r>
          </a:p>
          <a:p>
            <a:pPr lvl="3" eaLnBrk="1" hangingPunct="1"/>
            <a:r>
              <a:rPr lang="zh-CN" altLang="en-US" sz="1600" dirty="0" smtClean="0"/>
              <a:t>创建</a:t>
            </a:r>
            <a:r>
              <a:rPr lang="en-US" altLang="zh-CN" sz="1600" dirty="0" smtClean="0"/>
              <a:t>5</a:t>
            </a:r>
            <a:r>
              <a:rPr lang="zh-CN" altLang="en-US" sz="1600" dirty="0" smtClean="0"/>
              <a:t>个元素数组</a:t>
            </a:r>
            <a:endParaRPr lang="en-US" altLang="zh-CN" sz="1600" dirty="0" smtClean="0"/>
          </a:p>
          <a:p>
            <a:pPr lvl="3" eaLnBrk="1" hangingPunct="1"/>
            <a:r>
              <a:rPr lang="en-US" altLang="zh-CN" sz="1600" dirty="0" smtClean="0"/>
              <a:t>Index values of </a:t>
            </a:r>
            <a:r>
              <a:rPr lang="en-US" altLang="zh-CN" sz="1600" dirty="0" smtClean="0">
                <a:latin typeface="Lucida Console" panose="020B0609040504020204" pitchFamily="49" charset="0"/>
              </a:rPr>
              <a:t>0</a:t>
            </a:r>
            <a:r>
              <a:rPr lang="en-US" altLang="zh-CN" sz="1600" dirty="0" smtClean="0"/>
              <a:t>, </a:t>
            </a:r>
            <a:r>
              <a:rPr lang="en-US" altLang="zh-CN" sz="1600" dirty="0" smtClean="0">
                <a:latin typeface="Lucida Console" panose="020B0609040504020204" pitchFamily="49" charset="0"/>
              </a:rPr>
              <a:t>1</a:t>
            </a:r>
            <a:r>
              <a:rPr lang="en-US" altLang="zh-CN" sz="1600" dirty="0" smtClean="0"/>
              <a:t>, </a:t>
            </a:r>
            <a:r>
              <a:rPr lang="en-US" altLang="zh-CN" sz="1600" dirty="0" smtClean="0">
                <a:latin typeface="Lucida Console" panose="020B0609040504020204" pitchFamily="49" charset="0"/>
              </a:rPr>
              <a:t>2</a:t>
            </a:r>
            <a:r>
              <a:rPr lang="en-US" altLang="zh-CN" sz="1600" dirty="0" smtClean="0"/>
              <a:t>, </a:t>
            </a:r>
            <a:r>
              <a:rPr lang="en-US" altLang="zh-CN" sz="1600" dirty="0" smtClean="0">
                <a:latin typeface="Lucida Console" panose="020B0609040504020204" pitchFamily="49" charset="0"/>
              </a:rPr>
              <a:t>3</a:t>
            </a:r>
            <a:r>
              <a:rPr lang="en-US" altLang="zh-CN" sz="1600" dirty="0" smtClean="0"/>
              <a:t>, </a:t>
            </a:r>
            <a:r>
              <a:rPr lang="en-US" altLang="zh-CN" sz="1600" dirty="0" smtClean="0">
                <a:latin typeface="Lucida Console" panose="020B0609040504020204" pitchFamily="49" charset="0"/>
              </a:rPr>
              <a:t>4</a:t>
            </a:r>
            <a:endParaRPr lang="en-US" altLang="zh-CN" sz="1600" dirty="0" smtClean="0"/>
          </a:p>
          <a:p>
            <a:pPr lvl="1" eaLnBrk="1" hangingPunct="1"/>
            <a:r>
              <a:rPr lang="zh-CN" altLang="en-US" sz="2000" dirty="0" smtClean="0">
                <a:latin typeface="Lucida Console" panose="020B0609040504020204" pitchFamily="49" charset="0"/>
              </a:rPr>
              <a:t>无需</a:t>
            </a:r>
            <a:r>
              <a:rPr lang="en-US" altLang="zh-CN" sz="2000" dirty="0" smtClean="0">
                <a:latin typeface="Lucida Console" panose="020B0609040504020204" pitchFamily="49" charset="0"/>
              </a:rPr>
              <a:t>new</a:t>
            </a:r>
            <a:r>
              <a:rPr lang="zh-CN" altLang="en-US" sz="2000" dirty="0" smtClean="0">
                <a:latin typeface="Lucida Console" panose="020B0609040504020204" pitchFamily="49" charset="0"/>
              </a:rPr>
              <a:t>关键字</a:t>
            </a:r>
            <a:endParaRPr lang="en-US" altLang="zh-CN" sz="2000" dirty="0" smtClean="0">
              <a:latin typeface="Lucida Console" panose="020B0609040504020204" pitchFamily="49" charset="0"/>
            </a:endParaRPr>
          </a:p>
          <a:p>
            <a:pPr lvl="1" eaLnBrk="1" hangingPunct="1"/>
            <a:r>
              <a:rPr lang="zh-CN" altLang="en-US" sz="2000" dirty="0" smtClean="0"/>
              <a:t>注意：这种初始化数组已经生成了数组对象</a:t>
            </a:r>
            <a:endParaRPr lang="zh-CN" altLang="en-US" dirty="0" smtClean="0"/>
          </a:p>
        </p:txBody>
      </p:sp>
    </p:spTree>
    <p:extLst>
      <p:ext uri="{BB962C8B-B14F-4D97-AF65-F5344CB8AC3E}">
        <p14:creationId xmlns:p14="http://schemas.microsoft.com/office/powerpoint/2010/main" val="4156643765"/>
      </p:ext>
    </p:extLst>
  </p:cSld>
  <p:clrMapOvr>
    <a:masterClrMapping/>
  </p:clrMapOvr>
  <p:transition spd="slow">
    <p:fade thruBlk="1"/>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1154" name="Rectangle 2"/>
          <p:cNvSpPr>
            <a:spLocks noChangeArrowheads="1"/>
          </p:cNvSpPr>
          <p:nvPr/>
        </p:nvSpPr>
        <p:spPr bwMode="auto">
          <a:xfrm>
            <a:off x="1197769" y="170260"/>
            <a:ext cx="5203031" cy="4573190"/>
          </a:xfrm>
          <a:prstGeom prst="rect">
            <a:avLst/>
          </a:prstGeom>
          <a:solidFill>
            <a:srgbClr val="FFE6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spcBef>
                <a:spcPct val="20000"/>
              </a:spcBef>
            </a:pPr>
            <a:r>
              <a:rPr lang="en-US" altLang="zh-CN" sz="825">
                <a:solidFill>
                  <a:srgbClr val="5F5F5F"/>
                </a:solidFill>
                <a:latin typeface="Lucida Console" panose="020B0609040504020204" pitchFamily="49" charset="0"/>
                <a:cs typeface="Arial" panose="020B0604020202020204" pitchFamily="34" charset="0"/>
              </a:rPr>
              <a:t>1      </a:t>
            </a:r>
            <a:r>
              <a:rPr lang="en-US" altLang="zh-CN" sz="825">
                <a:solidFill>
                  <a:srgbClr val="008000"/>
                </a:solidFill>
                <a:latin typeface="Lucida Console" panose="020B0609040504020204" pitchFamily="49" charset="0"/>
                <a:cs typeface="Times New Roman" panose="02020603050405020304" pitchFamily="18" charset="0"/>
              </a:rPr>
              <a:t>// Fig. 7.3: InitArray.java</a:t>
            </a:r>
            <a:endParaRPr lang="en-US" altLang="zh-CN" sz="825">
              <a:solidFill>
                <a:srgbClr val="000000"/>
              </a:solidFill>
              <a:latin typeface="Lucida Console" panose="020B0609040504020204" pitchFamily="49" charset="0"/>
              <a:cs typeface="Times New Roman" panose="02020603050405020304" pitchFamily="18" charset="0"/>
            </a:endParaRPr>
          </a:p>
          <a:p>
            <a:pPr eaLnBrk="1" hangingPunct="1">
              <a:spcBef>
                <a:spcPct val="20000"/>
              </a:spcBef>
            </a:pPr>
            <a:r>
              <a:rPr lang="en-US" altLang="zh-CN" sz="825">
                <a:solidFill>
                  <a:srgbClr val="5F5F5F"/>
                </a:solidFill>
                <a:latin typeface="Lucida Console" panose="020B0609040504020204" pitchFamily="49" charset="0"/>
                <a:cs typeface="Arial" panose="020B0604020202020204" pitchFamily="34" charset="0"/>
              </a:rPr>
              <a:t>2      </a:t>
            </a:r>
            <a:r>
              <a:rPr lang="en-US" altLang="zh-CN" sz="825">
                <a:solidFill>
                  <a:srgbClr val="008000"/>
                </a:solidFill>
                <a:latin typeface="Lucida Console" panose="020B0609040504020204" pitchFamily="49" charset="0"/>
                <a:cs typeface="Times New Roman" panose="02020603050405020304" pitchFamily="18" charset="0"/>
              </a:rPr>
              <a:t>// Initializing an array with a declaration.</a:t>
            </a:r>
            <a:endParaRPr lang="en-US" altLang="zh-CN" sz="825">
              <a:solidFill>
                <a:srgbClr val="000000"/>
              </a:solidFill>
              <a:latin typeface="Lucida Console" panose="020B0609040504020204" pitchFamily="49" charset="0"/>
              <a:cs typeface="Times New Roman" panose="02020603050405020304" pitchFamily="18" charset="0"/>
            </a:endParaRPr>
          </a:p>
          <a:p>
            <a:pPr eaLnBrk="1" hangingPunct="1">
              <a:spcBef>
                <a:spcPct val="20000"/>
              </a:spcBef>
            </a:pPr>
            <a:r>
              <a:rPr lang="en-US" altLang="zh-CN" sz="825">
                <a:solidFill>
                  <a:srgbClr val="5F5F5F"/>
                </a:solidFill>
                <a:latin typeface="Lucida Console" panose="020B0609040504020204" pitchFamily="49" charset="0"/>
                <a:cs typeface="Arial" panose="020B0604020202020204" pitchFamily="34" charset="0"/>
              </a:rPr>
              <a:t>3      </a:t>
            </a:r>
            <a:r>
              <a:rPr lang="en-US" altLang="zh-CN" sz="825">
                <a:solidFill>
                  <a:srgbClr val="0000FF"/>
                </a:solidFill>
                <a:latin typeface="Lucida Console" panose="020B0609040504020204" pitchFamily="49" charset="0"/>
                <a:cs typeface="Times New Roman" panose="02020603050405020304" pitchFamily="18" charset="0"/>
              </a:rPr>
              <a:t>import</a:t>
            </a:r>
            <a:r>
              <a:rPr lang="en-US" altLang="zh-CN" sz="825">
                <a:solidFill>
                  <a:srgbClr val="000000"/>
                </a:solidFill>
                <a:latin typeface="Lucida Console" panose="020B0609040504020204" pitchFamily="49" charset="0"/>
                <a:cs typeface="Times New Roman" panose="02020603050405020304" pitchFamily="18" charset="0"/>
              </a:rPr>
              <a:t> javax.swing.*;</a:t>
            </a:r>
          </a:p>
          <a:p>
            <a:pPr eaLnBrk="1" hangingPunct="1">
              <a:spcBef>
                <a:spcPct val="20000"/>
              </a:spcBef>
            </a:pPr>
            <a:r>
              <a:rPr lang="en-US" altLang="zh-CN" sz="825">
                <a:solidFill>
                  <a:srgbClr val="5F5F5F"/>
                </a:solidFill>
                <a:latin typeface="Lucida Console" panose="020B0609040504020204" pitchFamily="49" charset="0"/>
                <a:cs typeface="Arial" panose="020B0604020202020204" pitchFamily="34" charset="0"/>
              </a:rPr>
              <a:t>4      </a:t>
            </a:r>
            <a:endParaRPr lang="en-US" altLang="zh-CN" sz="825">
              <a:solidFill>
                <a:srgbClr val="000000"/>
              </a:solidFill>
              <a:latin typeface="Lucida Console" panose="020B0609040504020204" pitchFamily="49" charset="0"/>
              <a:cs typeface="Times New Roman" panose="02020603050405020304" pitchFamily="18" charset="0"/>
            </a:endParaRPr>
          </a:p>
          <a:p>
            <a:pPr eaLnBrk="1" hangingPunct="1">
              <a:spcBef>
                <a:spcPct val="20000"/>
              </a:spcBef>
            </a:pPr>
            <a:r>
              <a:rPr lang="en-US" altLang="zh-CN" sz="825">
                <a:solidFill>
                  <a:srgbClr val="5F5F5F"/>
                </a:solidFill>
                <a:latin typeface="Lucida Console" panose="020B0609040504020204" pitchFamily="49" charset="0"/>
                <a:cs typeface="Arial" panose="020B0604020202020204" pitchFamily="34" charset="0"/>
              </a:rPr>
              <a:t>5      </a:t>
            </a:r>
            <a:r>
              <a:rPr lang="en-US" altLang="zh-CN" sz="825">
                <a:solidFill>
                  <a:srgbClr val="0000FF"/>
                </a:solidFill>
                <a:latin typeface="Lucida Console" panose="020B0609040504020204" pitchFamily="49" charset="0"/>
                <a:cs typeface="Times New Roman" panose="02020603050405020304" pitchFamily="18" charset="0"/>
              </a:rPr>
              <a:t>public class</a:t>
            </a:r>
            <a:r>
              <a:rPr lang="en-US" altLang="zh-CN" sz="825">
                <a:solidFill>
                  <a:srgbClr val="000000"/>
                </a:solidFill>
                <a:latin typeface="Lucida Console" panose="020B0609040504020204" pitchFamily="49" charset="0"/>
                <a:cs typeface="Times New Roman" panose="02020603050405020304" pitchFamily="18" charset="0"/>
              </a:rPr>
              <a:t> InitArray {</a:t>
            </a:r>
          </a:p>
          <a:p>
            <a:pPr eaLnBrk="1" hangingPunct="1">
              <a:spcBef>
                <a:spcPct val="20000"/>
              </a:spcBef>
            </a:pPr>
            <a:r>
              <a:rPr lang="en-US" altLang="zh-CN" sz="825">
                <a:solidFill>
                  <a:srgbClr val="5F5F5F"/>
                </a:solidFill>
                <a:latin typeface="Lucida Console" panose="020B0609040504020204" pitchFamily="49" charset="0"/>
                <a:cs typeface="Arial" panose="020B0604020202020204" pitchFamily="34" charset="0"/>
              </a:rPr>
              <a:t>6      </a:t>
            </a:r>
            <a:endParaRPr lang="en-US" altLang="zh-CN" sz="825">
              <a:solidFill>
                <a:srgbClr val="000000"/>
              </a:solidFill>
              <a:latin typeface="Lucida Console" panose="020B0609040504020204" pitchFamily="49" charset="0"/>
              <a:cs typeface="Times New Roman" panose="02020603050405020304" pitchFamily="18" charset="0"/>
            </a:endParaRPr>
          </a:p>
          <a:p>
            <a:pPr eaLnBrk="1" hangingPunct="1">
              <a:spcBef>
                <a:spcPct val="20000"/>
              </a:spcBef>
            </a:pPr>
            <a:r>
              <a:rPr lang="en-US" altLang="zh-CN" sz="825">
                <a:solidFill>
                  <a:srgbClr val="5F5F5F"/>
                </a:solidFill>
                <a:latin typeface="Lucida Console" panose="020B0609040504020204" pitchFamily="49" charset="0"/>
                <a:cs typeface="Arial" panose="020B0604020202020204" pitchFamily="34" charset="0"/>
              </a:rPr>
              <a:t>7      </a:t>
            </a:r>
            <a:r>
              <a:rPr lang="en-US" altLang="zh-CN" sz="825">
                <a:solidFill>
                  <a:srgbClr val="000000"/>
                </a:solidFill>
                <a:latin typeface="Lucida Console" panose="020B0609040504020204" pitchFamily="49" charset="0"/>
                <a:cs typeface="Times New Roman" panose="02020603050405020304" pitchFamily="18" charset="0"/>
              </a:rPr>
              <a:t>   </a:t>
            </a:r>
            <a:r>
              <a:rPr lang="en-US" altLang="zh-CN" sz="825">
                <a:solidFill>
                  <a:srgbClr val="0000FF"/>
                </a:solidFill>
                <a:latin typeface="Lucida Console" panose="020B0609040504020204" pitchFamily="49" charset="0"/>
                <a:cs typeface="Times New Roman" panose="02020603050405020304" pitchFamily="18" charset="0"/>
              </a:rPr>
              <a:t>public static void</a:t>
            </a:r>
            <a:r>
              <a:rPr lang="en-US" altLang="zh-CN" sz="825">
                <a:solidFill>
                  <a:srgbClr val="000000"/>
                </a:solidFill>
                <a:latin typeface="Lucida Console" panose="020B0609040504020204" pitchFamily="49" charset="0"/>
                <a:cs typeface="Times New Roman" panose="02020603050405020304" pitchFamily="18" charset="0"/>
              </a:rPr>
              <a:t> main( String args[] )</a:t>
            </a:r>
          </a:p>
          <a:p>
            <a:pPr eaLnBrk="1" hangingPunct="1">
              <a:spcBef>
                <a:spcPct val="20000"/>
              </a:spcBef>
            </a:pPr>
            <a:r>
              <a:rPr lang="en-US" altLang="zh-CN" sz="825">
                <a:solidFill>
                  <a:srgbClr val="5F5F5F"/>
                </a:solidFill>
                <a:latin typeface="Lucida Console" panose="020B0609040504020204" pitchFamily="49" charset="0"/>
                <a:cs typeface="Arial" panose="020B0604020202020204" pitchFamily="34" charset="0"/>
              </a:rPr>
              <a:t>8      </a:t>
            </a:r>
            <a:r>
              <a:rPr lang="en-US" altLang="zh-CN" sz="825">
                <a:solidFill>
                  <a:srgbClr val="000000"/>
                </a:solidFill>
                <a:latin typeface="Lucida Console" panose="020B0609040504020204" pitchFamily="49" charset="0"/>
                <a:cs typeface="Times New Roman" panose="02020603050405020304" pitchFamily="18" charset="0"/>
              </a:rPr>
              <a:t>   {</a:t>
            </a:r>
          </a:p>
          <a:p>
            <a:pPr eaLnBrk="1" hangingPunct="1">
              <a:spcBef>
                <a:spcPct val="20000"/>
              </a:spcBef>
            </a:pPr>
            <a:r>
              <a:rPr lang="en-US" altLang="zh-CN" sz="825">
                <a:solidFill>
                  <a:srgbClr val="5F5F5F"/>
                </a:solidFill>
                <a:latin typeface="Lucida Console" panose="020B0609040504020204" pitchFamily="49" charset="0"/>
                <a:cs typeface="Arial" panose="020B0604020202020204" pitchFamily="34" charset="0"/>
              </a:rPr>
              <a:t>9      </a:t>
            </a:r>
            <a:r>
              <a:rPr lang="en-US" altLang="zh-CN" sz="825">
                <a:solidFill>
                  <a:srgbClr val="008000"/>
                </a:solidFill>
                <a:latin typeface="Lucida Console" panose="020B0609040504020204" pitchFamily="49" charset="0"/>
                <a:cs typeface="Times New Roman" panose="02020603050405020304" pitchFamily="18" charset="0"/>
              </a:rPr>
              <a:t>      // array initializer specifies number of elements and    </a:t>
            </a:r>
            <a:endParaRPr lang="en-US" altLang="zh-CN" sz="825">
              <a:solidFill>
                <a:srgbClr val="000000"/>
              </a:solidFill>
              <a:latin typeface="Lucida Console" panose="020B0609040504020204" pitchFamily="49" charset="0"/>
              <a:cs typeface="Times New Roman" panose="02020603050405020304" pitchFamily="18" charset="0"/>
            </a:endParaRPr>
          </a:p>
          <a:p>
            <a:pPr eaLnBrk="1" hangingPunct="1">
              <a:spcBef>
                <a:spcPct val="20000"/>
              </a:spcBef>
            </a:pPr>
            <a:r>
              <a:rPr lang="en-US" altLang="zh-CN" sz="825">
                <a:solidFill>
                  <a:srgbClr val="5F5F5F"/>
                </a:solidFill>
                <a:latin typeface="Lucida Console" panose="020B0609040504020204" pitchFamily="49" charset="0"/>
                <a:cs typeface="Arial" panose="020B0604020202020204" pitchFamily="34" charset="0"/>
              </a:rPr>
              <a:t>10    </a:t>
            </a:r>
            <a:r>
              <a:rPr lang="en-US" altLang="zh-CN" sz="825">
                <a:solidFill>
                  <a:srgbClr val="008000"/>
                </a:solidFill>
                <a:latin typeface="Lucida Console" panose="020B0609040504020204" pitchFamily="49" charset="0"/>
                <a:cs typeface="Times New Roman" panose="02020603050405020304" pitchFamily="18" charset="0"/>
              </a:rPr>
              <a:t>      // value for each element                                </a:t>
            </a:r>
            <a:endParaRPr lang="en-US" altLang="zh-CN" sz="825">
              <a:solidFill>
                <a:srgbClr val="000000"/>
              </a:solidFill>
              <a:latin typeface="Lucida Console" panose="020B0609040504020204" pitchFamily="49" charset="0"/>
              <a:cs typeface="Times New Roman" panose="02020603050405020304" pitchFamily="18" charset="0"/>
            </a:endParaRPr>
          </a:p>
          <a:p>
            <a:pPr eaLnBrk="1" hangingPunct="1">
              <a:spcBef>
                <a:spcPct val="20000"/>
              </a:spcBef>
            </a:pPr>
            <a:r>
              <a:rPr lang="en-US" altLang="zh-CN" sz="825">
                <a:solidFill>
                  <a:srgbClr val="5F5F5F"/>
                </a:solidFill>
                <a:latin typeface="Lucida Console" panose="020B0609040504020204" pitchFamily="49" charset="0"/>
                <a:cs typeface="Arial" panose="020B0604020202020204" pitchFamily="34" charset="0"/>
              </a:rPr>
              <a:t>11    </a:t>
            </a:r>
            <a:r>
              <a:rPr lang="en-US" altLang="zh-CN" sz="825">
                <a:solidFill>
                  <a:srgbClr val="000000"/>
                </a:solidFill>
                <a:latin typeface="Lucida Console" panose="020B0609040504020204" pitchFamily="49" charset="0"/>
                <a:cs typeface="Times New Roman" panose="02020603050405020304" pitchFamily="18" charset="0"/>
              </a:rPr>
              <a:t>      </a:t>
            </a:r>
            <a:r>
              <a:rPr lang="en-US" altLang="zh-CN" sz="825">
                <a:solidFill>
                  <a:srgbClr val="0000FF"/>
                </a:solidFill>
                <a:latin typeface="Lucida Console" panose="020B0609040504020204" pitchFamily="49" charset="0"/>
                <a:cs typeface="Times New Roman" panose="02020603050405020304" pitchFamily="18" charset="0"/>
              </a:rPr>
              <a:t>int</a:t>
            </a:r>
            <a:r>
              <a:rPr lang="en-US" altLang="zh-CN" sz="825">
                <a:solidFill>
                  <a:srgbClr val="000000"/>
                </a:solidFill>
                <a:latin typeface="Lucida Console" panose="020B0609040504020204" pitchFamily="49" charset="0"/>
                <a:cs typeface="Times New Roman" panose="02020603050405020304" pitchFamily="18" charset="0"/>
              </a:rPr>
              <a:t> array[] = { </a:t>
            </a:r>
            <a:r>
              <a:rPr lang="en-US" altLang="zh-CN" sz="825">
                <a:solidFill>
                  <a:srgbClr val="0099FF"/>
                </a:solidFill>
                <a:latin typeface="Lucida Console" panose="020B0609040504020204" pitchFamily="49" charset="0"/>
                <a:cs typeface="Times New Roman" panose="02020603050405020304" pitchFamily="18" charset="0"/>
              </a:rPr>
              <a:t>32</a:t>
            </a:r>
            <a:r>
              <a:rPr lang="en-US" altLang="zh-CN" sz="825">
                <a:solidFill>
                  <a:srgbClr val="000000"/>
                </a:solidFill>
                <a:latin typeface="Lucida Console" panose="020B0609040504020204" pitchFamily="49" charset="0"/>
                <a:cs typeface="Times New Roman" panose="02020603050405020304" pitchFamily="18" charset="0"/>
              </a:rPr>
              <a:t>, </a:t>
            </a:r>
            <a:r>
              <a:rPr lang="en-US" altLang="zh-CN" sz="825">
                <a:solidFill>
                  <a:srgbClr val="0099FF"/>
                </a:solidFill>
                <a:latin typeface="Lucida Console" panose="020B0609040504020204" pitchFamily="49" charset="0"/>
                <a:cs typeface="Times New Roman" panose="02020603050405020304" pitchFamily="18" charset="0"/>
              </a:rPr>
              <a:t>27</a:t>
            </a:r>
            <a:r>
              <a:rPr lang="en-US" altLang="zh-CN" sz="825">
                <a:solidFill>
                  <a:srgbClr val="000000"/>
                </a:solidFill>
                <a:latin typeface="Lucida Console" panose="020B0609040504020204" pitchFamily="49" charset="0"/>
                <a:cs typeface="Times New Roman" panose="02020603050405020304" pitchFamily="18" charset="0"/>
              </a:rPr>
              <a:t>, </a:t>
            </a:r>
            <a:r>
              <a:rPr lang="en-US" altLang="zh-CN" sz="825">
                <a:solidFill>
                  <a:srgbClr val="0099FF"/>
                </a:solidFill>
                <a:latin typeface="Lucida Console" panose="020B0609040504020204" pitchFamily="49" charset="0"/>
                <a:cs typeface="Times New Roman" panose="02020603050405020304" pitchFamily="18" charset="0"/>
              </a:rPr>
              <a:t>64</a:t>
            </a:r>
            <a:r>
              <a:rPr lang="en-US" altLang="zh-CN" sz="825">
                <a:solidFill>
                  <a:srgbClr val="000000"/>
                </a:solidFill>
                <a:latin typeface="Lucida Console" panose="020B0609040504020204" pitchFamily="49" charset="0"/>
                <a:cs typeface="Times New Roman" panose="02020603050405020304" pitchFamily="18" charset="0"/>
              </a:rPr>
              <a:t>, </a:t>
            </a:r>
            <a:r>
              <a:rPr lang="en-US" altLang="zh-CN" sz="825">
                <a:solidFill>
                  <a:srgbClr val="0099FF"/>
                </a:solidFill>
                <a:latin typeface="Lucida Console" panose="020B0609040504020204" pitchFamily="49" charset="0"/>
                <a:cs typeface="Times New Roman" panose="02020603050405020304" pitchFamily="18" charset="0"/>
              </a:rPr>
              <a:t>18</a:t>
            </a:r>
            <a:r>
              <a:rPr lang="en-US" altLang="zh-CN" sz="825">
                <a:solidFill>
                  <a:srgbClr val="000000"/>
                </a:solidFill>
                <a:latin typeface="Lucida Console" panose="020B0609040504020204" pitchFamily="49" charset="0"/>
                <a:cs typeface="Times New Roman" panose="02020603050405020304" pitchFamily="18" charset="0"/>
              </a:rPr>
              <a:t>, </a:t>
            </a:r>
            <a:r>
              <a:rPr lang="en-US" altLang="zh-CN" sz="825">
                <a:solidFill>
                  <a:srgbClr val="0099FF"/>
                </a:solidFill>
                <a:latin typeface="Lucida Console" panose="020B0609040504020204" pitchFamily="49" charset="0"/>
                <a:cs typeface="Times New Roman" panose="02020603050405020304" pitchFamily="18" charset="0"/>
              </a:rPr>
              <a:t>95</a:t>
            </a:r>
            <a:r>
              <a:rPr lang="en-US" altLang="zh-CN" sz="825">
                <a:solidFill>
                  <a:srgbClr val="000000"/>
                </a:solidFill>
                <a:latin typeface="Lucida Console" panose="020B0609040504020204" pitchFamily="49" charset="0"/>
                <a:cs typeface="Times New Roman" panose="02020603050405020304" pitchFamily="18" charset="0"/>
              </a:rPr>
              <a:t>, </a:t>
            </a:r>
            <a:r>
              <a:rPr lang="en-US" altLang="zh-CN" sz="825">
                <a:solidFill>
                  <a:srgbClr val="0099FF"/>
                </a:solidFill>
                <a:latin typeface="Lucida Console" panose="020B0609040504020204" pitchFamily="49" charset="0"/>
                <a:cs typeface="Times New Roman" panose="02020603050405020304" pitchFamily="18" charset="0"/>
              </a:rPr>
              <a:t>14</a:t>
            </a:r>
            <a:r>
              <a:rPr lang="en-US" altLang="zh-CN" sz="825">
                <a:solidFill>
                  <a:srgbClr val="000000"/>
                </a:solidFill>
                <a:latin typeface="Lucida Console" panose="020B0609040504020204" pitchFamily="49" charset="0"/>
                <a:cs typeface="Times New Roman" panose="02020603050405020304" pitchFamily="18" charset="0"/>
              </a:rPr>
              <a:t>, </a:t>
            </a:r>
            <a:r>
              <a:rPr lang="en-US" altLang="zh-CN" sz="825">
                <a:solidFill>
                  <a:srgbClr val="0099FF"/>
                </a:solidFill>
                <a:latin typeface="Lucida Console" panose="020B0609040504020204" pitchFamily="49" charset="0"/>
                <a:cs typeface="Times New Roman" panose="02020603050405020304" pitchFamily="18" charset="0"/>
              </a:rPr>
              <a:t>90</a:t>
            </a:r>
            <a:r>
              <a:rPr lang="en-US" altLang="zh-CN" sz="825">
                <a:solidFill>
                  <a:srgbClr val="000000"/>
                </a:solidFill>
                <a:latin typeface="Lucida Console" panose="020B0609040504020204" pitchFamily="49" charset="0"/>
                <a:cs typeface="Times New Roman" panose="02020603050405020304" pitchFamily="18" charset="0"/>
              </a:rPr>
              <a:t>, </a:t>
            </a:r>
            <a:r>
              <a:rPr lang="en-US" altLang="zh-CN" sz="825">
                <a:solidFill>
                  <a:srgbClr val="0099FF"/>
                </a:solidFill>
                <a:latin typeface="Lucida Console" panose="020B0609040504020204" pitchFamily="49" charset="0"/>
                <a:cs typeface="Times New Roman" panose="02020603050405020304" pitchFamily="18" charset="0"/>
              </a:rPr>
              <a:t>70</a:t>
            </a:r>
            <a:r>
              <a:rPr lang="en-US" altLang="zh-CN" sz="825">
                <a:solidFill>
                  <a:srgbClr val="000000"/>
                </a:solidFill>
                <a:latin typeface="Lucida Console" panose="020B0609040504020204" pitchFamily="49" charset="0"/>
                <a:cs typeface="Times New Roman" panose="02020603050405020304" pitchFamily="18" charset="0"/>
              </a:rPr>
              <a:t>, </a:t>
            </a:r>
            <a:r>
              <a:rPr lang="en-US" altLang="zh-CN" sz="825">
                <a:solidFill>
                  <a:srgbClr val="0099FF"/>
                </a:solidFill>
                <a:latin typeface="Lucida Console" panose="020B0609040504020204" pitchFamily="49" charset="0"/>
                <a:cs typeface="Times New Roman" panose="02020603050405020304" pitchFamily="18" charset="0"/>
              </a:rPr>
              <a:t>60</a:t>
            </a:r>
            <a:r>
              <a:rPr lang="en-US" altLang="zh-CN" sz="825">
                <a:solidFill>
                  <a:srgbClr val="000000"/>
                </a:solidFill>
                <a:latin typeface="Lucida Console" panose="020B0609040504020204" pitchFamily="49" charset="0"/>
                <a:cs typeface="Times New Roman" panose="02020603050405020304" pitchFamily="18" charset="0"/>
              </a:rPr>
              <a:t>, </a:t>
            </a:r>
            <a:r>
              <a:rPr lang="en-US" altLang="zh-CN" sz="825">
                <a:solidFill>
                  <a:srgbClr val="0099FF"/>
                </a:solidFill>
                <a:latin typeface="Lucida Console" panose="020B0609040504020204" pitchFamily="49" charset="0"/>
                <a:cs typeface="Times New Roman" panose="02020603050405020304" pitchFamily="18" charset="0"/>
              </a:rPr>
              <a:t>37</a:t>
            </a:r>
            <a:r>
              <a:rPr lang="en-US" altLang="zh-CN" sz="825">
                <a:solidFill>
                  <a:srgbClr val="000000"/>
                </a:solidFill>
                <a:latin typeface="Lucida Console" panose="020B0609040504020204" pitchFamily="49" charset="0"/>
                <a:cs typeface="Times New Roman" panose="02020603050405020304" pitchFamily="18" charset="0"/>
              </a:rPr>
              <a:t> };</a:t>
            </a:r>
          </a:p>
          <a:p>
            <a:pPr eaLnBrk="1" hangingPunct="1">
              <a:spcBef>
                <a:spcPct val="20000"/>
              </a:spcBef>
            </a:pPr>
            <a:r>
              <a:rPr lang="en-US" altLang="zh-CN" sz="825">
                <a:solidFill>
                  <a:srgbClr val="5F5F5F"/>
                </a:solidFill>
                <a:latin typeface="Lucida Console" panose="020B0609040504020204" pitchFamily="49" charset="0"/>
                <a:cs typeface="Arial" panose="020B0604020202020204" pitchFamily="34" charset="0"/>
              </a:rPr>
              <a:t>12    </a:t>
            </a:r>
            <a:endParaRPr lang="en-US" altLang="zh-CN" sz="825">
              <a:solidFill>
                <a:srgbClr val="000000"/>
              </a:solidFill>
              <a:latin typeface="Lucida Console" panose="020B0609040504020204" pitchFamily="49" charset="0"/>
              <a:cs typeface="Times New Roman" panose="02020603050405020304" pitchFamily="18" charset="0"/>
            </a:endParaRPr>
          </a:p>
          <a:p>
            <a:pPr eaLnBrk="1" hangingPunct="1">
              <a:spcBef>
                <a:spcPct val="20000"/>
              </a:spcBef>
            </a:pPr>
            <a:r>
              <a:rPr lang="en-US" altLang="zh-CN" sz="825">
                <a:solidFill>
                  <a:srgbClr val="5F5F5F"/>
                </a:solidFill>
                <a:latin typeface="Lucida Console" panose="020B0609040504020204" pitchFamily="49" charset="0"/>
                <a:cs typeface="Arial" panose="020B0604020202020204" pitchFamily="34" charset="0"/>
              </a:rPr>
              <a:t>13    </a:t>
            </a:r>
            <a:r>
              <a:rPr lang="en-US" altLang="zh-CN" sz="825">
                <a:solidFill>
                  <a:srgbClr val="000000"/>
                </a:solidFill>
                <a:latin typeface="Lucida Console" panose="020B0609040504020204" pitchFamily="49" charset="0"/>
                <a:cs typeface="Times New Roman" panose="02020603050405020304" pitchFamily="18" charset="0"/>
              </a:rPr>
              <a:t>      String output = </a:t>
            </a:r>
            <a:r>
              <a:rPr lang="en-US" altLang="zh-CN" sz="825">
                <a:solidFill>
                  <a:srgbClr val="0099FF"/>
                </a:solidFill>
                <a:latin typeface="Lucida Console" panose="020B0609040504020204" pitchFamily="49" charset="0"/>
                <a:cs typeface="Times New Roman" panose="02020603050405020304" pitchFamily="18" charset="0"/>
              </a:rPr>
              <a:t>"Index\tValue\n"</a:t>
            </a:r>
            <a:r>
              <a:rPr lang="en-US" altLang="zh-CN" sz="825">
                <a:solidFill>
                  <a:srgbClr val="000000"/>
                </a:solidFill>
                <a:latin typeface="Lucida Console" panose="020B0609040504020204" pitchFamily="49" charset="0"/>
                <a:cs typeface="Times New Roman" panose="02020603050405020304" pitchFamily="18" charset="0"/>
              </a:rPr>
              <a:t>;</a:t>
            </a:r>
          </a:p>
          <a:p>
            <a:pPr eaLnBrk="1" hangingPunct="1">
              <a:spcBef>
                <a:spcPct val="20000"/>
              </a:spcBef>
            </a:pPr>
            <a:r>
              <a:rPr lang="en-US" altLang="zh-CN" sz="825">
                <a:solidFill>
                  <a:srgbClr val="5F5F5F"/>
                </a:solidFill>
                <a:latin typeface="Lucida Console" panose="020B0609040504020204" pitchFamily="49" charset="0"/>
                <a:cs typeface="Arial" panose="020B0604020202020204" pitchFamily="34" charset="0"/>
              </a:rPr>
              <a:t>14    </a:t>
            </a:r>
            <a:r>
              <a:rPr lang="en-US" altLang="zh-CN" sz="825">
                <a:solidFill>
                  <a:srgbClr val="000000"/>
                </a:solidFill>
                <a:latin typeface="Lucida Console" panose="020B0609040504020204" pitchFamily="49" charset="0"/>
                <a:cs typeface="Times New Roman" panose="02020603050405020304" pitchFamily="18" charset="0"/>
              </a:rPr>
              <a:t>   </a:t>
            </a:r>
          </a:p>
          <a:p>
            <a:pPr eaLnBrk="1" hangingPunct="1">
              <a:spcBef>
                <a:spcPct val="20000"/>
              </a:spcBef>
            </a:pPr>
            <a:r>
              <a:rPr lang="en-US" altLang="zh-CN" sz="825">
                <a:solidFill>
                  <a:srgbClr val="5F5F5F"/>
                </a:solidFill>
                <a:latin typeface="Lucida Console" panose="020B0609040504020204" pitchFamily="49" charset="0"/>
                <a:cs typeface="Arial" panose="020B0604020202020204" pitchFamily="34" charset="0"/>
              </a:rPr>
              <a:t>15    </a:t>
            </a:r>
            <a:r>
              <a:rPr lang="en-US" altLang="zh-CN" sz="825">
                <a:solidFill>
                  <a:srgbClr val="008000"/>
                </a:solidFill>
                <a:latin typeface="Lucida Console" panose="020B0609040504020204" pitchFamily="49" charset="0"/>
                <a:cs typeface="Times New Roman" panose="02020603050405020304" pitchFamily="18" charset="0"/>
              </a:rPr>
              <a:t>      // append each array element's value to String output</a:t>
            </a:r>
            <a:endParaRPr lang="en-US" altLang="zh-CN" sz="825">
              <a:solidFill>
                <a:srgbClr val="000000"/>
              </a:solidFill>
              <a:latin typeface="Lucida Console" panose="020B0609040504020204" pitchFamily="49" charset="0"/>
              <a:cs typeface="Times New Roman" panose="02020603050405020304" pitchFamily="18" charset="0"/>
            </a:endParaRPr>
          </a:p>
          <a:p>
            <a:pPr eaLnBrk="1" hangingPunct="1">
              <a:spcBef>
                <a:spcPct val="20000"/>
              </a:spcBef>
            </a:pPr>
            <a:r>
              <a:rPr lang="en-US" altLang="zh-CN" sz="825">
                <a:solidFill>
                  <a:srgbClr val="5F5F5F"/>
                </a:solidFill>
                <a:latin typeface="Lucida Console" panose="020B0609040504020204" pitchFamily="49" charset="0"/>
                <a:cs typeface="Arial" panose="020B0604020202020204" pitchFamily="34" charset="0"/>
              </a:rPr>
              <a:t>16    </a:t>
            </a:r>
            <a:r>
              <a:rPr lang="en-US" altLang="zh-CN" sz="825">
                <a:solidFill>
                  <a:srgbClr val="000000"/>
                </a:solidFill>
                <a:latin typeface="Lucida Console" panose="020B0609040504020204" pitchFamily="49" charset="0"/>
                <a:cs typeface="Times New Roman" panose="02020603050405020304" pitchFamily="18" charset="0"/>
              </a:rPr>
              <a:t>      </a:t>
            </a:r>
            <a:r>
              <a:rPr lang="en-US" altLang="zh-CN" sz="825">
                <a:solidFill>
                  <a:srgbClr val="0000FF"/>
                </a:solidFill>
                <a:latin typeface="Lucida Console" panose="020B0609040504020204" pitchFamily="49" charset="0"/>
                <a:cs typeface="Times New Roman" panose="02020603050405020304" pitchFamily="18" charset="0"/>
              </a:rPr>
              <a:t>for</a:t>
            </a:r>
            <a:r>
              <a:rPr lang="en-US" altLang="zh-CN" sz="825">
                <a:solidFill>
                  <a:srgbClr val="000000"/>
                </a:solidFill>
                <a:latin typeface="Lucida Console" panose="020B0609040504020204" pitchFamily="49" charset="0"/>
                <a:cs typeface="Times New Roman" panose="02020603050405020304" pitchFamily="18" charset="0"/>
              </a:rPr>
              <a:t> ( </a:t>
            </a:r>
            <a:r>
              <a:rPr lang="en-US" altLang="zh-CN" sz="825">
                <a:solidFill>
                  <a:srgbClr val="0000FF"/>
                </a:solidFill>
                <a:latin typeface="Lucida Console" panose="020B0609040504020204" pitchFamily="49" charset="0"/>
                <a:cs typeface="Times New Roman" panose="02020603050405020304" pitchFamily="18" charset="0"/>
              </a:rPr>
              <a:t>int</a:t>
            </a:r>
            <a:r>
              <a:rPr lang="en-US" altLang="zh-CN" sz="825">
                <a:solidFill>
                  <a:srgbClr val="000000"/>
                </a:solidFill>
                <a:latin typeface="Lucida Console" panose="020B0609040504020204" pitchFamily="49" charset="0"/>
                <a:cs typeface="Times New Roman" panose="02020603050405020304" pitchFamily="18" charset="0"/>
              </a:rPr>
              <a:t> counter = </a:t>
            </a:r>
            <a:r>
              <a:rPr lang="en-US" altLang="zh-CN" sz="825">
                <a:solidFill>
                  <a:srgbClr val="0099FF"/>
                </a:solidFill>
                <a:latin typeface="Lucida Console" panose="020B0609040504020204" pitchFamily="49" charset="0"/>
                <a:cs typeface="Times New Roman" panose="02020603050405020304" pitchFamily="18" charset="0"/>
              </a:rPr>
              <a:t>0</a:t>
            </a:r>
            <a:r>
              <a:rPr lang="en-US" altLang="zh-CN" sz="825">
                <a:solidFill>
                  <a:srgbClr val="000000"/>
                </a:solidFill>
                <a:latin typeface="Lucida Console" panose="020B0609040504020204" pitchFamily="49" charset="0"/>
                <a:cs typeface="Times New Roman" panose="02020603050405020304" pitchFamily="18" charset="0"/>
              </a:rPr>
              <a:t>; counter &lt; array.length; counter++ )</a:t>
            </a:r>
          </a:p>
          <a:p>
            <a:pPr eaLnBrk="1" hangingPunct="1">
              <a:spcBef>
                <a:spcPct val="20000"/>
              </a:spcBef>
            </a:pPr>
            <a:r>
              <a:rPr lang="en-US" altLang="zh-CN" sz="825">
                <a:solidFill>
                  <a:srgbClr val="5F5F5F"/>
                </a:solidFill>
                <a:latin typeface="Lucida Console" panose="020B0609040504020204" pitchFamily="49" charset="0"/>
                <a:cs typeface="Arial" panose="020B0604020202020204" pitchFamily="34" charset="0"/>
              </a:rPr>
              <a:t>17    </a:t>
            </a:r>
            <a:r>
              <a:rPr lang="en-US" altLang="zh-CN" sz="825">
                <a:solidFill>
                  <a:srgbClr val="000000"/>
                </a:solidFill>
                <a:latin typeface="Lucida Console" panose="020B0609040504020204" pitchFamily="49" charset="0"/>
                <a:cs typeface="Times New Roman" panose="02020603050405020304" pitchFamily="18" charset="0"/>
              </a:rPr>
              <a:t>         output += counter + </a:t>
            </a:r>
            <a:r>
              <a:rPr lang="en-US" altLang="zh-CN" sz="825">
                <a:solidFill>
                  <a:srgbClr val="0099FF"/>
                </a:solidFill>
                <a:latin typeface="Lucida Console" panose="020B0609040504020204" pitchFamily="49" charset="0"/>
                <a:cs typeface="Times New Roman" panose="02020603050405020304" pitchFamily="18" charset="0"/>
              </a:rPr>
              <a:t>"\t"</a:t>
            </a:r>
            <a:r>
              <a:rPr lang="en-US" altLang="zh-CN" sz="825">
                <a:solidFill>
                  <a:srgbClr val="000000"/>
                </a:solidFill>
                <a:latin typeface="Lucida Console" panose="020B0609040504020204" pitchFamily="49" charset="0"/>
                <a:cs typeface="Times New Roman" panose="02020603050405020304" pitchFamily="18" charset="0"/>
              </a:rPr>
              <a:t> + array[ counter ] + </a:t>
            </a:r>
            <a:r>
              <a:rPr lang="en-US" altLang="zh-CN" sz="825">
                <a:solidFill>
                  <a:srgbClr val="0099FF"/>
                </a:solidFill>
                <a:latin typeface="Lucida Console" panose="020B0609040504020204" pitchFamily="49" charset="0"/>
                <a:cs typeface="Times New Roman" panose="02020603050405020304" pitchFamily="18" charset="0"/>
              </a:rPr>
              <a:t>"\n"</a:t>
            </a:r>
            <a:r>
              <a:rPr lang="en-US" altLang="zh-CN" sz="825">
                <a:solidFill>
                  <a:srgbClr val="000000"/>
                </a:solidFill>
                <a:latin typeface="Lucida Console" panose="020B0609040504020204" pitchFamily="49" charset="0"/>
                <a:cs typeface="Times New Roman" panose="02020603050405020304" pitchFamily="18" charset="0"/>
              </a:rPr>
              <a:t>;</a:t>
            </a:r>
          </a:p>
          <a:p>
            <a:pPr eaLnBrk="1" hangingPunct="1">
              <a:spcBef>
                <a:spcPct val="20000"/>
              </a:spcBef>
            </a:pPr>
            <a:r>
              <a:rPr lang="en-US" altLang="zh-CN" sz="825">
                <a:solidFill>
                  <a:srgbClr val="5F5F5F"/>
                </a:solidFill>
                <a:latin typeface="Lucida Console" panose="020B0609040504020204" pitchFamily="49" charset="0"/>
                <a:cs typeface="Arial" panose="020B0604020202020204" pitchFamily="34" charset="0"/>
              </a:rPr>
              <a:t>18    </a:t>
            </a:r>
            <a:endParaRPr lang="en-US" altLang="zh-CN" sz="825">
              <a:solidFill>
                <a:srgbClr val="000000"/>
              </a:solidFill>
              <a:latin typeface="Lucida Console" panose="020B0609040504020204" pitchFamily="49" charset="0"/>
              <a:cs typeface="Times New Roman" panose="02020603050405020304" pitchFamily="18" charset="0"/>
            </a:endParaRPr>
          </a:p>
          <a:p>
            <a:pPr eaLnBrk="1" hangingPunct="1">
              <a:spcBef>
                <a:spcPct val="20000"/>
              </a:spcBef>
            </a:pPr>
            <a:r>
              <a:rPr lang="en-US" altLang="zh-CN" sz="825">
                <a:solidFill>
                  <a:srgbClr val="5F5F5F"/>
                </a:solidFill>
                <a:latin typeface="Lucida Console" panose="020B0609040504020204" pitchFamily="49" charset="0"/>
                <a:cs typeface="Arial" panose="020B0604020202020204" pitchFamily="34" charset="0"/>
              </a:rPr>
              <a:t>19    </a:t>
            </a:r>
            <a:r>
              <a:rPr lang="en-US" altLang="zh-CN" sz="825">
                <a:solidFill>
                  <a:srgbClr val="000000"/>
                </a:solidFill>
                <a:latin typeface="Lucida Console" panose="020B0609040504020204" pitchFamily="49" charset="0"/>
                <a:cs typeface="Times New Roman" panose="02020603050405020304" pitchFamily="18" charset="0"/>
              </a:rPr>
              <a:t>      JTextArea outputArea = </a:t>
            </a:r>
            <a:r>
              <a:rPr lang="en-US" altLang="zh-CN" sz="825">
                <a:solidFill>
                  <a:srgbClr val="0000FF"/>
                </a:solidFill>
                <a:latin typeface="Lucida Console" panose="020B0609040504020204" pitchFamily="49" charset="0"/>
                <a:cs typeface="Times New Roman" panose="02020603050405020304" pitchFamily="18" charset="0"/>
              </a:rPr>
              <a:t>new</a:t>
            </a:r>
            <a:r>
              <a:rPr lang="en-US" altLang="zh-CN" sz="825">
                <a:solidFill>
                  <a:srgbClr val="000000"/>
                </a:solidFill>
                <a:latin typeface="Lucida Console" panose="020B0609040504020204" pitchFamily="49" charset="0"/>
                <a:cs typeface="Times New Roman" panose="02020603050405020304" pitchFamily="18" charset="0"/>
              </a:rPr>
              <a:t> JTextArea();</a:t>
            </a:r>
          </a:p>
          <a:p>
            <a:pPr eaLnBrk="1" hangingPunct="1">
              <a:spcBef>
                <a:spcPct val="20000"/>
              </a:spcBef>
            </a:pPr>
            <a:r>
              <a:rPr lang="en-US" altLang="zh-CN" sz="825">
                <a:solidFill>
                  <a:srgbClr val="5F5F5F"/>
                </a:solidFill>
                <a:latin typeface="Lucida Console" panose="020B0609040504020204" pitchFamily="49" charset="0"/>
                <a:cs typeface="Arial" panose="020B0604020202020204" pitchFamily="34" charset="0"/>
              </a:rPr>
              <a:t>20    </a:t>
            </a:r>
            <a:r>
              <a:rPr lang="en-US" altLang="zh-CN" sz="825">
                <a:solidFill>
                  <a:srgbClr val="000000"/>
                </a:solidFill>
                <a:latin typeface="Lucida Console" panose="020B0609040504020204" pitchFamily="49" charset="0"/>
                <a:cs typeface="Times New Roman" panose="02020603050405020304" pitchFamily="18" charset="0"/>
              </a:rPr>
              <a:t>      outputArea.setText( output );</a:t>
            </a:r>
          </a:p>
          <a:p>
            <a:pPr eaLnBrk="1" hangingPunct="1">
              <a:spcBef>
                <a:spcPct val="20000"/>
              </a:spcBef>
            </a:pPr>
            <a:r>
              <a:rPr lang="en-US" altLang="zh-CN" sz="825">
                <a:solidFill>
                  <a:srgbClr val="5F5F5F"/>
                </a:solidFill>
                <a:latin typeface="Lucida Console" panose="020B0609040504020204" pitchFamily="49" charset="0"/>
                <a:cs typeface="Arial" panose="020B0604020202020204" pitchFamily="34" charset="0"/>
              </a:rPr>
              <a:t>21    </a:t>
            </a:r>
            <a:endParaRPr lang="en-US" altLang="zh-CN" sz="825">
              <a:solidFill>
                <a:srgbClr val="000000"/>
              </a:solidFill>
              <a:latin typeface="Lucida Console" panose="020B0609040504020204" pitchFamily="49" charset="0"/>
              <a:cs typeface="Times New Roman" panose="02020603050405020304" pitchFamily="18" charset="0"/>
            </a:endParaRPr>
          </a:p>
          <a:p>
            <a:pPr eaLnBrk="1" hangingPunct="1">
              <a:spcBef>
                <a:spcPct val="20000"/>
              </a:spcBef>
            </a:pPr>
            <a:r>
              <a:rPr lang="en-US" altLang="zh-CN" sz="825">
                <a:solidFill>
                  <a:srgbClr val="5F5F5F"/>
                </a:solidFill>
                <a:latin typeface="Lucida Console" panose="020B0609040504020204" pitchFamily="49" charset="0"/>
                <a:cs typeface="Arial" panose="020B0604020202020204" pitchFamily="34" charset="0"/>
              </a:rPr>
              <a:t>22    </a:t>
            </a:r>
            <a:r>
              <a:rPr lang="en-US" altLang="zh-CN" sz="825">
                <a:solidFill>
                  <a:srgbClr val="000000"/>
                </a:solidFill>
                <a:latin typeface="Lucida Console" panose="020B0609040504020204" pitchFamily="49" charset="0"/>
                <a:cs typeface="Times New Roman" panose="02020603050405020304" pitchFamily="18" charset="0"/>
              </a:rPr>
              <a:t>      JOptionPane.showMessageDialog( </a:t>
            </a:r>
            <a:r>
              <a:rPr lang="en-US" altLang="zh-CN" sz="825">
                <a:solidFill>
                  <a:srgbClr val="0000FF"/>
                </a:solidFill>
                <a:latin typeface="Lucida Console" panose="020B0609040504020204" pitchFamily="49" charset="0"/>
                <a:cs typeface="Times New Roman" panose="02020603050405020304" pitchFamily="18" charset="0"/>
              </a:rPr>
              <a:t>null</a:t>
            </a:r>
            <a:r>
              <a:rPr lang="en-US" altLang="zh-CN" sz="825">
                <a:solidFill>
                  <a:srgbClr val="000000"/>
                </a:solidFill>
                <a:latin typeface="Lucida Console" panose="020B0609040504020204" pitchFamily="49" charset="0"/>
                <a:cs typeface="Times New Roman" panose="02020603050405020304" pitchFamily="18" charset="0"/>
              </a:rPr>
              <a:t>, outputArea,</a:t>
            </a:r>
          </a:p>
          <a:p>
            <a:pPr eaLnBrk="1" hangingPunct="1">
              <a:spcBef>
                <a:spcPct val="20000"/>
              </a:spcBef>
            </a:pPr>
            <a:r>
              <a:rPr lang="en-US" altLang="zh-CN" sz="825">
                <a:solidFill>
                  <a:srgbClr val="5F5F5F"/>
                </a:solidFill>
                <a:latin typeface="Lucida Console" panose="020B0609040504020204" pitchFamily="49" charset="0"/>
                <a:cs typeface="Arial" panose="020B0604020202020204" pitchFamily="34" charset="0"/>
              </a:rPr>
              <a:t>23    </a:t>
            </a:r>
            <a:r>
              <a:rPr lang="en-US" altLang="zh-CN" sz="825">
                <a:solidFill>
                  <a:srgbClr val="000000"/>
                </a:solidFill>
                <a:latin typeface="Lucida Console" panose="020B0609040504020204" pitchFamily="49" charset="0"/>
                <a:cs typeface="Times New Roman" panose="02020603050405020304" pitchFamily="18" charset="0"/>
              </a:rPr>
              <a:t>         </a:t>
            </a:r>
            <a:r>
              <a:rPr lang="en-US" altLang="zh-CN" sz="825">
                <a:solidFill>
                  <a:srgbClr val="0099FF"/>
                </a:solidFill>
                <a:latin typeface="Lucida Console" panose="020B0609040504020204" pitchFamily="49" charset="0"/>
                <a:cs typeface="Times New Roman" panose="02020603050405020304" pitchFamily="18" charset="0"/>
              </a:rPr>
              <a:t>"Initializing an Array with a Declaration"</a:t>
            </a:r>
            <a:r>
              <a:rPr lang="en-US" altLang="zh-CN" sz="825">
                <a:solidFill>
                  <a:srgbClr val="000000"/>
                </a:solidFill>
                <a:latin typeface="Lucida Console" panose="020B0609040504020204" pitchFamily="49" charset="0"/>
                <a:cs typeface="Times New Roman" panose="02020603050405020304" pitchFamily="18" charset="0"/>
              </a:rPr>
              <a:t>,</a:t>
            </a:r>
          </a:p>
          <a:p>
            <a:pPr eaLnBrk="1" hangingPunct="1">
              <a:spcBef>
                <a:spcPct val="20000"/>
              </a:spcBef>
            </a:pPr>
            <a:r>
              <a:rPr lang="en-US" altLang="zh-CN" sz="825">
                <a:solidFill>
                  <a:srgbClr val="5F5F5F"/>
                </a:solidFill>
                <a:latin typeface="Lucida Console" panose="020B0609040504020204" pitchFamily="49" charset="0"/>
                <a:cs typeface="Arial" panose="020B0604020202020204" pitchFamily="34" charset="0"/>
              </a:rPr>
              <a:t>24    </a:t>
            </a:r>
            <a:r>
              <a:rPr lang="en-US" altLang="zh-CN" sz="825">
                <a:solidFill>
                  <a:srgbClr val="000000"/>
                </a:solidFill>
                <a:latin typeface="Lucida Console" panose="020B0609040504020204" pitchFamily="49" charset="0"/>
                <a:cs typeface="Times New Roman" panose="02020603050405020304" pitchFamily="18" charset="0"/>
              </a:rPr>
              <a:t>         </a:t>
            </a:r>
            <a:r>
              <a:rPr lang="en-US" altLang="zh-CN" sz="825">
                <a:solidFill>
                  <a:srgbClr val="0099FF"/>
                </a:solidFill>
                <a:latin typeface="Lucida Console" panose="020B0609040504020204" pitchFamily="49" charset="0"/>
                <a:cs typeface="Times New Roman" panose="02020603050405020304" pitchFamily="18" charset="0"/>
              </a:rPr>
              <a:t>JOptionPane.INFORMATION_MESSAGE</a:t>
            </a:r>
            <a:r>
              <a:rPr lang="en-US" altLang="zh-CN" sz="825">
                <a:solidFill>
                  <a:srgbClr val="000000"/>
                </a:solidFill>
                <a:latin typeface="Lucida Console" panose="020B0609040504020204" pitchFamily="49" charset="0"/>
                <a:cs typeface="Times New Roman" panose="02020603050405020304" pitchFamily="18" charset="0"/>
              </a:rPr>
              <a:t> );</a:t>
            </a:r>
          </a:p>
          <a:p>
            <a:pPr eaLnBrk="1" hangingPunct="1">
              <a:spcBef>
                <a:spcPct val="20000"/>
              </a:spcBef>
            </a:pPr>
            <a:r>
              <a:rPr lang="en-US" altLang="zh-CN" sz="825">
                <a:solidFill>
                  <a:srgbClr val="5F5F5F"/>
                </a:solidFill>
                <a:latin typeface="Lucida Console" panose="020B0609040504020204" pitchFamily="49" charset="0"/>
                <a:cs typeface="Arial" panose="020B0604020202020204" pitchFamily="34" charset="0"/>
              </a:rPr>
              <a:t>25    </a:t>
            </a:r>
            <a:endParaRPr lang="en-US" altLang="zh-CN" sz="825">
              <a:solidFill>
                <a:srgbClr val="000000"/>
              </a:solidFill>
              <a:latin typeface="Lucida Console" panose="020B0609040504020204" pitchFamily="49" charset="0"/>
              <a:cs typeface="Times New Roman" panose="02020603050405020304" pitchFamily="18" charset="0"/>
            </a:endParaRPr>
          </a:p>
          <a:p>
            <a:pPr eaLnBrk="1" hangingPunct="1">
              <a:spcBef>
                <a:spcPct val="20000"/>
              </a:spcBef>
            </a:pPr>
            <a:r>
              <a:rPr lang="en-US" altLang="zh-CN" sz="825">
                <a:solidFill>
                  <a:srgbClr val="5F5F5F"/>
                </a:solidFill>
                <a:latin typeface="Lucida Console" panose="020B0609040504020204" pitchFamily="49" charset="0"/>
                <a:cs typeface="Arial" panose="020B0604020202020204" pitchFamily="34" charset="0"/>
              </a:rPr>
              <a:t>26    </a:t>
            </a:r>
            <a:r>
              <a:rPr lang="en-US" altLang="zh-CN" sz="825">
                <a:solidFill>
                  <a:srgbClr val="000000"/>
                </a:solidFill>
                <a:latin typeface="Lucida Console" panose="020B0609040504020204" pitchFamily="49" charset="0"/>
                <a:cs typeface="Times New Roman" panose="02020603050405020304" pitchFamily="18" charset="0"/>
              </a:rPr>
              <a:t>      System.exit( </a:t>
            </a:r>
            <a:r>
              <a:rPr lang="en-US" altLang="zh-CN" sz="825">
                <a:solidFill>
                  <a:srgbClr val="0099FF"/>
                </a:solidFill>
                <a:latin typeface="Lucida Console" panose="020B0609040504020204" pitchFamily="49" charset="0"/>
                <a:cs typeface="Times New Roman" panose="02020603050405020304" pitchFamily="18" charset="0"/>
              </a:rPr>
              <a:t>0</a:t>
            </a:r>
            <a:r>
              <a:rPr lang="en-US" altLang="zh-CN" sz="825">
                <a:solidFill>
                  <a:srgbClr val="000000"/>
                </a:solidFill>
                <a:latin typeface="Lucida Console" panose="020B0609040504020204" pitchFamily="49" charset="0"/>
                <a:cs typeface="Times New Roman" panose="02020603050405020304" pitchFamily="18" charset="0"/>
              </a:rPr>
              <a:t> );</a:t>
            </a:r>
          </a:p>
          <a:p>
            <a:pPr eaLnBrk="1" hangingPunct="1">
              <a:spcBef>
                <a:spcPct val="20000"/>
              </a:spcBef>
            </a:pPr>
            <a:r>
              <a:rPr lang="en-US" altLang="zh-CN" sz="825">
                <a:solidFill>
                  <a:srgbClr val="5F5F5F"/>
                </a:solidFill>
                <a:latin typeface="Lucida Console" panose="020B0609040504020204" pitchFamily="49" charset="0"/>
                <a:cs typeface="Arial" panose="020B0604020202020204" pitchFamily="34" charset="0"/>
              </a:rPr>
              <a:t>27    </a:t>
            </a:r>
            <a:endParaRPr lang="en-US" altLang="zh-CN" sz="825">
              <a:solidFill>
                <a:srgbClr val="000000"/>
              </a:solidFill>
              <a:latin typeface="Lucida Console" panose="020B0609040504020204" pitchFamily="49" charset="0"/>
              <a:cs typeface="Times New Roman" panose="02020603050405020304" pitchFamily="18" charset="0"/>
            </a:endParaRPr>
          </a:p>
          <a:p>
            <a:pPr eaLnBrk="1" hangingPunct="1">
              <a:spcBef>
                <a:spcPct val="20000"/>
              </a:spcBef>
            </a:pPr>
            <a:r>
              <a:rPr lang="en-US" altLang="zh-CN" sz="825">
                <a:solidFill>
                  <a:srgbClr val="5F5F5F"/>
                </a:solidFill>
                <a:latin typeface="Lucida Console" panose="020B0609040504020204" pitchFamily="49" charset="0"/>
                <a:cs typeface="Arial" panose="020B0604020202020204" pitchFamily="34" charset="0"/>
              </a:rPr>
              <a:t>28    </a:t>
            </a:r>
            <a:r>
              <a:rPr lang="en-US" altLang="zh-CN" sz="825">
                <a:solidFill>
                  <a:srgbClr val="000000"/>
                </a:solidFill>
                <a:latin typeface="Lucida Console" panose="020B0609040504020204" pitchFamily="49" charset="0"/>
                <a:cs typeface="Times New Roman" panose="02020603050405020304" pitchFamily="18" charset="0"/>
              </a:rPr>
              <a:t>   } </a:t>
            </a:r>
            <a:r>
              <a:rPr lang="en-US" altLang="zh-CN" sz="825">
                <a:solidFill>
                  <a:srgbClr val="008000"/>
                </a:solidFill>
                <a:latin typeface="Lucida Console" panose="020B0609040504020204" pitchFamily="49" charset="0"/>
                <a:cs typeface="Times New Roman" panose="02020603050405020304" pitchFamily="18" charset="0"/>
              </a:rPr>
              <a:t>// end main</a:t>
            </a:r>
            <a:endParaRPr lang="en-US" altLang="zh-CN" sz="825">
              <a:solidFill>
                <a:srgbClr val="000000"/>
              </a:solidFill>
              <a:latin typeface="Lucida Console" panose="020B0609040504020204" pitchFamily="49" charset="0"/>
              <a:cs typeface="Times New Roman" panose="02020603050405020304" pitchFamily="18" charset="0"/>
            </a:endParaRPr>
          </a:p>
          <a:p>
            <a:pPr eaLnBrk="1" hangingPunct="1">
              <a:spcBef>
                <a:spcPct val="20000"/>
              </a:spcBef>
            </a:pPr>
            <a:r>
              <a:rPr lang="en-US" altLang="zh-CN" sz="825">
                <a:solidFill>
                  <a:srgbClr val="5F5F5F"/>
                </a:solidFill>
                <a:latin typeface="Lucida Console" panose="020B0609040504020204" pitchFamily="49" charset="0"/>
                <a:cs typeface="Arial" panose="020B0604020202020204" pitchFamily="34" charset="0"/>
              </a:rPr>
              <a:t>29    </a:t>
            </a:r>
            <a:endParaRPr lang="en-US" altLang="zh-CN" sz="825">
              <a:solidFill>
                <a:srgbClr val="000000"/>
              </a:solidFill>
              <a:latin typeface="Lucida Console" panose="020B0609040504020204" pitchFamily="49" charset="0"/>
              <a:cs typeface="Times New Roman" panose="02020603050405020304" pitchFamily="18" charset="0"/>
            </a:endParaRPr>
          </a:p>
          <a:p>
            <a:pPr eaLnBrk="1" hangingPunct="1">
              <a:spcBef>
                <a:spcPct val="20000"/>
              </a:spcBef>
            </a:pPr>
            <a:r>
              <a:rPr lang="en-US" altLang="zh-CN" sz="825">
                <a:solidFill>
                  <a:srgbClr val="5F5F5F"/>
                </a:solidFill>
                <a:latin typeface="Lucida Console" panose="020B0609040504020204" pitchFamily="49" charset="0"/>
                <a:cs typeface="Arial" panose="020B0604020202020204" pitchFamily="34" charset="0"/>
              </a:rPr>
              <a:t>30    </a:t>
            </a:r>
            <a:r>
              <a:rPr lang="en-US" altLang="zh-CN" sz="825">
                <a:solidFill>
                  <a:srgbClr val="000000"/>
                </a:solidFill>
                <a:latin typeface="Lucida Console" panose="020B0609040504020204" pitchFamily="49" charset="0"/>
                <a:cs typeface="Times New Roman" panose="02020603050405020304" pitchFamily="18" charset="0"/>
              </a:rPr>
              <a:t>} </a:t>
            </a:r>
            <a:r>
              <a:rPr lang="en-US" altLang="zh-CN" sz="825">
                <a:solidFill>
                  <a:srgbClr val="008000"/>
                </a:solidFill>
                <a:latin typeface="Lucida Console" panose="020B0609040504020204" pitchFamily="49" charset="0"/>
                <a:cs typeface="Times New Roman" panose="02020603050405020304" pitchFamily="18" charset="0"/>
              </a:rPr>
              <a:t>// end class InitArray</a:t>
            </a:r>
            <a:endParaRPr lang="en-US" altLang="zh-CN" sz="825">
              <a:solidFill>
                <a:srgbClr val="000000"/>
              </a:solidFill>
              <a:latin typeface="Lucida Console" panose="020B0609040504020204" pitchFamily="49" charset="0"/>
              <a:cs typeface="Times New Roman" panose="02020603050405020304" pitchFamily="18" charset="0"/>
            </a:endParaRPr>
          </a:p>
          <a:p>
            <a:pPr eaLnBrk="1" hangingPunct="1">
              <a:spcBef>
                <a:spcPct val="20000"/>
              </a:spcBef>
            </a:pPr>
            <a:endParaRPr lang="en-US" altLang="zh-CN" sz="825">
              <a:solidFill>
                <a:srgbClr val="FFFFFF"/>
              </a:solidFill>
              <a:latin typeface="Lucida Console" panose="020B0609040504020204" pitchFamily="49" charset="0"/>
            </a:endParaRPr>
          </a:p>
        </p:txBody>
      </p:sp>
      <p:grpSp>
        <p:nvGrpSpPr>
          <p:cNvPr id="561155" name="Group 3"/>
          <p:cNvGrpSpPr>
            <a:grpSpLocks/>
          </p:cNvGrpSpPr>
          <p:nvPr/>
        </p:nvGrpSpPr>
        <p:grpSpPr bwMode="auto">
          <a:xfrm>
            <a:off x="2686050" y="400050"/>
            <a:ext cx="3371850" cy="1371600"/>
            <a:chOff x="1392" y="336"/>
            <a:chExt cx="2832" cy="1152"/>
          </a:xfrm>
        </p:grpSpPr>
        <p:sp>
          <p:nvSpPr>
            <p:cNvPr id="20487" name="Text Box 4"/>
            <p:cNvSpPr txBox="1">
              <a:spLocks noChangeArrowheads="1"/>
            </p:cNvSpPr>
            <p:nvPr/>
          </p:nvSpPr>
          <p:spPr bwMode="auto">
            <a:xfrm>
              <a:off x="2736" y="336"/>
              <a:ext cx="1488" cy="388"/>
            </a:xfrm>
            <a:prstGeom prst="rect">
              <a:avLst/>
            </a:prstGeom>
            <a:solidFill>
              <a:srgbClr val="99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a:spcBef>
                  <a:spcPct val="50000"/>
                </a:spcBef>
              </a:pPr>
              <a:r>
                <a:rPr lang="zh-CN" altLang="en-US" sz="1200" b="0">
                  <a:latin typeface="Times New Roman" panose="02020603050405020304" pitchFamily="18" charset="0"/>
                  <a:cs typeface="Times New Roman" panose="02020603050405020304" pitchFamily="18" charset="0"/>
                </a:rPr>
                <a:t>声明一个整型数组的引用变量</a:t>
              </a:r>
            </a:p>
          </p:txBody>
        </p:sp>
        <p:sp>
          <p:nvSpPr>
            <p:cNvPr id="20488" name="Line 5"/>
            <p:cNvSpPr>
              <a:spLocks noChangeShapeType="1"/>
            </p:cNvSpPr>
            <p:nvPr/>
          </p:nvSpPr>
          <p:spPr bwMode="auto">
            <a:xfrm flipH="1">
              <a:off x="1392" y="480"/>
              <a:ext cx="1344" cy="100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grpSp>
        <p:nvGrpSpPr>
          <p:cNvPr id="561158" name="Group 6"/>
          <p:cNvGrpSpPr>
            <a:grpSpLocks/>
          </p:cNvGrpSpPr>
          <p:nvPr/>
        </p:nvGrpSpPr>
        <p:grpSpPr bwMode="auto">
          <a:xfrm>
            <a:off x="4572000" y="1143000"/>
            <a:ext cx="2286000" cy="571500"/>
            <a:chOff x="2448" y="1200"/>
            <a:chExt cx="1920" cy="480"/>
          </a:xfrm>
        </p:grpSpPr>
        <p:sp>
          <p:nvSpPr>
            <p:cNvPr id="20485" name="Text Box 7"/>
            <p:cNvSpPr txBox="1">
              <a:spLocks noChangeArrowheads="1"/>
            </p:cNvSpPr>
            <p:nvPr/>
          </p:nvSpPr>
          <p:spPr bwMode="auto">
            <a:xfrm>
              <a:off x="2784" y="1200"/>
              <a:ext cx="1584" cy="388"/>
            </a:xfrm>
            <a:prstGeom prst="rect">
              <a:avLst/>
            </a:prstGeom>
            <a:solidFill>
              <a:srgbClr val="99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a:spcBef>
                  <a:spcPct val="50000"/>
                </a:spcBef>
              </a:pPr>
              <a:r>
                <a:rPr lang="zh-CN" altLang="en-US" sz="1200" b="0">
                  <a:latin typeface="Times New Roman" panose="02020603050405020304" pitchFamily="18" charset="0"/>
                  <a:cs typeface="Times New Roman" panose="02020603050405020304" pitchFamily="18" charset="0"/>
                </a:rPr>
                <a:t>编译器使用初始化列表分配数组空间</a:t>
              </a:r>
            </a:p>
          </p:txBody>
        </p:sp>
        <p:sp>
          <p:nvSpPr>
            <p:cNvPr id="20486" name="Line 8"/>
            <p:cNvSpPr>
              <a:spLocks noChangeShapeType="1"/>
            </p:cNvSpPr>
            <p:nvPr/>
          </p:nvSpPr>
          <p:spPr bwMode="auto">
            <a:xfrm flipH="1">
              <a:off x="2448" y="1392"/>
              <a:ext cx="336" cy="2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spTree>
    <p:extLst>
      <p:ext uri="{BB962C8B-B14F-4D97-AF65-F5344CB8AC3E}">
        <p14:creationId xmlns:p14="http://schemas.microsoft.com/office/powerpoint/2010/main" val="30571870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36" fill="hold" grpId="0" nodeType="clickEffect">
                                  <p:stCondLst>
                                    <p:cond delay="0"/>
                                  </p:stCondLst>
                                  <p:childTnLst>
                                    <p:set>
                                      <p:cBhvr>
                                        <p:cTn id="6" dur="1" fill="hold">
                                          <p:stCondLst>
                                            <p:cond delay="0"/>
                                          </p:stCondLst>
                                        </p:cTn>
                                        <p:tgtEl>
                                          <p:spTgt spid="561154"/>
                                        </p:tgtEl>
                                        <p:attrNameLst>
                                          <p:attrName>style.visibility</p:attrName>
                                        </p:attrNameLst>
                                      </p:cBhvr>
                                      <p:to>
                                        <p:strVal val="visible"/>
                                      </p:to>
                                    </p:set>
                                    <p:anim calcmode="lin" valueType="num">
                                      <p:cBhvr>
                                        <p:cTn id="7" dur="500" fill="hold"/>
                                        <p:tgtEl>
                                          <p:spTgt spid="561154"/>
                                        </p:tgtEl>
                                        <p:attrNameLst>
                                          <p:attrName>ppt_w</p:attrName>
                                        </p:attrNameLst>
                                      </p:cBhvr>
                                      <p:tavLst>
                                        <p:tav tm="0">
                                          <p:val>
                                            <p:strVal val="(6*min(max(#ppt_w*#ppt_h,.3),1)-7.4)/-.7*#ppt_w"/>
                                          </p:val>
                                        </p:tav>
                                        <p:tav tm="100000">
                                          <p:val>
                                            <p:strVal val="#ppt_w"/>
                                          </p:val>
                                        </p:tav>
                                      </p:tavLst>
                                    </p:anim>
                                    <p:anim calcmode="lin" valueType="num">
                                      <p:cBhvr>
                                        <p:cTn id="8" dur="500" fill="hold"/>
                                        <p:tgtEl>
                                          <p:spTgt spid="561154"/>
                                        </p:tgtEl>
                                        <p:attrNameLst>
                                          <p:attrName>ppt_h</p:attrName>
                                        </p:attrNameLst>
                                      </p:cBhvr>
                                      <p:tavLst>
                                        <p:tav tm="0">
                                          <p:val>
                                            <p:strVal val="(6*min(max(#ppt_w*#ppt_h,.3),1)-7.4)/-.7*#ppt_h"/>
                                          </p:val>
                                        </p:tav>
                                        <p:tav tm="100000">
                                          <p:val>
                                            <p:strVal val="#ppt_h"/>
                                          </p:val>
                                        </p:tav>
                                      </p:tavLst>
                                    </p:anim>
                                    <p:anim calcmode="lin" valueType="num">
                                      <p:cBhvr>
                                        <p:cTn id="9" dur="500" fill="hold"/>
                                        <p:tgtEl>
                                          <p:spTgt spid="561154"/>
                                        </p:tgtEl>
                                        <p:attrNameLst>
                                          <p:attrName>ppt_x</p:attrName>
                                        </p:attrNameLst>
                                      </p:cBhvr>
                                      <p:tavLst>
                                        <p:tav tm="0">
                                          <p:val>
                                            <p:fltVal val="0.5"/>
                                          </p:val>
                                        </p:tav>
                                        <p:tav tm="100000">
                                          <p:val>
                                            <p:strVal val="#ppt_x"/>
                                          </p:val>
                                        </p:tav>
                                      </p:tavLst>
                                    </p:anim>
                                    <p:anim calcmode="lin" valueType="num">
                                      <p:cBhvr>
                                        <p:cTn id="10" dur="500" fill="hold"/>
                                        <p:tgtEl>
                                          <p:spTgt spid="561154"/>
                                        </p:tgtEl>
                                        <p:attrNameLst>
                                          <p:attrName>ppt_y</p:attrName>
                                        </p:attrNameLst>
                                      </p:cBhvr>
                                      <p:tavLst>
                                        <p:tav tm="0">
                                          <p:val>
                                            <p:strVal val="1+(6*min(max(#ppt_w*#ppt_h,.3),1)-7.4)/-.7*#ppt_h/2"/>
                                          </p:val>
                                        </p:tav>
                                        <p:tav tm="100000">
                                          <p:val>
                                            <p:strVal val="#ppt_y"/>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561155"/>
                                        </p:tgtEl>
                                        <p:attrNameLst>
                                          <p:attrName>style.visibility</p:attrName>
                                        </p:attrNameLst>
                                      </p:cBhvr>
                                      <p:to>
                                        <p:strVal val="visible"/>
                                      </p:to>
                                    </p:set>
                                  </p:childTnLst>
                                  <p:subTnLst>
                                    <p:set>
                                      <p:cBhvr override="childStyle">
                                        <p:cTn dur="1" fill="hold" display="0" masterRel="nextClick" afterEffect="1"/>
                                        <p:tgtEl>
                                          <p:spTgt spid="561155"/>
                                        </p:tgtEl>
                                        <p:attrNameLst>
                                          <p:attrName>style.visibility</p:attrName>
                                        </p:attrNameLst>
                                      </p:cBhvr>
                                      <p:to>
                                        <p:strVal val="hidden"/>
                                      </p:to>
                                    </p:set>
                                  </p:sub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561158"/>
                                        </p:tgtEl>
                                        <p:attrNameLst>
                                          <p:attrName>style.visibility</p:attrName>
                                        </p:attrNameLst>
                                      </p:cBhvr>
                                      <p:to>
                                        <p:strVal val="visible"/>
                                      </p:to>
                                    </p:set>
                                  </p:childTnLst>
                                  <p:subTnLst>
                                    <p:set>
                                      <p:cBhvr override="childStyle">
                                        <p:cTn dur="1" fill="hold" display="0" masterRel="nextClick" afterEffect="1"/>
                                        <p:tgtEl>
                                          <p:spTgt spid="561158"/>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1154"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灯片编号占位符 3"/>
          <p:cNvSpPr>
            <a:spLocks noGrp="1"/>
          </p:cNvSpPr>
          <p:nvPr>
            <p:ph type="sldNum" sz="quarter" idx="10"/>
          </p:nvPr>
        </p:nvSpPr>
        <p:spPr>
          <a:noFill/>
        </p:spPr>
        <p:txBody>
          <a:bodyPr/>
          <a:lstStyle>
            <a:lvl1pPr eaLnBrk="0" hangingPunct="0">
              <a:defRPr b="1">
                <a:solidFill>
                  <a:schemeClr val="tx1"/>
                </a:solidFill>
                <a:latin typeface="Arial" panose="020B0604020202020204" pitchFamily="34" charset="0"/>
                <a:ea typeface="宋体" panose="02010600030101010101" pitchFamily="2" charset="-122"/>
              </a:defRPr>
            </a:lvl1pPr>
            <a:lvl2pPr marL="557213" indent="-214313" eaLnBrk="0" hangingPunct="0">
              <a:defRPr b="1">
                <a:solidFill>
                  <a:schemeClr val="tx1"/>
                </a:solidFill>
                <a:latin typeface="Arial" panose="020B0604020202020204" pitchFamily="34" charset="0"/>
                <a:ea typeface="宋体" panose="02010600030101010101" pitchFamily="2" charset="-122"/>
              </a:defRPr>
            </a:lvl2pPr>
            <a:lvl3pPr marL="857250" indent="-171450" eaLnBrk="0" hangingPunct="0">
              <a:defRPr b="1">
                <a:solidFill>
                  <a:schemeClr val="tx1"/>
                </a:solidFill>
                <a:latin typeface="Arial" panose="020B0604020202020204" pitchFamily="34" charset="0"/>
                <a:ea typeface="宋体" panose="02010600030101010101" pitchFamily="2" charset="-122"/>
              </a:defRPr>
            </a:lvl3pPr>
            <a:lvl4pPr marL="1200150" indent="-171450" eaLnBrk="0" hangingPunct="0">
              <a:defRPr b="1">
                <a:solidFill>
                  <a:schemeClr val="tx1"/>
                </a:solidFill>
                <a:latin typeface="Arial" panose="020B0604020202020204" pitchFamily="34" charset="0"/>
                <a:ea typeface="宋体" panose="02010600030101010101" pitchFamily="2" charset="-122"/>
              </a:defRPr>
            </a:lvl4pPr>
            <a:lvl5pPr marL="1543050" indent="-171450" eaLnBrk="0" hangingPunct="0">
              <a:defRPr b="1">
                <a:solidFill>
                  <a:schemeClr val="tx1"/>
                </a:solidFill>
                <a:latin typeface="Arial" panose="020B0604020202020204" pitchFamily="34" charset="0"/>
                <a:ea typeface="宋体" panose="02010600030101010101" pitchFamily="2" charset="-122"/>
              </a:defRPr>
            </a:lvl5pPr>
            <a:lvl6pPr marL="1885950" indent="-17145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228850" indent="-17145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2571750" indent="-17145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2914650" indent="-17145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fld id="{44AF6444-6BF1-4937-937E-5A32B43889B4}" type="slidenum">
              <a:rPr lang="en-US" altLang="zh-CN" b="0">
                <a:solidFill>
                  <a:srgbClr val="66FFFF"/>
                </a:solidFill>
                <a:latin typeface="Courier New" panose="02070309020205020404" pitchFamily="49" charset="0"/>
              </a:rPr>
              <a:pPr eaLnBrk="1" hangingPunct="1"/>
              <a:t>19</a:t>
            </a:fld>
            <a:endParaRPr lang="en-US" altLang="zh-CN" b="0">
              <a:solidFill>
                <a:srgbClr val="66FFFF"/>
              </a:solidFill>
              <a:latin typeface="Courier New" panose="02070309020205020404" pitchFamily="49" charset="0"/>
            </a:endParaRPr>
          </a:p>
        </p:txBody>
      </p:sp>
      <p:pic>
        <p:nvPicPr>
          <p:cNvPr id="2150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71700" y="1200150"/>
            <a:ext cx="1960960" cy="1909763"/>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562179" name="Group 3"/>
          <p:cNvGrpSpPr>
            <a:grpSpLocks/>
          </p:cNvGrpSpPr>
          <p:nvPr/>
        </p:nvGrpSpPr>
        <p:grpSpPr bwMode="auto">
          <a:xfrm>
            <a:off x="3371850" y="1143000"/>
            <a:ext cx="2628900" cy="971550"/>
            <a:chOff x="2448" y="1152"/>
            <a:chExt cx="2208" cy="816"/>
          </a:xfrm>
        </p:grpSpPr>
        <p:sp>
          <p:nvSpPr>
            <p:cNvPr id="21511" name="Text Box 4"/>
            <p:cNvSpPr txBox="1">
              <a:spLocks noChangeArrowheads="1"/>
            </p:cNvSpPr>
            <p:nvPr/>
          </p:nvSpPr>
          <p:spPr bwMode="auto">
            <a:xfrm>
              <a:off x="3264" y="1152"/>
              <a:ext cx="1392" cy="388"/>
            </a:xfrm>
            <a:prstGeom prst="rect">
              <a:avLst/>
            </a:prstGeom>
            <a:solidFill>
              <a:srgbClr val="99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a:spcBef>
                  <a:spcPct val="50000"/>
                </a:spcBef>
              </a:pPr>
              <a:r>
                <a:rPr lang="zh-CN" altLang="en-US" sz="1200" b="0">
                  <a:latin typeface="Times New Roman" panose="02020603050405020304" pitchFamily="18" charset="0"/>
                  <a:cs typeface="Times New Roman" panose="02020603050405020304" pitchFamily="18" charset="0"/>
                </a:rPr>
                <a:t>数组中的每个元素对应与初始化列表的值</a:t>
              </a:r>
            </a:p>
          </p:txBody>
        </p:sp>
        <p:sp>
          <p:nvSpPr>
            <p:cNvPr id="21512" name="Line 5"/>
            <p:cNvSpPr>
              <a:spLocks noChangeShapeType="1"/>
            </p:cNvSpPr>
            <p:nvPr/>
          </p:nvSpPr>
          <p:spPr bwMode="auto">
            <a:xfrm flipH="1">
              <a:off x="2448" y="1344"/>
              <a:ext cx="816" cy="62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sp>
        <p:nvSpPr>
          <p:cNvPr id="21509" name="Rectangle 6"/>
          <p:cNvSpPr>
            <a:spLocks noGrp="1" noChangeArrowheads="1"/>
          </p:cNvSpPr>
          <p:nvPr>
            <p:ph type="title"/>
          </p:nvPr>
        </p:nvSpPr>
        <p:spPr/>
        <p:txBody>
          <a:bodyPr>
            <a:normAutofit fontScale="90000"/>
          </a:bodyPr>
          <a:lstStyle/>
          <a:p>
            <a:pPr eaLnBrk="1" hangingPunct="1"/>
            <a:endParaRPr lang="zh-CN" altLang="zh-CN" smtClean="0"/>
          </a:p>
        </p:txBody>
      </p:sp>
      <p:sp>
        <p:nvSpPr>
          <p:cNvPr id="21510" name="Rectangle 7"/>
          <p:cNvSpPr>
            <a:spLocks noGrp="1" noChangeArrowheads="1"/>
          </p:cNvSpPr>
          <p:nvPr>
            <p:ph type="body" idx="1"/>
          </p:nvPr>
        </p:nvSpPr>
        <p:spPr/>
        <p:txBody>
          <a:bodyPr/>
          <a:lstStyle/>
          <a:p>
            <a:pPr eaLnBrk="1" hangingPunct="1"/>
            <a:endParaRPr lang="zh-CN" altLang="zh-CN" smtClean="0"/>
          </a:p>
        </p:txBody>
      </p:sp>
    </p:spTree>
    <p:extLst>
      <p:ext uri="{BB962C8B-B14F-4D97-AF65-F5344CB8AC3E}">
        <p14:creationId xmlns:p14="http://schemas.microsoft.com/office/powerpoint/2010/main" val="2020377811"/>
      </p:ext>
    </p:extLst>
  </p:cSld>
  <p:clrMapOvr>
    <a:masterClrMapping/>
  </p:clrMapOvr>
  <p:transition spd="slow">
    <p:fade thruBlk="1"/>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562179"/>
                                        </p:tgtEl>
                                        <p:attrNameLst>
                                          <p:attrName>style.visibility</p:attrName>
                                        </p:attrNameLst>
                                      </p:cBhvr>
                                      <p:to>
                                        <p:strVal val="visible"/>
                                      </p:to>
                                    </p:set>
                                  </p:childTnLst>
                                  <p:subTnLst>
                                    <p:set>
                                      <p:cBhvr override="childStyle">
                                        <p:cTn dur="1" fill="hold" display="0" masterRel="nextClick" afterEffect="1"/>
                                        <p:tgtEl>
                                          <p:spTgt spid="562179"/>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灯片编号占位符 3"/>
          <p:cNvSpPr>
            <a:spLocks noGrp="1"/>
          </p:cNvSpPr>
          <p:nvPr>
            <p:ph type="sldNum" sz="quarter" idx="10"/>
          </p:nvPr>
        </p:nvSpPr>
        <p:spPr>
          <a:noFill/>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557213" indent="-214313" eaLnBrk="0" hangingPunct="0">
              <a:defRPr>
                <a:solidFill>
                  <a:schemeClr val="tx1"/>
                </a:solidFill>
                <a:latin typeface="Arial" panose="020B0604020202020204" pitchFamily="34" charset="0"/>
                <a:ea typeface="宋体" panose="02010600030101010101" pitchFamily="2" charset="-122"/>
              </a:defRPr>
            </a:lvl2pPr>
            <a:lvl3pPr marL="857250" indent="-171450" eaLnBrk="0" hangingPunct="0">
              <a:defRPr>
                <a:solidFill>
                  <a:schemeClr val="tx1"/>
                </a:solidFill>
                <a:latin typeface="Arial" panose="020B0604020202020204" pitchFamily="34" charset="0"/>
                <a:ea typeface="宋体" panose="02010600030101010101" pitchFamily="2" charset="-122"/>
              </a:defRPr>
            </a:lvl3pPr>
            <a:lvl4pPr marL="1200150" indent="-171450" eaLnBrk="0" hangingPunct="0">
              <a:defRPr>
                <a:solidFill>
                  <a:schemeClr val="tx1"/>
                </a:solidFill>
                <a:latin typeface="Arial" panose="020B0604020202020204" pitchFamily="34" charset="0"/>
                <a:ea typeface="宋体" panose="02010600030101010101" pitchFamily="2" charset="-122"/>
              </a:defRPr>
            </a:lvl4pPr>
            <a:lvl5pPr marL="1543050" indent="-171450" eaLnBrk="0" hangingPunct="0">
              <a:defRPr>
                <a:solidFill>
                  <a:schemeClr val="tx1"/>
                </a:solidFill>
                <a:latin typeface="Arial" panose="020B0604020202020204" pitchFamily="34" charset="0"/>
                <a:ea typeface="宋体" panose="02010600030101010101" pitchFamily="2" charset="-122"/>
              </a:defRPr>
            </a:lvl5pPr>
            <a:lvl6pPr marL="1885950" indent="-17145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228850" indent="-17145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2571750" indent="-17145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2914650" indent="-17145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EAE9BB4B-02E6-49E5-90E2-8C6B171DA82C}" type="slidenum">
              <a:rPr lang="en-US" altLang="zh-CN">
                <a:solidFill>
                  <a:srgbClr val="66FFFF"/>
                </a:solidFill>
                <a:latin typeface="Courier New" panose="02070309020205020404" pitchFamily="49" charset="0"/>
              </a:rPr>
              <a:pPr eaLnBrk="1" hangingPunct="1"/>
              <a:t>2</a:t>
            </a:fld>
            <a:endParaRPr lang="en-US" altLang="zh-CN">
              <a:solidFill>
                <a:srgbClr val="66FFFF"/>
              </a:solidFill>
              <a:latin typeface="Courier New" panose="02070309020205020404" pitchFamily="49" charset="0"/>
            </a:endParaRPr>
          </a:p>
        </p:txBody>
      </p:sp>
      <p:sp>
        <p:nvSpPr>
          <p:cNvPr id="27651" name="Rectangle 2"/>
          <p:cNvSpPr>
            <a:spLocks noGrp="1" noChangeArrowheads="1"/>
          </p:cNvSpPr>
          <p:nvPr>
            <p:ph type="title"/>
          </p:nvPr>
        </p:nvSpPr>
        <p:spPr/>
        <p:txBody>
          <a:bodyPr>
            <a:normAutofit fontScale="90000"/>
          </a:bodyPr>
          <a:lstStyle/>
          <a:p>
            <a:pPr eaLnBrk="1" hangingPunct="1"/>
            <a:r>
              <a:rPr lang="zh-CN" altLang="en-US" smtClean="0"/>
              <a:t>类和类之间的关系</a:t>
            </a:r>
          </a:p>
        </p:txBody>
      </p:sp>
      <p:sp>
        <p:nvSpPr>
          <p:cNvPr id="27652" name="Rectangle 3"/>
          <p:cNvSpPr>
            <a:spLocks noGrp="1" noChangeArrowheads="1"/>
          </p:cNvSpPr>
          <p:nvPr>
            <p:ph type="body" idx="1"/>
          </p:nvPr>
        </p:nvSpPr>
        <p:spPr/>
        <p:txBody>
          <a:bodyPr/>
          <a:lstStyle/>
          <a:p>
            <a:pPr eaLnBrk="1" hangingPunct="1"/>
            <a:r>
              <a:rPr lang="zh-CN" altLang="en-US" sz="2100" dirty="0"/>
              <a:t>类和类之间的关系</a:t>
            </a:r>
          </a:p>
          <a:p>
            <a:pPr lvl="1" eaLnBrk="1" hangingPunct="1"/>
            <a:r>
              <a:rPr lang="zh-CN" altLang="en-US" sz="1800" dirty="0"/>
              <a:t>关联关系</a:t>
            </a:r>
            <a:r>
              <a:rPr lang="en-US" altLang="zh-CN" sz="1800" dirty="0"/>
              <a:t>(Association)(“hold-a”)</a:t>
            </a:r>
          </a:p>
          <a:p>
            <a:pPr lvl="2" eaLnBrk="1" hangingPunct="1"/>
            <a:r>
              <a:rPr lang="zh-CN" altLang="en-US" sz="1500" dirty="0"/>
              <a:t>关系是类与类之间的联接，它使一个类知道另一个类的属性和方法。关联可以是双向的，也可以是单向的。在 </a:t>
            </a:r>
            <a:r>
              <a:rPr lang="en-US" altLang="zh-CN" sz="1500" dirty="0"/>
              <a:t>Java</a:t>
            </a:r>
            <a:r>
              <a:rPr lang="zh-CN" altLang="en-US" sz="1500" dirty="0"/>
              <a:t>语言里，关联关系是使用</a:t>
            </a:r>
            <a:r>
              <a:rPr lang="zh-CN" altLang="en-US" sz="1500" dirty="0">
                <a:solidFill>
                  <a:srgbClr val="FF0000"/>
                </a:solidFill>
              </a:rPr>
              <a:t>实例变量实现</a:t>
            </a:r>
            <a:r>
              <a:rPr lang="zh-CN" altLang="en-US" sz="1500" dirty="0"/>
              <a:t>的。</a:t>
            </a:r>
          </a:p>
          <a:p>
            <a:pPr lvl="1" eaLnBrk="1" hangingPunct="1"/>
            <a:r>
              <a:rPr lang="zh-CN" altLang="en-US" sz="1800" dirty="0"/>
              <a:t>依赖关系（“</a:t>
            </a:r>
            <a:r>
              <a:rPr lang="en-US" altLang="zh-CN" sz="1800" dirty="0"/>
              <a:t>use—a”</a:t>
            </a:r>
            <a:r>
              <a:rPr lang="zh-CN" altLang="en-US" sz="1800" dirty="0"/>
              <a:t>）</a:t>
            </a:r>
          </a:p>
          <a:p>
            <a:pPr lvl="2" eaLnBrk="1" hangingPunct="1"/>
            <a:r>
              <a:rPr lang="zh-CN" altLang="en-US" sz="1500" dirty="0"/>
              <a:t>也是类与类之间的连接，依赖总是单向的。依赖关系表示一个类依赖于另一个类的定义。例如，一个人 </a:t>
            </a:r>
            <a:r>
              <a:rPr lang="en-US" altLang="zh-CN" sz="1500" dirty="0"/>
              <a:t>(Person)</a:t>
            </a:r>
            <a:r>
              <a:rPr lang="zh-CN" altLang="en-US" sz="1500" dirty="0"/>
              <a:t>可以买车</a:t>
            </a:r>
            <a:r>
              <a:rPr lang="en-US" altLang="zh-CN" sz="1500" dirty="0"/>
              <a:t>(car)</a:t>
            </a:r>
            <a:r>
              <a:rPr lang="zh-CN" altLang="en-US" sz="1500" dirty="0"/>
              <a:t>和房子</a:t>
            </a:r>
            <a:r>
              <a:rPr lang="en-US" altLang="zh-CN" sz="1500" dirty="0"/>
              <a:t>(House)</a:t>
            </a:r>
            <a:r>
              <a:rPr lang="zh-CN" altLang="en-US" sz="1500" dirty="0"/>
              <a:t>，</a:t>
            </a:r>
            <a:r>
              <a:rPr lang="en-US" altLang="zh-CN" sz="1500" dirty="0"/>
              <a:t>Person</a:t>
            </a:r>
            <a:r>
              <a:rPr lang="zh-CN" altLang="en-US" sz="1500" dirty="0"/>
              <a:t>类依赖于</a:t>
            </a:r>
            <a:r>
              <a:rPr lang="en-US" altLang="zh-CN" sz="1500" dirty="0"/>
              <a:t>Car</a:t>
            </a:r>
            <a:r>
              <a:rPr lang="zh-CN" altLang="en-US" sz="1500" dirty="0"/>
              <a:t>类和</a:t>
            </a:r>
            <a:r>
              <a:rPr lang="en-US" altLang="zh-CN" sz="1500" dirty="0"/>
              <a:t>House</a:t>
            </a:r>
            <a:r>
              <a:rPr lang="zh-CN" altLang="en-US" sz="1500" dirty="0"/>
              <a:t>类的定义，因为</a:t>
            </a:r>
            <a:r>
              <a:rPr lang="en-US" altLang="zh-CN" sz="1500" dirty="0"/>
              <a:t>Person</a:t>
            </a:r>
            <a:r>
              <a:rPr lang="zh-CN" altLang="en-US" sz="1500" dirty="0"/>
              <a:t>类引用了</a:t>
            </a:r>
            <a:r>
              <a:rPr lang="en-US" altLang="zh-CN" sz="1500" dirty="0"/>
              <a:t>Car</a:t>
            </a:r>
            <a:r>
              <a:rPr lang="zh-CN" altLang="en-US" sz="1500" dirty="0"/>
              <a:t>和 </a:t>
            </a:r>
            <a:r>
              <a:rPr lang="en-US" altLang="zh-CN" sz="1500" dirty="0"/>
              <a:t>House</a:t>
            </a:r>
            <a:r>
              <a:rPr lang="zh-CN" altLang="en-US" sz="1500" dirty="0"/>
              <a:t>。与关联不同的是，</a:t>
            </a:r>
            <a:r>
              <a:rPr lang="en-US" altLang="zh-CN" sz="1500" dirty="0"/>
              <a:t>Person</a:t>
            </a:r>
            <a:r>
              <a:rPr lang="zh-CN" altLang="en-US" sz="1500" dirty="0"/>
              <a:t>类里并没有</a:t>
            </a:r>
            <a:r>
              <a:rPr lang="en-US" altLang="zh-CN" sz="1500" dirty="0"/>
              <a:t>Car</a:t>
            </a:r>
            <a:r>
              <a:rPr lang="zh-CN" altLang="en-US" sz="1500" dirty="0"/>
              <a:t>和</a:t>
            </a:r>
            <a:r>
              <a:rPr lang="en-US" altLang="zh-CN" sz="1500" dirty="0"/>
              <a:t>House</a:t>
            </a:r>
            <a:r>
              <a:rPr lang="zh-CN" altLang="en-US" sz="1500" dirty="0"/>
              <a:t>类型的属性，</a:t>
            </a:r>
            <a:r>
              <a:rPr lang="en-US" altLang="zh-CN" sz="1500" dirty="0"/>
              <a:t>Car</a:t>
            </a:r>
            <a:r>
              <a:rPr lang="zh-CN" altLang="en-US" sz="1500" dirty="0"/>
              <a:t>和</a:t>
            </a:r>
            <a:r>
              <a:rPr lang="en-US" altLang="zh-CN" sz="1500" dirty="0"/>
              <a:t>House</a:t>
            </a:r>
            <a:r>
              <a:rPr lang="zh-CN" altLang="en-US" sz="1500" dirty="0"/>
              <a:t>的实例是以参量的方式传入到</a:t>
            </a:r>
            <a:r>
              <a:rPr lang="en-US" altLang="zh-CN" sz="1500" dirty="0"/>
              <a:t>buy()</a:t>
            </a:r>
            <a:r>
              <a:rPr lang="zh-CN" altLang="en-US" sz="1500" dirty="0"/>
              <a:t>方法中去 的。一般而言，依赖关系在</a:t>
            </a:r>
            <a:r>
              <a:rPr lang="en-US" altLang="zh-CN" sz="1500" dirty="0"/>
              <a:t>Java</a:t>
            </a:r>
            <a:r>
              <a:rPr lang="zh-CN" altLang="en-US" sz="1500" dirty="0"/>
              <a:t>语言中体现为局域变量、方法的参量，以及对静态方法的调用。每一个依赖关系都有一个名字。</a:t>
            </a:r>
          </a:p>
          <a:p>
            <a:pPr lvl="1" eaLnBrk="1" hangingPunct="1"/>
            <a:endParaRPr lang="en-US" altLang="zh-CN" sz="1800" dirty="0"/>
          </a:p>
        </p:txBody>
      </p:sp>
      <p:pic>
        <p:nvPicPr>
          <p:cNvPr id="51712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29237" y="0"/>
            <a:ext cx="2671763" cy="1446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1708965"/>
      </p:ext>
    </p:extLst>
  </p:cSld>
  <p:clrMapOvr>
    <a:masterClrMapping/>
  </p:clrMapOvr>
  <p:transition spd="slow">
    <p:fade thruBlk="1"/>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517124"/>
                                        </p:tgtEl>
                                        <p:attrNameLst>
                                          <p:attrName>style.visibility</p:attrName>
                                        </p:attrNameLst>
                                      </p:cBhvr>
                                      <p:to>
                                        <p:strVal val="visible"/>
                                      </p:to>
                                    </p:set>
                                    <p:animEffect transition="in" filter="fade">
                                      <p:cBhvr>
                                        <p:cTn id="7" dur="2000"/>
                                        <p:tgtEl>
                                          <p:spTgt spid="5171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灯片编号占位符 3"/>
          <p:cNvSpPr>
            <a:spLocks noGrp="1"/>
          </p:cNvSpPr>
          <p:nvPr>
            <p:ph type="sldNum" sz="quarter" idx="10"/>
          </p:nvPr>
        </p:nvSpPr>
        <p:spPr>
          <a:noFill/>
        </p:spPr>
        <p:txBody>
          <a:bodyPr/>
          <a:lstStyle>
            <a:lvl1pPr eaLnBrk="0" hangingPunct="0">
              <a:defRPr b="1">
                <a:solidFill>
                  <a:schemeClr val="tx1"/>
                </a:solidFill>
                <a:latin typeface="Arial" panose="020B0604020202020204" pitchFamily="34" charset="0"/>
                <a:ea typeface="宋体" panose="02010600030101010101" pitchFamily="2" charset="-122"/>
              </a:defRPr>
            </a:lvl1pPr>
            <a:lvl2pPr marL="557213" indent="-214313" eaLnBrk="0" hangingPunct="0">
              <a:defRPr b="1">
                <a:solidFill>
                  <a:schemeClr val="tx1"/>
                </a:solidFill>
                <a:latin typeface="Arial" panose="020B0604020202020204" pitchFamily="34" charset="0"/>
                <a:ea typeface="宋体" panose="02010600030101010101" pitchFamily="2" charset="-122"/>
              </a:defRPr>
            </a:lvl2pPr>
            <a:lvl3pPr marL="857250" indent="-171450" eaLnBrk="0" hangingPunct="0">
              <a:defRPr b="1">
                <a:solidFill>
                  <a:schemeClr val="tx1"/>
                </a:solidFill>
                <a:latin typeface="Arial" panose="020B0604020202020204" pitchFamily="34" charset="0"/>
                <a:ea typeface="宋体" panose="02010600030101010101" pitchFamily="2" charset="-122"/>
              </a:defRPr>
            </a:lvl3pPr>
            <a:lvl4pPr marL="1200150" indent="-171450" eaLnBrk="0" hangingPunct="0">
              <a:defRPr b="1">
                <a:solidFill>
                  <a:schemeClr val="tx1"/>
                </a:solidFill>
                <a:latin typeface="Arial" panose="020B0604020202020204" pitchFamily="34" charset="0"/>
                <a:ea typeface="宋体" panose="02010600030101010101" pitchFamily="2" charset="-122"/>
              </a:defRPr>
            </a:lvl4pPr>
            <a:lvl5pPr marL="1543050" indent="-171450" eaLnBrk="0" hangingPunct="0">
              <a:defRPr b="1">
                <a:solidFill>
                  <a:schemeClr val="tx1"/>
                </a:solidFill>
                <a:latin typeface="Arial" panose="020B0604020202020204" pitchFamily="34" charset="0"/>
                <a:ea typeface="宋体" panose="02010600030101010101" pitchFamily="2" charset="-122"/>
              </a:defRPr>
            </a:lvl5pPr>
            <a:lvl6pPr marL="1885950" indent="-17145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228850" indent="-17145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2571750" indent="-17145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2914650" indent="-17145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fld id="{FA06932B-2DBE-4DA1-8E4E-ADC837C2B1C1}" type="slidenum">
              <a:rPr lang="en-US" altLang="zh-CN" b="0">
                <a:solidFill>
                  <a:srgbClr val="66FFFF"/>
                </a:solidFill>
                <a:latin typeface="Courier New" panose="02070309020205020404" pitchFamily="49" charset="0"/>
              </a:rPr>
              <a:pPr eaLnBrk="1" hangingPunct="1"/>
              <a:t>20</a:t>
            </a:fld>
            <a:endParaRPr lang="en-US" altLang="zh-CN" b="0">
              <a:solidFill>
                <a:srgbClr val="66FFFF"/>
              </a:solidFill>
              <a:latin typeface="Courier New" panose="02070309020205020404" pitchFamily="49" charset="0"/>
            </a:endParaRPr>
          </a:p>
        </p:txBody>
      </p:sp>
      <p:sp>
        <p:nvSpPr>
          <p:cNvPr id="22531" name="Rectangle 2"/>
          <p:cNvSpPr>
            <a:spLocks noGrp="1" noChangeArrowheads="1"/>
          </p:cNvSpPr>
          <p:nvPr>
            <p:ph type="title"/>
          </p:nvPr>
        </p:nvSpPr>
        <p:spPr/>
        <p:txBody>
          <a:bodyPr>
            <a:normAutofit fontScale="90000"/>
          </a:bodyPr>
          <a:lstStyle/>
          <a:p>
            <a:pPr eaLnBrk="1" hangingPunct="1"/>
            <a:r>
              <a:rPr lang="en-US" altLang="zh-CN" smtClean="0"/>
              <a:t>Compare with C/C++</a:t>
            </a:r>
          </a:p>
        </p:txBody>
      </p:sp>
      <p:sp>
        <p:nvSpPr>
          <p:cNvPr id="22532" name="Rectangle 3"/>
          <p:cNvSpPr>
            <a:spLocks noGrp="1" noChangeArrowheads="1"/>
          </p:cNvSpPr>
          <p:nvPr>
            <p:ph type="body" idx="1"/>
          </p:nvPr>
        </p:nvSpPr>
        <p:spPr/>
        <p:txBody>
          <a:bodyPr/>
          <a:lstStyle/>
          <a:p>
            <a:pPr eaLnBrk="1" hangingPunct="1">
              <a:lnSpc>
                <a:spcPct val="90000"/>
              </a:lnSpc>
            </a:pPr>
            <a:r>
              <a:rPr lang="en-US" altLang="zh-CN" sz="2400" dirty="0" smtClean="0"/>
              <a:t>C/C++</a:t>
            </a:r>
          </a:p>
          <a:p>
            <a:pPr lvl="1" eaLnBrk="1" hangingPunct="1">
              <a:lnSpc>
                <a:spcPct val="90000"/>
              </a:lnSpc>
            </a:pPr>
            <a:r>
              <a:rPr lang="en-US" altLang="zh-CN" sz="2000" dirty="0" err="1" smtClean="0"/>
              <a:t>int</a:t>
            </a:r>
            <a:r>
              <a:rPr lang="en-US" altLang="zh-CN" sz="2000" dirty="0" smtClean="0"/>
              <a:t> a[10];		//</a:t>
            </a:r>
            <a:r>
              <a:rPr lang="zh-CN" altLang="en-US" sz="2000" dirty="0" smtClean="0"/>
              <a:t>分配</a:t>
            </a:r>
            <a:r>
              <a:rPr lang="en-US" altLang="zh-CN" sz="2000" dirty="0" smtClean="0"/>
              <a:t>10</a:t>
            </a:r>
            <a:r>
              <a:rPr lang="zh-CN" altLang="en-US" sz="2000" dirty="0" smtClean="0"/>
              <a:t>个整型内存单元，					</a:t>
            </a:r>
            <a:r>
              <a:rPr lang="en-US" altLang="zh-CN" sz="2000" dirty="0" smtClean="0"/>
              <a:t>//</a:t>
            </a:r>
            <a:r>
              <a:rPr lang="zh-CN" altLang="en-US" sz="2000" dirty="0" smtClean="0"/>
              <a:t>且内容不可知</a:t>
            </a:r>
          </a:p>
          <a:p>
            <a:pPr lvl="1" eaLnBrk="1" hangingPunct="1">
              <a:lnSpc>
                <a:spcPct val="90000"/>
              </a:lnSpc>
            </a:pPr>
            <a:r>
              <a:rPr lang="en-US" altLang="zh-CN" sz="2000" dirty="0" err="1" smtClean="0"/>
              <a:t>int</a:t>
            </a:r>
            <a:r>
              <a:rPr lang="en-US" altLang="zh-CN" sz="2000" dirty="0" smtClean="0"/>
              <a:t> a[10]={1,2,3}	//</a:t>
            </a:r>
            <a:r>
              <a:rPr lang="zh-CN" altLang="en-US" sz="2000" dirty="0" smtClean="0"/>
              <a:t>分配</a:t>
            </a:r>
            <a:r>
              <a:rPr lang="en-US" altLang="zh-CN" sz="2000" dirty="0" smtClean="0"/>
              <a:t>10</a:t>
            </a:r>
            <a:r>
              <a:rPr lang="zh-CN" altLang="en-US" sz="2000" dirty="0" smtClean="0"/>
              <a:t>个整型内存单元，					</a:t>
            </a:r>
            <a:r>
              <a:rPr lang="en-US" altLang="zh-CN" sz="2000" dirty="0" smtClean="0"/>
              <a:t>//</a:t>
            </a:r>
            <a:r>
              <a:rPr lang="zh-CN" altLang="en-US" sz="2000" dirty="0" smtClean="0"/>
              <a:t>对前三个元素赋初值</a:t>
            </a:r>
          </a:p>
          <a:p>
            <a:pPr lvl="1" eaLnBrk="1" hangingPunct="1">
              <a:lnSpc>
                <a:spcPct val="90000"/>
              </a:lnSpc>
            </a:pPr>
            <a:r>
              <a:rPr lang="en-US" altLang="zh-CN" sz="2000" dirty="0" err="1" smtClean="0"/>
              <a:t>int</a:t>
            </a:r>
            <a:r>
              <a:rPr lang="en-US" altLang="zh-CN" sz="2000" dirty="0" smtClean="0"/>
              <a:t> a[ ]={1,2,3}	//</a:t>
            </a:r>
            <a:r>
              <a:rPr lang="zh-CN" altLang="en-US" sz="2000" dirty="0" smtClean="0"/>
              <a:t>仅开辟</a:t>
            </a:r>
            <a:r>
              <a:rPr lang="en-US" altLang="zh-CN" sz="2000" dirty="0" smtClean="0"/>
              <a:t>3</a:t>
            </a:r>
            <a:r>
              <a:rPr lang="zh-CN" altLang="en-US" sz="2000" dirty="0" smtClean="0"/>
              <a:t>个元素的数组空间</a:t>
            </a:r>
          </a:p>
          <a:p>
            <a:pPr lvl="1" eaLnBrk="1" hangingPunct="1">
              <a:lnSpc>
                <a:spcPct val="90000"/>
              </a:lnSpc>
              <a:buFont typeface="Wingdings" panose="05000000000000000000" pitchFamily="2" charset="2"/>
              <a:buNone/>
            </a:pPr>
            <a:r>
              <a:rPr lang="zh-CN" altLang="en-US" sz="2000" dirty="0" smtClean="0"/>
              <a:t>					</a:t>
            </a:r>
            <a:r>
              <a:rPr lang="en-US" altLang="zh-CN" sz="2000" dirty="0" smtClean="0"/>
              <a:t>//</a:t>
            </a:r>
            <a:r>
              <a:rPr lang="zh-CN" altLang="en-US" sz="2000" dirty="0" smtClean="0"/>
              <a:t>并初始化为列表中值</a:t>
            </a:r>
          </a:p>
          <a:p>
            <a:pPr lvl="1" eaLnBrk="1" hangingPunct="1">
              <a:lnSpc>
                <a:spcPct val="90000"/>
              </a:lnSpc>
            </a:pPr>
            <a:r>
              <a:rPr lang="zh-CN" altLang="en-US" sz="2000" dirty="0" smtClean="0"/>
              <a:t>数组个数必须是用户指定，必须传递数组长度以得到数组个数</a:t>
            </a:r>
          </a:p>
          <a:p>
            <a:pPr lvl="1" eaLnBrk="1" hangingPunct="1">
              <a:lnSpc>
                <a:spcPct val="90000"/>
              </a:lnSpc>
            </a:pPr>
            <a:r>
              <a:rPr lang="zh-CN" altLang="en-US" sz="2000" dirty="0" smtClean="0"/>
              <a:t>会发生数组访问越界。</a:t>
            </a:r>
          </a:p>
        </p:txBody>
      </p:sp>
    </p:spTree>
    <p:extLst>
      <p:ext uri="{BB962C8B-B14F-4D97-AF65-F5344CB8AC3E}">
        <p14:creationId xmlns:p14="http://schemas.microsoft.com/office/powerpoint/2010/main" val="1038789668"/>
      </p:ext>
    </p:extLst>
  </p:cSld>
  <p:clrMapOvr>
    <a:masterClrMapping/>
  </p:clrMapOvr>
  <p:transition spd="slow">
    <p:fade thruBlk="1"/>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灯片编号占位符 3"/>
          <p:cNvSpPr>
            <a:spLocks noGrp="1"/>
          </p:cNvSpPr>
          <p:nvPr>
            <p:ph type="sldNum" sz="quarter" idx="10"/>
          </p:nvPr>
        </p:nvSpPr>
        <p:spPr>
          <a:noFill/>
        </p:spPr>
        <p:txBody>
          <a:bodyPr/>
          <a:lstStyle>
            <a:lvl1pPr eaLnBrk="0" hangingPunct="0">
              <a:defRPr b="1">
                <a:solidFill>
                  <a:schemeClr val="tx1"/>
                </a:solidFill>
                <a:latin typeface="Arial" panose="020B0604020202020204" pitchFamily="34" charset="0"/>
                <a:ea typeface="宋体" panose="02010600030101010101" pitchFamily="2" charset="-122"/>
              </a:defRPr>
            </a:lvl1pPr>
            <a:lvl2pPr marL="557213" indent="-214313" eaLnBrk="0" hangingPunct="0">
              <a:defRPr b="1">
                <a:solidFill>
                  <a:schemeClr val="tx1"/>
                </a:solidFill>
                <a:latin typeface="Arial" panose="020B0604020202020204" pitchFamily="34" charset="0"/>
                <a:ea typeface="宋体" panose="02010600030101010101" pitchFamily="2" charset="-122"/>
              </a:defRPr>
            </a:lvl2pPr>
            <a:lvl3pPr marL="857250" indent="-171450" eaLnBrk="0" hangingPunct="0">
              <a:defRPr b="1">
                <a:solidFill>
                  <a:schemeClr val="tx1"/>
                </a:solidFill>
                <a:latin typeface="Arial" panose="020B0604020202020204" pitchFamily="34" charset="0"/>
                <a:ea typeface="宋体" panose="02010600030101010101" pitchFamily="2" charset="-122"/>
              </a:defRPr>
            </a:lvl3pPr>
            <a:lvl4pPr marL="1200150" indent="-171450" eaLnBrk="0" hangingPunct="0">
              <a:defRPr b="1">
                <a:solidFill>
                  <a:schemeClr val="tx1"/>
                </a:solidFill>
                <a:latin typeface="Arial" panose="020B0604020202020204" pitchFamily="34" charset="0"/>
                <a:ea typeface="宋体" panose="02010600030101010101" pitchFamily="2" charset="-122"/>
              </a:defRPr>
            </a:lvl4pPr>
            <a:lvl5pPr marL="1543050" indent="-171450" eaLnBrk="0" hangingPunct="0">
              <a:defRPr b="1">
                <a:solidFill>
                  <a:schemeClr val="tx1"/>
                </a:solidFill>
                <a:latin typeface="Arial" panose="020B0604020202020204" pitchFamily="34" charset="0"/>
                <a:ea typeface="宋体" panose="02010600030101010101" pitchFamily="2" charset="-122"/>
              </a:defRPr>
            </a:lvl5pPr>
            <a:lvl6pPr marL="1885950" indent="-17145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228850" indent="-17145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2571750" indent="-17145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2914650" indent="-17145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fld id="{C359569C-30CE-4C53-95F0-AE6FEFBEF82E}" type="slidenum">
              <a:rPr lang="en-US" altLang="zh-CN" b="0">
                <a:solidFill>
                  <a:srgbClr val="66FFFF"/>
                </a:solidFill>
                <a:latin typeface="Courier New" panose="02070309020205020404" pitchFamily="49" charset="0"/>
              </a:rPr>
              <a:pPr eaLnBrk="1" hangingPunct="1"/>
              <a:t>21</a:t>
            </a:fld>
            <a:endParaRPr lang="en-US" altLang="zh-CN" b="0">
              <a:solidFill>
                <a:srgbClr val="66FFFF"/>
              </a:solidFill>
              <a:latin typeface="Courier New" panose="02070309020205020404" pitchFamily="49" charset="0"/>
            </a:endParaRPr>
          </a:p>
        </p:txBody>
      </p:sp>
      <p:sp>
        <p:nvSpPr>
          <p:cNvPr id="23555" name="Rectangle 2"/>
          <p:cNvSpPr>
            <a:spLocks noGrp="1" noChangeArrowheads="1"/>
          </p:cNvSpPr>
          <p:nvPr>
            <p:ph type="title"/>
          </p:nvPr>
        </p:nvSpPr>
        <p:spPr/>
        <p:txBody>
          <a:bodyPr>
            <a:normAutofit fontScale="90000"/>
          </a:bodyPr>
          <a:lstStyle/>
          <a:p>
            <a:pPr eaLnBrk="1" hangingPunct="1"/>
            <a:r>
              <a:rPr lang="en-US" altLang="zh-CN" smtClean="0"/>
              <a:t>Compare with C/C++</a:t>
            </a:r>
          </a:p>
        </p:txBody>
      </p:sp>
      <p:sp>
        <p:nvSpPr>
          <p:cNvPr id="23556" name="Rectangle 3"/>
          <p:cNvSpPr>
            <a:spLocks noGrp="1" noChangeArrowheads="1"/>
          </p:cNvSpPr>
          <p:nvPr>
            <p:ph type="body" idx="1"/>
          </p:nvPr>
        </p:nvSpPr>
        <p:spPr/>
        <p:txBody>
          <a:bodyPr/>
          <a:lstStyle/>
          <a:p>
            <a:pPr eaLnBrk="1" hangingPunct="1">
              <a:lnSpc>
                <a:spcPct val="90000"/>
              </a:lnSpc>
            </a:pPr>
            <a:r>
              <a:rPr lang="en-US" altLang="zh-CN" sz="2400" dirty="0" smtClean="0"/>
              <a:t>Java</a:t>
            </a:r>
          </a:p>
          <a:p>
            <a:pPr lvl="1" eaLnBrk="1" hangingPunct="1">
              <a:lnSpc>
                <a:spcPct val="90000"/>
              </a:lnSpc>
            </a:pPr>
            <a:r>
              <a:rPr lang="en-US" altLang="zh-CN" sz="2000" dirty="0" err="1" smtClean="0"/>
              <a:t>int</a:t>
            </a:r>
            <a:r>
              <a:rPr lang="en-US" altLang="zh-CN" sz="2000" dirty="0" smtClean="0"/>
              <a:t> a[ ]; (</a:t>
            </a:r>
            <a:r>
              <a:rPr lang="zh-CN" altLang="en-US" sz="2000" dirty="0" smtClean="0"/>
              <a:t>或</a:t>
            </a:r>
            <a:r>
              <a:rPr lang="en-US" altLang="zh-CN" sz="2000" dirty="0" err="1" smtClean="0"/>
              <a:t>int</a:t>
            </a:r>
            <a:r>
              <a:rPr lang="en-US" altLang="zh-CN" sz="2000" dirty="0" smtClean="0"/>
              <a:t> [ ] a)//</a:t>
            </a:r>
            <a:r>
              <a:rPr lang="zh-CN" altLang="en-US" sz="2000" dirty="0" smtClean="0"/>
              <a:t>声明一个数组，并未分配				</a:t>
            </a:r>
            <a:r>
              <a:rPr lang="en-US" altLang="zh-CN" sz="2000" dirty="0" smtClean="0"/>
              <a:t>//</a:t>
            </a:r>
            <a:r>
              <a:rPr lang="zh-CN" altLang="en-US" sz="2000" dirty="0" smtClean="0"/>
              <a:t>数组空间</a:t>
            </a:r>
          </a:p>
          <a:p>
            <a:pPr lvl="1" eaLnBrk="1" hangingPunct="1">
              <a:lnSpc>
                <a:spcPct val="90000"/>
              </a:lnSpc>
            </a:pPr>
            <a:r>
              <a:rPr lang="en-US" altLang="zh-CN" sz="2000" dirty="0" err="1" smtClean="0"/>
              <a:t>int</a:t>
            </a:r>
            <a:r>
              <a:rPr lang="en-US" altLang="zh-CN" sz="2000" dirty="0" smtClean="0"/>
              <a:t> a[ 10]={1,2}	//</a:t>
            </a:r>
            <a:r>
              <a:rPr lang="zh-CN" altLang="en-US" sz="2000" dirty="0" smtClean="0"/>
              <a:t>错误，</a:t>
            </a:r>
            <a:r>
              <a:rPr lang="en-US" altLang="zh-CN" sz="2000" dirty="0" smtClean="0"/>
              <a:t>Java</a:t>
            </a:r>
            <a:r>
              <a:rPr lang="zh-CN" altLang="en-US" sz="2000" dirty="0" smtClean="0"/>
              <a:t>中不能在声明				</a:t>
            </a:r>
            <a:r>
              <a:rPr lang="en-US" altLang="zh-CN" sz="2000" dirty="0" smtClean="0"/>
              <a:t>//</a:t>
            </a:r>
            <a:r>
              <a:rPr lang="zh-CN" altLang="en-US" sz="2000" dirty="0" smtClean="0"/>
              <a:t>数组时</a:t>
            </a:r>
            <a:r>
              <a:rPr lang="en-US" altLang="zh-CN" sz="2000" dirty="0" smtClean="0"/>
              <a:t>,</a:t>
            </a:r>
            <a:r>
              <a:rPr lang="zh-CN" altLang="en-US" sz="2000" dirty="0" smtClean="0"/>
              <a:t>直接在方括号					</a:t>
            </a:r>
            <a:r>
              <a:rPr lang="en-US" altLang="zh-CN" sz="2000" dirty="0" smtClean="0"/>
              <a:t>//[ ]bracket</a:t>
            </a:r>
            <a:r>
              <a:rPr lang="zh-CN" altLang="en-US" sz="2000" dirty="0" smtClean="0"/>
              <a:t>中填写数组大小</a:t>
            </a:r>
          </a:p>
          <a:p>
            <a:pPr lvl="1" eaLnBrk="1" hangingPunct="1">
              <a:lnSpc>
                <a:spcPct val="90000"/>
              </a:lnSpc>
            </a:pPr>
            <a:r>
              <a:rPr lang="en-US" altLang="zh-CN" sz="2000" dirty="0" smtClean="0"/>
              <a:t>Java</a:t>
            </a:r>
            <a:r>
              <a:rPr lang="zh-CN" altLang="en-US" sz="2000" dirty="0" smtClean="0"/>
              <a:t>中分配数组的实际工作可以由</a:t>
            </a:r>
          </a:p>
          <a:p>
            <a:pPr lvl="2" eaLnBrk="1" hangingPunct="1">
              <a:lnSpc>
                <a:spcPct val="90000"/>
              </a:lnSpc>
            </a:pPr>
            <a:r>
              <a:rPr lang="zh-CN" altLang="en-US" sz="1800" dirty="0" smtClean="0"/>
              <a:t>初始化列表中的元素个数指定</a:t>
            </a:r>
          </a:p>
          <a:p>
            <a:pPr lvl="2" eaLnBrk="1" hangingPunct="1">
              <a:lnSpc>
                <a:spcPct val="90000"/>
              </a:lnSpc>
            </a:pPr>
            <a:r>
              <a:rPr lang="zh-CN" altLang="en-US" sz="1800" dirty="0" smtClean="0"/>
              <a:t>由</a:t>
            </a:r>
            <a:r>
              <a:rPr lang="en-US" altLang="zh-CN" sz="1800" dirty="0" smtClean="0"/>
              <a:t>new</a:t>
            </a:r>
            <a:r>
              <a:rPr lang="zh-CN" altLang="en-US" sz="1800" dirty="0" smtClean="0"/>
              <a:t>操作符指定		</a:t>
            </a:r>
          </a:p>
          <a:p>
            <a:pPr lvl="1" eaLnBrk="1" hangingPunct="1">
              <a:lnSpc>
                <a:spcPct val="90000"/>
              </a:lnSpc>
            </a:pPr>
            <a:r>
              <a:rPr lang="zh-CN" altLang="en-US" sz="2000" dirty="0" smtClean="0"/>
              <a:t>可以随机生成数组，且数组个数可通过</a:t>
            </a:r>
            <a:r>
              <a:rPr lang="en-US" altLang="zh-CN" sz="2000" dirty="0" smtClean="0"/>
              <a:t>length</a:t>
            </a:r>
            <a:r>
              <a:rPr lang="zh-CN" altLang="en-US" sz="2000" dirty="0" smtClean="0"/>
              <a:t>得到，无需再保存数组个数。</a:t>
            </a:r>
          </a:p>
        </p:txBody>
      </p:sp>
    </p:spTree>
    <p:extLst>
      <p:ext uri="{BB962C8B-B14F-4D97-AF65-F5344CB8AC3E}">
        <p14:creationId xmlns:p14="http://schemas.microsoft.com/office/powerpoint/2010/main" val="754690817"/>
      </p:ext>
    </p:extLst>
  </p:cSld>
  <p:clrMapOvr>
    <a:masterClrMapping/>
  </p:clrMapOvr>
  <p:transition spd="slow">
    <p:fade thruBlk="1"/>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灯片编号占位符 3"/>
          <p:cNvSpPr>
            <a:spLocks noGrp="1"/>
          </p:cNvSpPr>
          <p:nvPr>
            <p:ph type="sldNum" sz="quarter" idx="10"/>
          </p:nvPr>
        </p:nvSpPr>
        <p:spPr>
          <a:noFill/>
        </p:spPr>
        <p:txBody>
          <a:bodyPr/>
          <a:lstStyle>
            <a:lvl1pPr eaLnBrk="0" hangingPunct="0">
              <a:defRPr b="1">
                <a:solidFill>
                  <a:schemeClr val="tx1"/>
                </a:solidFill>
                <a:latin typeface="Arial" panose="020B0604020202020204" pitchFamily="34" charset="0"/>
                <a:ea typeface="宋体" panose="02010600030101010101" pitchFamily="2" charset="-122"/>
              </a:defRPr>
            </a:lvl1pPr>
            <a:lvl2pPr marL="557213" indent="-214313" eaLnBrk="0" hangingPunct="0">
              <a:defRPr b="1">
                <a:solidFill>
                  <a:schemeClr val="tx1"/>
                </a:solidFill>
                <a:latin typeface="Arial" panose="020B0604020202020204" pitchFamily="34" charset="0"/>
                <a:ea typeface="宋体" panose="02010600030101010101" pitchFamily="2" charset="-122"/>
              </a:defRPr>
            </a:lvl2pPr>
            <a:lvl3pPr marL="857250" indent="-171450" eaLnBrk="0" hangingPunct="0">
              <a:defRPr b="1">
                <a:solidFill>
                  <a:schemeClr val="tx1"/>
                </a:solidFill>
                <a:latin typeface="Arial" panose="020B0604020202020204" pitchFamily="34" charset="0"/>
                <a:ea typeface="宋体" panose="02010600030101010101" pitchFamily="2" charset="-122"/>
              </a:defRPr>
            </a:lvl3pPr>
            <a:lvl4pPr marL="1200150" indent="-171450" eaLnBrk="0" hangingPunct="0">
              <a:defRPr b="1">
                <a:solidFill>
                  <a:schemeClr val="tx1"/>
                </a:solidFill>
                <a:latin typeface="Arial" panose="020B0604020202020204" pitchFamily="34" charset="0"/>
                <a:ea typeface="宋体" panose="02010600030101010101" pitchFamily="2" charset="-122"/>
              </a:defRPr>
            </a:lvl4pPr>
            <a:lvl5pPr marL="1543050" indent="-171450" eaLnBrk="0" hangingPunct="0">
              <a:defRPr b="1">
                <a:solidFill>
                  <a:schemeClr val="tx1"/>
                </a:solidFill>
                <a:latin typeface="Arial" panose="020B0604020202020204" pitchFamily="34" charset="0"/>
                <a:ea typeface="宋体" panose="02010600030101010101" pitchFamily="2" charset="-122"/>
              </a:defRPr>
            </a:lvl5pPr>
            <a:lvl6pPr marL="1885950" indent="-17145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228850" indent="-17145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2571750" indent="-17145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2914650" indent="-17145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fld id="{918F45D8-CEB8-41D2-AFFA-050B93C497B8}" type="slidenum">
              <a:rPr lang="en-US" altLang="zh-CN" b="0">
                <a:solidFill>
                  <a:srgbClr val="66FFFF"/>
                </a:solidFill>
                <a:latin typeface="Courier New" panose="02070309020205020404" pitchFamily="49" charset="0"/>
              </a:rPr>
              <a:pPr eaLnBrk="1" hangingPunct="1"/>
              <a:t>22</a:t>
            </a:fld>
            <a:endParaRPr lang="en-US" altLang="zh-CN" b="0">
              <a:solidFill>
                <a:srgbClr val="66FFFF"/>
              </a:solidFill>
              <a:latin typeface="Courier New" panose="02070309020205020404" pitchFamily="49" charset="0"/>
            </a:endParaRPr>
          </a:p>
        </p:txBody>
      </p:sp>
      <p:sp>
        <p:nvSpPr>
          <p:cNvPr id="24579" name="Rectangle 2"/>
          <p:cNvSpPr>
            <a:spLocks noGrp="1" noChangeArrowheads="1"/>
          </p:cNvSpPr>
          <p:nvPr>
            <p:ph type="title"/>
          </p:nvPr>
        </p:nvSpPr>
        <p:spPr/>
        <p:txBody>
          <a:bodyPr>
            <a:normAutofit fontScale="90000"/>
          </a:bodyPr>
          <a:lstStyle/>
          <a:p>
            <a:pPr eaLnBrk="1" hangingPunct="1"/>
            <a:r>
              <a:rPr lang="en-US" altLang="zh-CN" smtClean="0"/>
              <a:t>Examples Using Arrays </a:t>
            </a:r>
          </a:p>
        </p:txBody>
      </p:sp>
      <p:sp>
        <p:nvSpPr>
          <p:cNvPr id="24580" name="Rectangle 3"/>
          <p:cNvSpPr>
            <a:spLocks noGrp="1" noChangeArrowheads="1"/>
          </p:cNvSpPr>
          <p:nvPr>
            <p:ph type="body" idx="1"/>
          </p:nvPr>
        </p:nvSpPr>
        <p:spPr/>
        <p:txBody>
          <a:bodyPr/>
          <a:lstStyle/>
          <a:p>
            <a:pPr eaLnBrk="1" hangingPunct="1"/>
            <a:r>
              <a:rPr lang="en-US" altLang="zh-CN" smtClean="0"/>
              <a:t>Calculating the value to store in each array element</a:t>
            </a:r>
          </a:p>
          <a:p>
            <a:pPr lvl="1" eaLnBrk="1" hangingPunct="1"/>
            <a:r>
              <a:rPr lang="en-US" altLang="zh-CN" smtClean="0"/>
              <a:t>Initialize elements of 10-element array to even integers</a:t>
            </a:r>
          </a:p>
        </p:txBody>
      </p:sp>
    </p:spTree>
    <p:extLst>
      <p:ext uri="{BB962C8B-B14F-4D97-AF65-F5344CB8AC3E}">
        <p14:creationId xmlns:p14="http://schemas.microsoft.com/office/powerpoint/2010/main" val="3970931949"/>
      </p:ext>
    </p:extLst>
  </p:cSld>
  <p:clrMapOvr>
    <a:masterClrMapping/>
  </p:clrMapOvr>
  <p:transition spd="slow">
    <p:fade thruBlk="1"/>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6274" name="Rectangle 2"/>
          <p:cNvSpPr>
            <a:spLocks noChangeArrowheads="1"/>
          </p:cNvSpPr>
          <p:nvPr/>
        </p:nvSpPr>
        <p:spPr bwMode="auto">
          <a:xfrm>
            <a:off x="1197769" y="170260"/>
            <a:ext cx="5203031" cy="4173140"/>
          </a:xfrm>
          <a:prstGeom prst="rect">
            <a:avLst/>
          </a:prstGeom>
          <a:solidFill>
            <a:srgbClr val="FFE6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spcBef>
                <a:spcPct val="20000"/>
              </a:spcBef>
            </a:pPr>
            <a:r>
              <a:rPr lang="en-US" altLang="zh-CN" sz="825">
                <a:solidFill>
                  <a:srgbClr val="5F5F5F"/>
                </a:solidFill>
                <a:latin typeface="Lucida Console" panose="020B0609040504020204" pitchFamily="49" charset="0"/>
                <a:cs typeface="Arial" panose="020B0604020202020204" pitchFamily="34" charset="0"/>
              </a:rPr>
              <a:t>1      </a:t>
            </a:r>
            <a:r>
              <a:rPr lang="en-US" altLang="zh-CN" sz="825">
                <a:solidFill>
                  <a:srgbClr val="008000"/>
                </a:solidFill>
                <a:latin typeface="Lucida Console" panose="020B0609040504020204" pitchFamily="49" charset="0"/>
                <a:cs typeface="Times New Roman" panose="02020603050405020304" pitchFamily="18" charset="0"/>
              </a:rPr>
              <a:t>// Fig. 7.4: InitArray.java</a:t>
            </a:r>
            <a:endParaRPr lang="en-US" altLang="zh-CN" sz="825">
              <a:solidFill>
                <a:srgbClr val="000000"/>
              </a:solidFill>
              <a:latin typeface="Lucida Console" panose="020B0609040504020204" pitchFamily="49" charset="0"/>
              <a:cs typeface="Times New Roman" panose="02020603050405020304" pitchFamily="18" charset="0"/>
            </a:endParaRPr>
          </a:p>
          <a:p>
            <a:pPr eaLnBrk="1" hangingPunct="1">
              <a:spcBef>
                <a:spcPct val="20000"/>
              </a:spcBef>
            </a:pPr>
            <a:r>
              <a:rPr lang="en-US" altLang="zh-CN" sz="825">
                <a:solidFill>
                  <a:srgbClr val="5F5F5F"/>
                </a:solidFill>
                <a:latin typeface="Lucida Console" panose="020B0609040504020204" pitchFamily="49" charset="0"/>
                <a:cs typeface="Arial" panose="020B0604020202020204" pitchFamily="34" charset="0"/>
              </a:rPr>
              <a:t>2      </a:t>
            </a:r>
            <a:r>
              <a:rPr lang="en-US" altLang="zh-CN" sz="825">
                <a:solidFill>
                  <a:srgbClr val="008000"/>
                </a:solidFill>
                <a:latin typeface="Lucida Console" panose="020B0609040504020204" pitchFamily="49" charset="0"/>
                <a:cs typeface="Times New Roman" panose="02020603050405020304" pitchFamily="18" charset="0"/>
              </a:rPr>
              <a:t>// Initialize array with the even integers from 2 to 20.</a:t>
            </a:r>
            <a:endParaRPr lang="en-US" altLang="zh-CN" sz="825">
              <a:solidFill>
                <a:srgbClr val="000000"/>
              </a:solidFill>
              <a:latin typeface="Lucida Console" panose="020B0609040504020204" pitchFamily="49" charset="0"/>
              <a:cs typeface="Times New Roman" panose="02020603050405020304" pitchFamily="18" charset="0"/>
            </a:endParaRPr>
          </a:p>
          <a:p>
            <a:pPr eaLnBrk="1" hangingPunct="1">
              <a:spcBef>
                <a:spcPct val="20000"/>
              </a:spcBef>
            </a:pPr>
            <a:r>
              <a:rPr lang="en-US" altLang="zh-CN" sz="825">
                <a:solidFill>
                  <a:srgbClr val="5F5F5F"/>
                </a:solidFill>
                <a:latin typeface="Lucida Console" panose="020B0609040504020204" pitchFamily="49" charset="0"/>
                <a:cs typeface="Arial" panose="020B0604020202020204" pitchFamily="34" charset="0"/>
              </a:rPr>
              <a:t>3      </a:t>
            </a:r>
            <a:r>
              <a:rPr lang="en-US" altLang="zh-CN" sz="825">
                <a:solidFill>
                  <a:srgbClr val="0000FF"/>
                </a:solidFill>
                <a:latin typeface="Lucida Console" panose="020B0609040504020204" pitchFamily="49" charset="0"/>
                <a:cs typeface="Times New Roman" panose="02020603050405020304" pitchFamily="18" charset="0"/>
              </a:rPr>
              <a:t>import</a:t>
            </a:r>
            <a:r>
              <a:rPr lang="en-US" altLang="zh-CN" sz="825">
                <a:solidFill>
                  <a:srgbClr val="000000"/>
                </a:solidFill>
                <a:latin typeface="Lucida Console" panose="020B0609040504020204" pitchFamily="49" charset="0"/>
                <a:cs typeface="Times New Roman" panose="02020603050405020304" pitchFamily="18" charset="0"/>
              </a:rPr>
              <a:t> javax.swing.*;</a:t>
            </a:r>
          </a:p>
          <a:p>
            <a:pPr eaLnBrk="1" hangingPunct="1">
              <a:spcBef>
                <a:spcPct val="20000"/>
              </a:spcBef>
            </a:pPr>
            <a:r>
              <a:rPr lang="en-US" altLang="zh-CN" sz="825">
                <a:solidFill>
                  <a:srgbClr val="5F5F5F"/>
                </a:solidFill>
                <a:latin typeface="Lucida Console" panose="020B0609040504020204" pitchFamily="49" charset="0"/>
                <a:cs typeface="Arial" panose="020B0604020202020204" pitchFamily="34" charset="0"/>
              </a:rPr>
              <a:t>4      </a:t>
            </a:r>
            <a:endParaRPr lang="en-US" altLang="zh-CN" sz="825">
              <a:solidFill>
                <a:srgbClr val="000000"/>
              </a:solidFill>
              <a:latin typeface="Lucida Console" panose="020B0609040504020204" pitchFamily="49" charset="0"/>
              <a:cs typeface="Times New Roman" panose="02020603050405020304" pitchFamily="18" charset="0"/>
            </a:endParaRPr>
          </a:p>
          <a:p>
            <a:pPr eaLnBrk="1" hangingPunct="1">
              <a:spcBef>
                <a:spcPct val="20000"/>
              </a:spcBef>
            </a:pPr>
            <a:r>
              <a:rPr lang="en-US" altLang="zh-CN" sz="825">
                <a:solidFill>
                  <a:srgbClr val="5F5F5F"/>
                </a:solidFill>
                <a:latin typeface="Lucida Console" panose="020B0609040504020204" pitchFamily="49" charset="0"/>
                <a:cs typeface="Arial" panose="020B0604020202020204" pitchFamily="34" charset="0"/>
              </a:rPr>
              <a:t>5      </a:t>
            </a:r>
            <a:r>
              <a:rPr lang="en-US" altLang="zh-CN" sz="825">
                <a:solidFill>
                  <a:srgbClr val="0000FF"/>
                </a:solidFill>
                <a:latin typeface="Lucida Console" panose="020B0609040504020204" pitchFamily="49" charset="0"/>
                <a:cs typeface="Times New Roman" panose="02020603050405020304" pitchFamily="18" charset="0"/>
              </a:rPr>
              <a:t>public class</a:t>
            </a:r>
            <a:r>
              <a:rPr lang="en-US" altLang="zh-CN" sz="825">
                <a:solidFill>
                  <a:srgbClr val="000000"/>
                </a:solidFill>
                <a:latin typeface="Lucida Console" panose="020B0609040504020204" pitchFamily="49" charset="0"/>
                <a:cs typeface="Times New Roman" panose="02020603050405020304" pitchFamily="18" charset="0"/>
              </a:rPr>
              <a:t> InitArray {</a:t>
            </a:r>
          </a:p>
          <a:p>
            <a:pPr eaLnBrk="1" hangingPunct="1">
              <a:spcBef>
                <a:spcPct val="20000"/>
              </a:spcBef>
            </a:pPr>
            <a:r>
              <a:rPr lang="en-US" altLang="zh-CN" sz="825">
                <a:solidFill>
                  <a:srgbClr val="5F5F5F"/>
                </a:solidFill>
                <a:latin typeface="Lucida Console" panose="020B0609040504020204" pitchFamily="49" charset="0"/>
                <a:cs typeface="Arial" panose="020B0604020202020204" pitchFamily="34" charset="0"/>
              </a:rPr>
              <a:t>6      </a:t>
            </a:r>
            <a:endParaRPr lang="en-US" altLang="zh-CN" sz="825">
              <a:solidFill>
                <a:srgbClr val="000000"/>
              </a:solidFill>
              <a:latin typeface="Lucida Console" panose="020B0609040504020204" pitchFamily="49" charset="0"/>
              <a:cs typeface="Times New Roman" panose="02020603050405020304" pitchFamily="18" charset="0"/>
            </a:endParaRPr>
          </a:p>
          <a:p>
            <a:pPr eaLnBrk="1" hangingPunct="1">
              <a:spcBef>
                <a:spcPct val="20000"/>
              </a:spcBef>
            </a:pPr>
            <a:r>
              <a:rPr lang="en-US" altLang="zh-CN" sz="825">
                <a:solidFill>
                  <a:srgbClr val="5F5F5F"/>
                </a:solidFill>
                <a:latin typeface="Lucida Console" panose="020B0609040504020204" pitchFamily="49" charset="0"/>
                <a:cs typeface="Arial" panose="020B0604020202020204" pitchFamily="34" charset="0"/>
              </a:rPr>
              <a:t>7      </a:t>
            </a:r>
            <a:r>
              <a:rPr lang="en-US" altLang="zh-CN" sz="825">
                <a:solidFill>
                  <a:srgbClr val="000000"/>
                </a:solidFill>
                <a:latin typeface="Lucida Console" panose="020B0609040504020204" pitchFamily="49" charset="0"/>
                <a:cs typeface="Times New Roman" panose="02020603050405020304" pitchFamily="18" charset="0"/>
              </a:rPr>
              <a:t>   </a:t>
            </a:r>
            <a:r>
              <a:rPr lang="en-US" altLang="zh-CN" sz="825">
                <a:solidFill>
                  <a:srgbClr val="0000FF"/>
                </a:solidFill>
                <a:latin typeface="Lucida Console" panose="020B0609040504020204" pitchFamily="49" charset="0"/>
                <a:cs typeface="Times New Roman" panose="02020603050405020304" pitchFamily="18" charset="0"/>
              </a:rPr>
              <a:t>public static void</a:t>
            </a:r>
            <a:r>
              <a:rPr lang="en-US" altLang="zh-CN" sz="825">
                <a:solidFill>
                  <a:srgbClr val="000000"/>
                </a:solidFill>
                <a:latin typeface="Lucida Console" panose="020B0609040504020204" pitchFamily="49" charset="0"/>
                <a:cs typeface="Times New Roman" panose="02020603050405020304" pitchFamily="18" charset="0"/>
              </a:rPr>
              <a:t> main( String args[] )</a:t>
            </a:r>
          </a:p>
          <a:p>
            <a:pPr eaLnBrk="1" hangingPunct="1">
              <a:spcBef>
                <a:spcPct val="20000"/>
              </a:spcBef>
            </a:pPr>
            <a:r>
              <a:rPr lang="en-US" altLang="zh-CN" sz="825">
                <a:solidFill>
                  <a:srgbClr val="5F5F5F"/>
                </a:solidFill>
                <a:latin typeface="Lucida Console" panose="020B0609040504020204" pitchFamily="49" charset="0"/>
                <a:cs typeface="Arial" panose="020B0604020202020204" pitchFamily="34" charset="0"/>
              </a:rPr>
              <a:t>8      </a:t>
            </a:r>
            <a:r>
              <a:rPr lang="en-US" altLang="zh-CN" sz="825">
                <a:solidFill>
                  <a:srgbClr val="000000"/>
                </a:solidFill>
                <a:latin typeface="Lucida Console" panose="020B0609040504020204" pitchFamily="49" charset="0"/>
                <a:cs typeface="Times New Roman" panose="02020603050405020304" pitchFamily="18" charset="0"/>
              </a:rPr>
              <a:t>   {</a:t>
            </a:r>
          </a:p>
          <a:p>
            <a:pPr eaLnBrk="1" hangingPunct="1">
              <a:spcBef>
                <a:spcPct val="20000"/>
              </a:spcBef>
            </a:pPr>
            <a:r>
              <a:rPr lang="en-US" altLang="zh-CN" sz="825">
                <a:solidFill>
                  <a:srgbClr val="5F5F5F"/>
                </a:solidFill>
                <a:latin typeface="Lucida Console" panose="020B0609040504020204" pitchFamily="49" charset="0"/>
                <a:cs typeface="Arial" panose="020B0604020202020204" pitchFamily="34" charset="0"/>
              </a:rPr>
              <a:t>9      </a:t>
            </a:r>
            <a:r>
              <a:rPr lang="en-US" altLang="zh-CN" sz="825">
                <a:solidFill>
                  <a:srgbClr val="000000"/>
                </a:solidFill>
                <a:latin typeface="Lucida Console" panose="020B0609040504020204" pitchFamily="49" charset="0"/>
                <a:cs typeface="Times New Roman" panose="02020603050405020304" pitchFamily="18" charset="0"/>
              </a:rPr>
              <a:t>      </a:t>
            </a:r>
            <a:r>
              <a:rPr lang="en-US" altLang="zh-CN" sz="825">
                <a:solidFill>
                  <a:srgbClr val="0000FF"/>
                </a:solidFill>
                <a:latin typeface="Lucida Console" panose="020B0609040504020204" pitchFamily="49" charset="0"/>
                <a:cs typeface="Times New Roman" panose="02020603050405020304" pitchFamily="18" charset="0"/>
              </a:rPr>
              <a:t>final int</a:t>
            </a:r>
            <a:r>
              <a:rPr lang="en-US" altLang="zh-CN" sz="825">
                <a:solidFill>
                  <a:srgbClr val="000000"/>
                </a:solidFill>
                <a:latin typeface="Lucida Console" panose="020B0609040504020204" pitchFamily="49" charset="0"/>
                <a:cs typeface="Times New Roman" panose="02020603050405020304" pitchFamily="18" charset="0"/>
              </a:rPr>
              <a:t> </a:t>
            </a:r>
            <a:r>
              <a:rPr lang="en-US" altLang="zh-CN" sz="825">
                <a:solidFill>
                  <a:srgbClr val="0099FF"/>
                </a:solidFill>
                <a:latin typeface="Lucida Console" panose="020B0609040504020204" pitchFamily="49" charset="0"/>
                <a:cs typeface="Times New Roman" panose="02020603050405020304" pitchFamily="18" charset="0"/>
              </a:rPr>
              <a:t>ARRAY_LENGTH</a:t>
            </a:r>
            <a:r>
              <a:rPr lang="en-US" altLang="zh-CN" sz="825">
                <a:solidFill>
                  <a:srgbClr val="000000"/>
                </a:solidFill>
                <a:latin typeface="Lucida Console" panose="020B0609040504020204" pitchFamily="49" charset="0"/>
                <a:cs typeface="Times New Roman" panose="02020603050405020304" pitchFamily="18" charset="0"/>
              </a:rPr>
              <a:t> = </a:t>
            </a:r>
            <a:r>
              <a:rPr lang="en-US" altLang="zh-CN" sz="825">
                <a:solidFill>
                  <a:srgbClr val="0099FF"/>
                </a:solidFill>
                <a:latin typeface="Lucida Console" panose="020B0609040504020204" pitchFamily="49" charset="0"/>
                <a:cs typeface="Times New Roman" panose="02020603050405020304" pitchFamily="18" charset="0"/>
              </a:rPr>
              <a:t>10</a:t>
            </a:r>
            <a:r>
              <a:rPr lang="en-US" altLang="zh-CN" sz="825">
                <a:solidFill>
                  <a:srgbClr val="000000"/>
                </a:solidFill>
                <a:latin typeface="Lucida Console" panose="020B0609040504020204" pitchFamily="49" charset="0"/>
                <a:cs typeface="Times New Roman" panose="02020603050405020304" pitchFamily="18" charset="0"/>
              </a:rPr>
              <a:t>;    </a:t>
            </a:r>
            <a:r>
              <a:rPr lang="en-US" altLang="zh-CN" sz="825">
                <a:solidFill>
                  <a:srgbClr val="008000"/>
                </a:solidFill>
                <a:latin typeface="Lucida Console" panose="020B0609040504020204" pitchFamily="49" charset="0"/>
                <a:cs typeface="Times New Roman" panose="02020603050405020304" pitchFamily="18" charset="0"/>
              </a:rPr>
              <a:t>// constant              </a:t>
            </a:r>
            <a:endParaRPr lang="en-US" altLang="zh-CN" sz="825">
              <a:solidFill>
                <a:srgbClr val="000000"/>
              </a:solidFill>
              <a:latin typeface="Lucida Console" panose="020B0609040504020204" pitchFamily="49" charset="0"/>
              <a:cs typeface="Times New Roman" panose="02020603050405020304" pitchFamily="18" charset="0"/>
            </a:endParaRPr>
          </a:p>
          <a:p>
            <a:pPr eaLnBrk="1" hangingPunct="1">
              <a:spcBef>
                <a:spcPct val="20000"/>
              </a:spcBef>
            </a:pPr>
            <a:r>
              <a:rPr lang="en-US" altLang="zh-CN" sz="825">
                <a:solidFill>
                  <a:srgbClr val="5F5F5F"/>
                </a:solidFill>
                <a:latin typeface="Lucida Console" panose="020B0609040504020204" pitchFamily="49" charset="0"/>
                <a:cs typeface="Arial" panose="020B0604020202020204" pitchFamily="34" charset="0"/>
              </a:rPr>
              <a:t>10    </a:t>
            </a:r>
            <a:r>
              <a:rPr lang="en-US" altLang="zh-CN" sz="825">
                <a:solidFill>
                  <a:srgbClr val="000000"/>
                </a:solidFill>
                <a:latin typeface="Lucida Console" panose="020B0609040504020204" pitchFamily="49" charset="0"/>
                <a:cs typeface="Times New Roman" panose="02020603050405020304" pitchFamily="18" charset="0"/>
              </a:rPr>
              <a:t>      </a:t>
            </a:r>
            <a:r>
              <a:rPr lang="en-US" altLang="zh-CN" sz="825">
                <a:solidFill>
                  <a:srgbClr val="0000FF"/>
                </a:solidFill>
                <a:latin typeface="Lucida Console" panose="020B0609040504020204" pitchFamily="49" charset="0"/>
                <a:cs typeface="Times New Roman" panose="02020603050405020304" pitchFamily="18" charset="0"/>
              </a:rPr>
              <a:t>int</a:t>
            </a:r>
            <a:r>
              <a:rPr lang="en-US" altLang="zh-CN" sz="825">
                <a:solidFill>
                  <a:srgbClr val="000000"/>
                </a:solidFill>
                <a:latin typeface="Lucida Console" panose="020B0609040504020204" pitchFamily="49" charset="0"/>
                <a:cs typeface="Times New Roman" panose="02020603050405020304" pitchFamily="18" charset="0"/>
              </a:rPr>
              <a:t> array[];                    </a:t>
            </a:r>
            <a:r>
              <a:rPr lang="en-US" altLang="zh-CN" sz="825">
                <a:solidFill>
                  <a:srgbClr val="008000"/>
                </a:solidFill>
                <a:latin typeface="Lucida Console" panose="020B0609040504020204" pitchFamily="49" charset="0"/>
                <a:cs typeface="Times New Roman" panose="02020603050405020304" pitchFamily="18" charset="0"/>
              </a:rPr>
              <a:t>// reference to int array</a:t>
            </a:r>
            <a:endParaRPr lang="en-US" altLang="zh-CN" sz="825">
              <a:solidFill>
                <a:srgbClr val="000000"/>
              </a:solidFill>
              <a:latin typeface="Lucida Console" panose="020B0609040504020204" pitchFamily="49" charset="0"/>
              <a:cs typeface="Times New Roman" panose="02020603050405020304" pitchFamily="18" charset="0"/>
            </a:endParaRPr>
          </a:p>
          <a:p>
            <a:pPr eaLnBrk="1" hangingPunct="1">
              <a:spcBef>
                <a:spcPct val="20000"/>
              </a:spcBef>
            </a:pPr>
            <a:r>
              <a:rPr lang="en-US" altLang="zh-CN" sz="825">
                <a:solidFill>
                  <a:srgbClr val="5F5F5F"/>
                </a:solidFill>
                <a:latin typeface="Lucida Console" panose="020B0609040504020204" pitchFamily="49" charset="0"/>
                <a:cs typeface="Arial" panose="020B0604020202020204" pitchFamily="34" charset="0"/>
              </a:rPr>
              <a:t>11    </a:t>
            </a:r>
            <a:endParaRPr lang="en-US" altLang="zh-CN" sz="825">
              <a:solidFill>
                <a:srgbClr val="000000"/>
              </a:solidFill>
              <a:latin typeface="Lucida Console" panose="020B0609040504020204" pitchFamily="49" charset="0"/>
              <a:cs typeface="Times New Roman" panose="02020603050405020304" pitchFamily="18" charset="0"/>
            </a:endParaRPr>
          </a:p>
          <a:p>
            <a:pPr eaLnBrk="1" hangingPunct="1">
              <a:spcBef>
                <a:spcPct val="20000"/>
              </a:spcBef>
            </a:pPr>
            <a:r>
              <a:rPr lang="en-US" altLang="zh-CN" sz="825">
                <a:solidFill>
                  <a:srgbClr val="5F5F5F"/>
                </a:solidFill>
                <a:latin typeface="Lucida Console" panose="020B0609040504020204" pitchFamily="49" charset="0"/>
                <a:cs typeface="Arial" panose="020B0604020202020204" pitchFamily="34" charset="0"/>
              </a:rPr>
              <a:t>12    </a:t>
            </a:r>
            <a:r>
              <a:rPr lang="en-US" altLang="zh-CN" sz="825">
                <a:solidFill>
                  <a:srgbClr val="000000"/>
                </a:solidFill>
                <a:latin typeface="Lucida Console" panose="020B0609040504020204" pitchFamily="49" charset="0"/>
                <a:cs typeface="Times New Roman" panose="02020603050405020304" pitchFamily="18" charset="0"/>
              </a:rPr>
              <a:t>      array = </a:t>
            </a:r>
            <a:r>
              <a:rPr lang="en-US" altLang="zh-CN" sz="825">
                <a:solidFill>
                  <a:srgbClr val="0000FF"/>
                </a:solidFill>
                <a:latin typeface="Lucida Console" panose="020B0609040504020204" pitchFamily="49" charset="0"/>
                <a:cs typeface="Times New Roman" panose="02020603050405020304" pitchFamily="18" charset="0"/>
              </a:rPr>
              <a:t>new int</a:t>
            </a:r>
            <a:r>
              <a:rPr lang="en-US" altLang="zh-CN" sz="825">
                <a:solidFill>
                  <a:srgbClr val="000000"/>
                </a:solidFill>
                <a:latin typeface="Lucida Console" panose="020B0609040504020204" pitchFamily="49" charset="0"/>
                <a:cs typeface="Times New Roman" panose="02020603050405020304" pitchFamily="18" charset="0"/>
              </a:rPr>
              <a:t>[ </a:t>
            </a:r>
            <a:r>
              <a:rPr lang="en-US" altLang="zh-CN" sz="825">
                <a:solidFill>
                  <a:srgbClr val="0099FF"/>
                </a:solidFill>
                <a:latin typeface="Lucida Console" panose="020B0609040504020204" pitchFamily="49" charset="0"/>
                <a:cs typeface="Times New Roman" panose="02020603050405020304" pitchFamily="18" charset="0"/>
              </a:rPr>
              <a:t>ARRAY_LENGTH</a:t>
            </a:r>
            <a:r>
              <a:rPr lang="en-US" altLang="zh-CN" sz="825">
                <a:solidFill>
                  <a:srgbClr val="000000"/>
                </a:solidFill>
                <a:latin typeface="Lucida Console" panose="020B0609040504020204" pitchFamily="49" charset="0"/>
                <a:cs typeface="Times New Roman" panose="02020603050405020304" pitchFamily="18" charset="0"/>
              </a:rPr>
              <a:t> ];  </a:t>
            </a:r>
            <a:r>
              <a:rPr lang="en-US" altLang="zh-CN" sz="825">
                <a:solidFill>
                  <a:srgbClr val="008000"/>
                </a:solidFill>
                <a:latin typeface="Lucida Console" panose="020B0609040504020204" pitchFamily="49" charset="0"/>
                <a:cs typeface="Times New Roman" panose="02020603050405020304" pitchFamily="18" charset="0"/>
              </a:rPr>
              <a:t>// create array</a:t>
            </a:r>
            <a:endParaRPr lang="en-US" altLang="zh-CN" sz="825">
              <a:solidFill>
                <a:srgbClr val="000000"/>
              </a:solidFill>
              <a:latin typeface="Lucida Console" panose="020B0609040504020204" pitchFamily="49" charset="0"/>
              <a:cs typeface="Times New Roman" panose="02020603050405020304" pitchFamily="18" charset="0"/>
            </a:endParaRPr>
          </a:p>
          <a:p>
            <a:pPr eaLnBrk="1" hangingPunct="1">
              <a:spcBef>
                <a:spcPct val="20000"/>
              </a:spcBef>
            </a:pPr>
            <a:r>
              <a:rPr lang="en-US" altLang="zh-CN" sz="825">
                <a:solidFill>
                  <a:srgbClr val="5F5F5F"/>
                </a:solidFill>
                <a:latin typeface="Lucida Console" panose="020B0609040504020204" pitchFamily="49" charset="0"/>
                <a:cs typeface="Arial" panose="020B0604020202020204" pitchFamily="34" charset="0"/>
              </a:rPr>
              <a:t>13    </a:t>
            </a:r>
            <a:endParaRPr lang="en-US" altLang="zh-CN" sz="825">
              <a:solidFill>
                <a:srgbClr val="000000"/>
              </a:solidFill>
              <a:latin typeface="Lucida Console" panose="020B0609040504020204" pitchFamily="49" charset="0"/>
              <a:cs typeface="Times New Roman" panose="02020603050405020304" pitchFamily="18" charset="0"/>
            </a:endParaRPr>
          </a:p>
          <a:p>
            <a:pPr eaLnBrk="1" hangingPunct="1">
              <a:spcBef>
                <a:spcPct val="20000"/>
              </a:spcBef>
            </a:pPr>
            <a:r>
              <a:rPr lang="en-US" altLang="zh-CN" sz="825">
                <a:solidFill>
                  <a:srgbClr val="5F5F5F"/>
                </a:solidFill>
                <a:latin typeface="Lucida Console" panose="020B0609040504020204" pitchFamily="49" charset="0"/>
                <a:cs typeface="Arial" panose="020B0604020202020204" pitchFamily="34" charset="0"/>
              </a:rPr>
              <a:t>14    </a:t>
            </a:r>
            <a:r>
              <a:rPr lang="en-US" altLang="zh-CN" sz="825">
                <a:solidFill>
                  <a:srgbClr val="008000"/>
                </a:solidFill>
                <a:latin typeface="Lucida Console" panose="020B0609040504020204" pitchFamily="49" charset="0"/>
                <a:cs typeface="Times New Roman" panose="02020603050405020304" pitchFamily="18" charset="0"/>
              </a:rPr>
              <a:t>      // calculate value for each array element</a:t>
            </a:r>
            <a:endParaRPr lang="en-US" altLang="zh-CN" sz="825">
              <a:solidFill>
                <a:srgbClr val="000000"/>
              </a:solidFill>
              <a:latin typeface="Lucida Console" panose="020B0609040504020204" pitchFamily="49" charset="0"/>
              <a:cs typeface="Times New Roman" panose="02020603050405020304" pitchFamily="18" charset="0"/>
            </a:endParaRPr>
          </a:p>
          <a:p>
            <a:pPr eaLnBrk="1" hangingPunct="1">
              <a:spcBef>
                <a:spcPct val="20000"/>
              </a:spcBef>
            </a:pPr>
            <a:r>
              <a:rPr lang="en-US" altLang="zh-CN" sz="825">
                <a:solidFill>
                  <a:srgbClr val="5F5F5F"/>
                </a:solidFill>
                <a:latin typeface="Lucida Console" panose="020B0609040504020204" pitchFamily="49" charset="0"/>
                <a:cs typeface="Arial" panose="020B0604020202020204" pitchFamily="34" charset="0"/>
              </a:rPr>
              <a:t>15    </a:t>
            </a:r>
            <a:r>
              <a:rPr lang="en-US" altLang="zh-CN" sz="825">
                <a:solidFill>
                  <a:srgbClr val="000000"/>
                </a:solidFill>
                <a:latin typeface="Lucida Console" panose="020B0609040504020204" pitchFamily="49" charset="0"/>
                <a:cs typeface="Times New Roman" panose="02020603050405020304" pitchFamily="18" charset="0"/>
              </a:rPr>
              <a:t>      </a:t>
            </a:r>
            <a:r>
              <a:rPr lang="en-US" altLang="zh-CN" sz="825">
                <a:solidFill>
                  <a:srgbClr val="0000FF"/>
                </a:solidFill>
                <a:latin typeface="Lucida Console" panose="020B0609040504020204" pitchFamily="49" charset="0"/>
                <a:cs typeface="Times New Roman" panose="02020603050405020304" pitchFamily="18" charset="0"/>
              </a:rPr>
              <a:t>for</a:t>
            </a:r>
            <a:r>
              <a:rPr lang="en-US" altLang="zh-CN" sz="825">
                <a:solidFill>
                  <a:srgbClr val="000000"/>
                </a:solidFill>
                <a:latin typeface="Lucida Console" panose="020B0609040504020204" pitchFamily="49" charset="0"/>
                <a:cs typeface="Times New Roman" panose="02020603050405020304" pitchFamily="18" charset="0"/>
              </a:rPr>
              <a:t> ( </a:t>
            </a:r>
            <a:r>
              <a:rPr lang="en-US" altLang="zh-CN" sz="825">
                <a:solidFill>
                  <a:srgbClr val="0000FF"/>
                </a:solidFill>
                <a:latin typeface="Lucida Console" panose="020B0609040504020204" pitchFamily="49" charset="0"/>
                <a:cs typeface="Times New Roman" panose="02020603050405020304" pitchFamily="18" charset="0"/>
              </a:rPr>
              <a:t>int</a:t>
            </a:r>
            <a:r>
              <a:rPr lang="en-US" altLang="zh-CN" sz="825">
                <a:solidFill>
                  <a:srgbClr val="000000"/>
                </a:solidFill>
                <a:latin typeface="Lucida Console" panose="020B0609040504020204" pitchFamily="49" charset="0"/>
                <a:cs typeface="Times New Roman" panose="02020603050405020304" pitchFamily="18" charset="0"/>
              </a:rPr>
              <a:t> counter = </a:t>
            </a:r>
            <a:r>
              <a:rPr lang="en-US" altLang="zh-CN" sz="825">
                <a:solidFill>
                  <a:srgbClr val="0099FF"/>
                </a:solidFill>
                <a:latin typeface="Lucida Console" panose="020B0609040504020204" pitchFamily="49" charset="0"/>
                <a:cs typeface="Times New Roman" panose="02020603050405020304" pitchFamily="18" charset="0"/>
              </a:rPr>
              <a:t>0</a:t>
            </a:r>
            <a:r>
              <a:rPr lang="en-US" altLang="zh-CN" sz="825">
                <a:solidFill>
                  <a:srgbClr val="000000"/>
                </a:solidFill>
                <a:latin typeface="Lucida Console" panose="020B0609040504020204" pitchFamily="49" charset="0"/>
                <a:cs typeface="Times New Roman" panose="02020603050405020304" pitchFamily="18" charset="0"/>
              </a:rPr>
              <a:t>; counter &lt; array.length; counter++ )</a:t>
            </a:r>
          </a:p>
          <a:p>
            <a:pPr eaLnBrk="1" hangingPunct="1">
              <a:spcBef>
                <a:spcPct val="20000"/>
              </a:spcBef>
            </a:pPr>
            <a:r>
              <a:rPr lang="en-US" altLang="zh-CN" sz="825">
                <a:solidFill>
                  <a:srgbClr val="5F5F5F"/>
                </a:solidFill>
                <a:latin typeface="Lucida Console" panose="020B0609040504020204" pitchFamily="49" charset="0"/>
                <a:cs typeface="Arial" panose="020B0604020202020204" pitchFamily="34" charset="0"/>
              </a:rPr>
              <a:t>16    </a:t>
            </a:r>
            <a:r>
              <a:rPr lang="en-US" altLang="zh-CN" sz="825">
                <a:solidFill>
                  <a:srgbClr val="000000"/>
                </a:solidFill>
                <a:latin typeface="Lucida Console" panose="020B0609040504020204" pitchFamily="49" charset="0"/>
                <a:cs typeface="Times New Roman" panose="02020603050405020304" pitchFamily="18" charset="0"/>
              </a:rPr>
              <a:t>         array[ counter ] = </a:t>
            </a:r>
            <a:r>
              <a:rPr lang="en-US" altLang="zh-CN" sz="825">
                <a:solidFill>
                  <a:srgbClr val="0099FF"/>
                </a:solidFill>
                <a:latin typeface="Lucida Console" panose="020B0609040504020204" pitchFamily="49" charset="0"/>
                <a:cs typeface="Times New Roman" panose="02020603050405020304" pitchFamily="18" charset="0"/>
              </a:rPr>
              <a:t>2</a:t>
            </a:r>
            <a:r>
              <a:rPr lang="en-US" altLang="zh-CN" sz="825">
                <a:solidFill>
                  <a:srgbClr val="000000"/>
                </a:solidFill>
                <a:latin typeface="Lucida Console" panose="020B0609040504020204" pitchFamily="49" charset="0"/>
                <a:cs typeface="Times New Roman" panose="02020603050405020304" pitchFamily="18" charset="0"/>
              </a:rPr>
              <a:t> + </a:t>
            </a:r>
            <a:r>
              <a:rPr lang="en-US" altLang="zh-CN" sz="825">
                <a:solidFill>
                  <a:srgbClr val="0099FF"/>
                </a:solidFill>
                <a:latin typeface="Lucida Console" panose="020B0609040504020204" pitchFamily="49" charset="0"/>
                <a:cs typeface="Times New Roman" panose="02020603050405020304" pitchFamily="18" charset="0"/>
              </a:rPr>
              <a:t>2</a:t>
            </a:r>
            <a:r>
              <a:rPr lang="en-US" altLang="zh-CN" sz="825">
                <a:solidFill>
                  <a:srgbClr val="000000"/>
                </a:solidFill>
                <a:latin typeface="Lucida Console" panose="020B0609040504020204" pitchFamily="49" charset="0"/>
                <a:cs typeface="Times New Roman" panose="02020603050405020304" pitchFamily="18" charset="0"/>
              </a:rPr>
              <a:t> * counter;</a:t>
            </a:r>
          </a:p>
          <a:p>
            <a:pPr eaLnBrk="1" hangingPunct="1">
              <a:spcBef>
                <a:spcPct val="20000"/>
              </a:spcBef>
            </a:pPr>
            <a:r>
              <a:rPr lang="en-US" altLang="zh-CN" sz="825">
                <a:solidFill>
                  <a:srgbClr val="5F5F5F"/>
                </a:solidFill>
                <a:latin typeface="Lucida Console" panose="020B0609040504020204" pitchFamily="49" charset="0"/>
                <a:cs typeface="Arial" panose="020B0604020202020204" pitchFamily="34" charset="0"/>
              </a:rPr>
              <a:t>17    </a:t>
            </a:r>
            <a:endParaRPr lang="en-US" altLang="zh-CN" sz="825">
              <a:solidFill>
                <a:srgbClr val="000000"/>
              </a:solidFill>
              <a:latin typeface="Lucida Console" panose="020B0609040504020204" pitchFamily="49" charset="0"/>
              <a:cs typeface="Times New Roman" panose="02020603050405020304" pitchFamily="18" charset="0"/>
            </a:endParaRPr>
          </a:p>
          <a:p>
            <a:pPr eaLnBrk="1" hangingPunct="1">
              <a:spcBef>
                <a:spcPct val="20000"/>
              </a:spcBef>
            </a:pPr>
            <a:r>
              <a:rPr lang="en-US" altLang="zh-CN" sz="825">
                <a:solidFill>
                  <a:srgbClr val="5F5F5F"/>
                </a:solidFill>
                <a:latin typeface="Lucida Console" panose="020B0609040504020204" pitchFamily="49" charset="0"/>
                <a:cs typeface="Arial" panose="020B0604020202020204" pitchFamily="34" charset="0"/>
              </a:rPr>
              <a:t>18    </a:t>
            </a:r>
            <a:r>
              <a:rPr lang="en-US" altLang="zh-CN" sz="825">
                <a:solidFill>
                  <a:srgbClr val="000000"/>
                </a:solidFill>
                <a:latin typeface="Lucida Console" panose="020B0609040504020204" pitchFamily="49" charset="0"/>
                <a:cs typeface="Times New Roman" panose="02020603050405020304" pitchFamily="18" charset="0"/>
              </a:rPr>
              <a:t>      String output = </a:t>
            </a:r>
            <a:r>
              <a:rPr lang="en-US" altLang="zh-CN" sz="825">
                <a:solidFill>
                  <a:srgbClr val="0099FF"/>
                </a:solidFill>
                <a:latin typeface="Lucida Console" panose="020B0609040504020204" pitchFamily="49" charset="0"/>
                <a:cs typeface="Times New Roman" panose="02020603050405020304" pitchFamily="18" charset="0"/>
              </a:rPr>
              <a:t>"Index\tValue\n"</a:t>
            </a:r>
            <a:r>
              <a:rPr lang="en-US" altLang="zh-CN" sz="825">
                <a:solidFill>
                  <a:srgbClr val="000000"/>
                </a:solidFill>
                <a:latin typeface="Lucida Console" panose="020B0609040504020204" pitchFamily="49" charset="0"/>
                <a:cs typeface="Times New Roman" panose="02020603050405020304" pitchFamily="18" charset="0"/>
              </a:rPr>
              <a:t>;</a:t>
            </a:r>
          </a:p>
          <a:p>
            <a:pPr eaLnBrk="1" hangingPunct="1">
              <a:spcBef>
                <a:spcPct val="20000"/>
              </a:spcBef>
            </a:pPr>
            <a:r>
              <a:rPr lang="en-US" altLang="zh-CN" sz="825">
                <a:solidFill>
                  <a:srgbClr val="5F5F5F"/>
                </a:solidFill>
                <a:latin typeface="Lucida Console" panose="020B0609040504020204" pitchFamily="49" charset="0"/>
                <a:cs typeface="Arial" panose="020B0604020202020204" pitchFamily="34" charset="0"/>
              </a:rPr>
              <a:t>19    </a:t>
            </a:r>
            <a:r>
              <a:rPr lang="en-US" altLang="zh-CN" sz="825">
                <a:solidFill>
                  <a:srgbClr val="000000"/>
                </a:solidFill>
                <a:latin typeface="Lucida Console" panose="020B0609040504020204" pitchFamily="49" charset="0"/>
                <a:cs typeface="Times New Roman" panose="02020603050405020304" pitchFamily="18" charset="0"/>
              </a:rPr>
              <a:t>   </a:t>
            </a:r>
          </a:p>
          <a:p>
            <a:pPr eaLnBrk="1" hangingPunct="1">
              <a:spcBef>
                <a:spcPct val="20000"/>
              </a:spcBef>
            </a:pPr>
            <a:r>
              <a:rPr lang="en-US" altLang="zh-CN" sz="825">
                <a:solidFill>
                  <a:srgbClr val="5F5F5F"/>
                </a:solidFill>
                <a:latin typeface="Lucida Console" panose="020B0609040504020204" pitchFamily="49" charset="0"/>
                <a:cs typeface="Arial" panose="020B0604020202020204" pitchFamily="34" charset="0"/>
              </a:rPr>
              <a:t>20    </a:t>
            </a:r>
            <a:r>
              <a:rPr lang="en-US" altLang="zh-CN" sz="825">
                <a:solidFill>
                  <a:srgbClr val="000000"/>
                </a:solidFill>
                <a:latin typeface="Lucida Console" panose="020B0609040504020204" pitchFamily="49" charset="0"/>
                <a:cs typeface="Times New Roman" panose="02020603050405020304" pitchFamily="18" charset="0"/>
              </a:rPr>
              <a:t>      </a:t>
            </a:r>
            <a:r>
              <a:rPr lang="en-US" altLang="zh-CN" sz="825">
                <a:solidFill>
                  <a:srgbClr val="0000FF"/>
                </a:solidFill>
                <a:latin typeface="Lucida Console" panose="020B0609040504020204" pitchFamily="49" charset="0"/>
                <a:cs typeface="Times New Roman" panose="02020603050405020304" pitchFamily="18" charset="0"/>
              </a:rPr>
              <a:t>for</a:t>
            </a:r>
            <a:r>
              <a:rPr lang="en-US" altLang="zh-CN" sz="825">
                <a:solidFill>
                  <a:srgbClr val="000000"/>
                </a:solidFill>
                <a:latin typeface="Lucida Console" panose="020B0609040504020204" pitchFamily="49" charset="0"/>
                <a:cs typeface="Times New Roman" panose="02020603050405020304" pitchFamily="18" charset="0"/>
              </a:rPr>
              <a:t> ( </a:t>
            </a:r>
            <a:r>
              <a:rPr lang="en-US" altLang="zh-CN" sz="825">
                <a:solidFill>
                  <a:srgbClr val="0000FF"/>
                </a:solidFill>
                <a:latin typeface="Lucida Console" panose="020B0609040504020204" pitchFamily="49" charset="0"/>
                <a:cs typeface="Times New Roman" panose="02020603050405020304" pitchFamily="18" charset="0"/>
              </a:rPr>
              <a:t>int</a:t>
            </a:r>
            <a:r>
              <a:rPr lang="en-US" altLang="zh-CN" sz="825">
                <a:solidFill>
                  <a:srgbClr val="000000"/>
                </a:solidFill>
                <a:latin typeface="Lucida Console" panose="020B0609040504020204" pitchFamily="49" charset="0"/>
                <a:cs typeface="Times New Roman" panose="02020603050405020304" pitchFamily="18" charset="0"/>
              </a:rPr>
              <a:t> counter = </a:t>
            </a:r>
            <a:r>
              <a:rPr lang="en-US" altLang="zh-CN" sz="825">
                <a:solidFill>
                  <a:srgbClr val="0099FF"/>
                </a:solidFill>
                <a:latin typeface="Lucida Console" panose="020B0609040504020204" pitchFamily="49" charset="0"/>
                <a:cs typeface="Times New Roman" panose="02020603050405020304" pitchFamily="18" charset="0"/>
              </a:rPr>
              <a:t>0</a:t>
            </a:r>
            <a:r>
              <a:rPr lang="en-US" altLang="zh-CN" sz="825">
                <a:solidFill>
                  <a:srgbClr val="000000"/>
                </a:solidFill>
                <a:latin typeface="Lucida Console" panose="020B0609040504020204" pitchFamily="49" charset="0"/>
                <a:cs typeface="Times New Roman" panose="02020603050405020304" pitchFamily="18" charset="0"/>
              </a:rPr>
              <a:t>; counter &lt; array.length; counter++ )</a:t>
            </a:r>
          </a:p>
          <a:p>
            <a:pPr eaLnBrk="1" hangingPunct="1">
              <a:spcBef>
                <a:spcPct val="20000"/>
              </a:spcBef>
            </a:pPr>
            <a:r>
              <a:rPr lang="en-US" altLang="zh-CN" sz="825">
                <a:solidFill>
                  <a:srgbClr val="5F5F5F"/>
                </a:solidFill>
                <a:latin typeface="Lucida Console" panose="020B0609040504020204" pitchFamily="49" charset="0"/>
                <a:cs typeface="Arial" panose="020B0604020202020204" pitchFamily="34" charset="0"/>
              </a:rPr>
              <a:t>21    </a:t>
            </a:r>
            <a:r>
              <a:rPr lang="en-US" altLang="zh-CN" sz="825">
                <a:solidFill>
                  <a:srgbClr val="000000"/>
                </a:solidFill>
                <a:latin typeface="Lucida Console" panose="020B0609040504020204" pitchFamily="49" charset="0"/>
                <a:cs typeface="Times New Roman" panose="02020603050405020304" pitchFamily="18" charset="0"/>
              </a:rPr>
              <a:t>         output += counter + </a:t>
            </a:r>
            <a:r>
              <a:rPr lang="en-US" altLang="zh-CN" sz="825">
                <a:solidFill>
                  <a:srgbClr val="0099FF"/>
                </a:solidFill>
                <a:latin typeface="Lucida Console" panose="020B0609040504020204" pitchFamily="49" charset="0"/>
                <a:cs typeface="Times New Roman" panose="02020603050405020304" pitchFamily="18" charset="0"/>
              </a:rPr>
              <a:t>"\t"</a:t>
            </a:r>
            <a:r>
              <a:rPr lang="en-US" altLang="zh-CN" sz="825">
                <a:solidFill>
                  <a:srgbClr val="000000"/>
                </a:solidFill>
                <a:latin typeface="Lucida Console" panose="020B0609040504020204" pitchFamily="49" charset="0"/>
                <a:cs typeface="Times New Roman" panose="02020603050405020304" pitchFamily="18" charset="0"/>
              </a:rPr>
              <a:t> + array[ counter ] +</a:t>
            </a:r>
            <a:r>
              <a:rPr lang="en-US" altLang="zh-CN" sz="825">
                <a:solidFill>
                  <a:srgbClr val="0099FF"/>
                </a:solidFill>
                <a:latin typeface="Lucida Console" panose="020B0609040504020204" pitchFamily="49" charset="0"/>
                <a:cs typeface="Times New Roman" panose="02020603050405020304" pitchFamily="18" charset="0"/>
              </a:rPr>
              <a:t> "\n"</a:t>
            </a:r>
            <a:r>
              <a:rPr lang="en-US" altLang="zh-CN" sz="825">
                <a:solidFill>
                  <a:srgbClr val="000000"/>
                </a:solidFill>
                <a:latin typeface="Lucida Console" panose="020B0609040504020204" pitchFamily="49" charset="0"/>
                <a:cs typeface="Times New Roman" panose="02020603050405020304" pitchFamily="18" charset="0"/>
              </a:rPr>
              <a:t>;</a:t>
            </a:r>
          </a:p>
          <a:p>
            <a:pPr eaLnBrk="1" hangingPunct="1">
              <a:spcBef>
                <a:spcPct val="20000"/>
              </a:spcBef>
            </a:pPr>
            <a:r>
              <a:rPr lang="en-US" altLang="zh-CN" sz="825">
                <a:solidFill>
                  <a:srgbClr val="5F5F5F"/>
                </a:solidFill>
                <a:latin typeface="Lucida Console" panose="020B0609040504020204" pitchFamily="49" charset="0"/>
                <a:cs typeface="Arial" panose="020B0604020202020204" pitchFamily="34" charset="0"/>
              </a:rPr>
              <a:t>22    </a:t>
            </a:r>
            <a:endParaRPr lang="en-US" altLang="zh-CN" sz="825">
              <a:solidFill>
                <a:srgbClr val="000000"/>
              </a:solidFill>
              <a:latin typeface="Lucida Console" panose="020B0609040504020204" pitchFamily="49" charset="0"/>
              <a:cs typeface="Times New Roman" panose="02020603050405020304" pitchFamily="18" charset="0"/>
            </a:endParaRPr>
          </a:p>
          <a:p>
            <a:pPr eaLnBrk="1" hangingPunct="1">
              <a:spcBef>
                <a:spcPct val="20000"/>
              </a:spcBef>
            </a:pPr>
            <a:r>
              <a:rPr lang="en-US" altLang="zh-CN" sz="825">
                <a:solidFill>
                  <a:srgbClr val="5F5F5F"/>
                </a:solidFill>
                <a:latin typeface="Lucida Console" panose="020B0609040504020204" pitchFamily="49" charset="0"/>
                <a:cs typeface="Arial" panose="020B0604020202020204" pitchFamily="34" charset="0"/>
              </a:rPr>
              <a:t>23    </a:t>
            </a:r>
            <a:r>
              <a:rPr lang="en-US" altLang="zh-CN" sz="825">
                <a:solidFill>
                  <a:srgbClr val="000000"/>
                </a:solidFill>
                <a:latin typeface="Lucida Console" panose="020B0609040504020204" pitchFamily="49" charset="0"/>
                <a:cs typeface="Times New Roman" panose="02020603050405020304" pitchFamily="18" charset="0"/>
              </a:rPr>
              <a:t>      JTextArea outputArea = </a:t>
            </a:r>
            <a:r>
              <a:rPr lang="en-US" altLang="zh-CN" sz="825">
                <a:solidFill>
                  <a:srgbClr val="0000FF"/>
                </a:solidFill>
                <a:latin typeface="Lucida Console" panose="020B0609040504020204" pitchFamily="49" charset="0"/>
                <a:cs typeface="Times New Roman" panose="02020603050405020304" pitchFamily="18" charset="0"/>
              </a:rPr>
              <a:t>new</a:t>
            </a:r>
            <a:r>
              <a:rPr lang="en-US" altLang="zh-CN" sz="825">
                <a:solidFill>
                  <a:srgbClr val="000000"/>
                </a:solidFill>
                <a:latin typeface="Lucida Console" panose="020B0609040504020204" pitchFamily="49" charset="0"/>
                <a:cs typeface="Times New Roman" panose="02020603050405020304" pitchFamily="18" charset="0"/>
              </a:rPr>
              <a:t> JTextArea();</a:t>
            </a:r>
          </a:p>
          <a:p>
            <a:pPr eaLnBrk="1" hangingPunct="1">
              <a:spcBef>
                <a:spcPct val="20000"/>
              </a:spcBef>
            </a:pPr>
            <a:r>
              <a:rPr lang="en-US" altLang="zh-CN" sz="825">
                <a:solidFill>
                  <a:srgbClr val="5F5F5F"/>
                </a:solidFill>
                <a:latin typeface="Lucida Console" panose="020B0609040504020204" pitchFamily="49" charset="0"/>
                <a:cs typeface="Arial" panose="020B0604020202020204" pitchFamily="34" charset="0"/>
              </a:rPr>
              <a:t>24    </a:t>
            </a:r>
            <a:r>
              <a:rPr lang="en-US" altLang="zh-CN" sz="825">
                <a:solidFill>
                  <a:srgbClr val="000000"/>
                </a:solidFill>
                <a:latin typeface="Lucida Console" panose="020B0609040504020204" pitchFamily="49" charset="0"/>
                <a:cs typeface="Times New Roman" panose="02020603050405020304" pitchFamily="18" charset="0"/>
              </a:rPr>
              <a:t>      outputArea.setText( output );</a:t>
            </a:r>
          </a:p>
          <a:p>
            <a:pPr eaLnBrk="1" hangingPunct="1">
              <a:spcBef>
                <a:spcPct val="20000"/>
              </a:spcBef>
            </a:pPr>
            <a:r>
              <a:rPr lang="en-US" altLang="zh-CN" sz="825">
                <a:solidFill>
                  <a:srgbClr val="5F5F5F"/>
                </a:solidFill>
                <a:latin typeface="Lucida Console" panose="020B0609040504020204" pitchFamily="49" charset="0"/>
                <a:cs typeface="Arial" panose="020B0604020202020204" pitchFamily="34" charset="0"/>
              </a:rPr>
              <a:t>25    </a:t>
            </a:r>
            <a:endParaRPr lang="en-US" altLang="zh-CN" sz="825">
              <a:solidFill>
                <a:srgbClr val="000000"/>
              </a:solidFill>
              <a:latin typeface="Lucida Console" panose="020B0609040504020204" pitchFamily="49" charset="0"/>
              <a:cs typeface="Times New Roman" panose="02020603050405020304" pitchFamily="18" charset="0"/>
            </a:endParaRPr>
          </a:p>
        </p:txBody>
      </p:sp>
      <p:grpSp>
        <p:nvGrpSpPr>
          <p:cNvPr id="566275" name="Group 3"/>
          <p:cNvGrpSpPr>
            <a:grpSpLocks/>
          </p:cNvGrpSpPr>
          <p:nvPr/>
        </p:nvGrpSpPr>
        <p:grpSpPr bwMode="auto">
          <a:xfrm>
            <a:off x="2800350" y="400050"/>
            <a:ext cx="3371850" cy="1371600"/>
            <a:chOff x="1392" y="336"/>
            <a:chExt cx="2832" cy="1152"/>
          </a:xfrm>
        </p:grpSpPr>
        <p:sp>
          <p:nvSpPr>
            <p:cNvPr id="25611" name="Text Box 4"/>
            <p:cNvSpPr txBox="1">
              <a:spLocks noChangeArrowheads="1"/>
            </p:cNvSpPr>
            <p:nvPr/>
          </p:nvSpPr>
          <p:spPr bwMode="auto">
            <a:xfrm>
              <a:off x="2736" y="336"/>
              <a:ext cx="1488" cy="233"/>
            </a:xfrm>
            <a:prstGeom prst="rect">
              <a:avLst/>
            </a:prstGeom>
            <a:solidFill>
              <a:srgbClr val="99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a:spcBef>
                  <a:spcPct val="50000"/>
                </a:spcBef>
              </a:pPr>
              <a:r>
                <a:rPr lang="zh-CN" altLang="en-US" sz="1200" b="0">
                  <a:latin typeface="Times New Roman" panose="02020603050405020304" pitchFamily="18" charset="0"/>
                  <a:cs typeface="Times New Roman" panose="02020603050405020304" pitchFamily="18" charset="0"/>
                </a:rPr>
                <a:t>声明一个数组</a:t>
              </a:r>
              <a:r>
                <a:rPr lang="en-US" altLang="zh-CN" sz="1200" b="0">
                  <a:latin typeface="Times New Roman" panose="02020603050405020304" pitchFamily="18" charset="0"/>
                  <a:cs typeface="Times New Roman" panose="02020603050405020304" pitchFamily="18" charset="0"/>
                </a:rPr>
                <a:t>array</a:t>
              </a:r>
            </a:p>
          </p:txBody>
        </p:sp>
        <p:sp>
          <p:nvSpPr>
            <p:cNvPr id="25612" name="Line 5"/>
            <p:cNvSpPr>
              <a:spLocks noChangeShapeType="1"/>
            </p:cNvSpPr>
            <p:nvPr/>
          </p:nvSpPr>
          <p:spPr bwMode="auto">
            <a:xfrm flipH="1">
              <a:off x="1392" y="480"/>
              <a:ext cx="1344" cy="100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grpSp>
        <p:nvGrpSpPr>
          <p:cNvPr id="566278" name="Group 6"/>
          <p:cNvGrpSpPr>
            <a:grpSpLocks/>
          </p:cNvGrpSpPr>
          <p:nvPr/>
        </p:nvGrpSpPr>
        <p:grpSpPr bwMode="auto">
          <a:xfrm>
            <a:off x="4057650" y="1085850"/>
            <a:ext cx="3086100" cy="971550"/>
            <a:chOff x="1920" y="912"/>
            <a:chExt cx="2784" cy="816"/>
          </a:xfrm>
        </p:grpSpPr>
        <p:sp>
          <p:nvSpPr>
            <p:cNvPr id="25609" name="Text Box 7"/>
            <p:cNvSpPr txBox="1">
              <a:spLocks noChangeArrowheads="1"/>
            </p:cNvSpPr>
            <p:nvPr/>
          </p:nvSpPr>
          <p:spPr bwMode="auto">
            <a:xfrm>
              <a:off x="2736" y="912"/>
              <a:ext cx="1968" cy="233"/>
            </a:xfrm>
            <a:prstGeom prst="rect">
              <a:avLst/>
            </a:prstGeom>
            <a:solidFill>
              <a:srgbClr val="99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a:spcBef>
                  <a:spcPct val="50000"/>
                </a:spcBef>
              </a:pPr>
              <a:r>
                <a:rPr lang="zh-CN" altLang="en-US" sz="1200" b="0">
                  <a:latin typeface="Times New Roman" panose="02020603050405020304" pitchFamily="18" charset="0"/>
                  <a:cs typeface="Times New Roman" panose="02020603050405020304" pitchFamily="18" charset="0"/>
                </a:rPr>
                <a:t>创建</a:t>
              </a:r>
              <a:r>
                <a:rPr lang="en-US" altLang="zh-CN" sz="1200" b="0">
                  <a:latin typeface="Times New Roman" panose="02020603050405020304" pitchFamily="18" charset="0"/>
                  <a:cs typeface="Times New Roman" panose="02020603050405020304" pitchFamily="18" charset="0"/>
                </a:rPr>
                <a:t>10</a:t>
              </a:r>
              <a:r>
                <a:rPr lang="zh-CN" altLang="en-US" sz="1200" b="0">
                  <a:latin typeface="Times New Roman" panose="02020603050405020304" pitchFamily="18" charset="0"/>
                  <a:cs typeface="Times New Roman" panose="02020603050405020304" pitchFamily="18" charset="0"/>
                </a:rPr>
                <a:t>个元素空间的数组对象</a:t>
              </a:r>
            </a:p>
          </p:txBody>
        </p:sp>
        <p:sp>
          <p:nvSpPr>
            <p:cNvPr id="25610" name="Line 8"/>
            <p:cNvSpPr>
              <a:spLocks noChangeShapeType="1"/>
            </p:cNvSpPr>
            <p:nvPr/>
          </p:nvSpPr>
          <p:spPr bwMode="auto">
            <a:xfrm flipH="1">
              <a:off x="1920" y="1104"/>
              <a:ext cx="816" cy="62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grpSp>
        <p:nvGrpSpPr>
          <p:cNvPr id="566281" name="Group 9"/>
          <p:cNvGrpSpPr>
            <a:grpSpLocks/>
          </p:cNvGrpSpPr>
          <p:nvPr/>
        </p:nvGrpSpPr>
        <p:grpSpPr bwMode="auto">
          <a:xfrm>
            <a:off x="2897981" y="2625331"/>
            <a:ext cx="3381375" cy="1389460"/>
            <a:chOff x="1488" y="2352"/>
            <a:chExt cx="2840" cy="1167"/>
          </a:xfrm>
        </p:grpSpPr>
        <p:sp>
          <p:nvSpPr>
            <p:cNvPr id="25606" name="Text Box 10"/>
            <p:cNvSpPr txBox="1">
              <a:spLocks noChangeArrowheads="1"/>
            </p:cNvSpPr>
            <p:nvPr/>
          </p:nvSpPr>
          <p:spPr bwMode="auto">
            <a:xfrm>
              <a:off x="3024" y="2976"/>
              <a:ext cx="1304" cy="543"/>
            </a:xfrm>
            <a:prstGeom prst="rect">
              <a:avLst/>
            </a:prstGeom>
            <a:solidFill>
              <a:srgbClr val="99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a:spcBef>
                  <a:spcPct val="50000"/>
                </a:spcBef>
              </a:pPr>
              <a:r>
                <a:rPr lang="zh-CN" altLang="en-US" sz="1200" b="0">
                  <a:latin typeface="Times New Roman" panose="02020603050405020304" pitchFamily="18" charset="0"/>
                  <a:cs typeface="Times New Roman" panose="02020603050405020304" pitchFamily="18" charset="0"/>
                </a:rPr>
                <a:t>通过下标索引来把值赋给不同的数组空间</a:t>
              </a:r>
            </a:p>
          </p:txBody>
        </p:sp>
        <p:sp>
          <p:nvSpPr>
            <p:cNvPr id="25607" name="Line 11"/>
            <p:cNvSpPr>
              <a:spLocks noChangeShapeType="1"/>
            </p:cNvSpPr>
            <p:nvPr/>
          </p:nvSpPr>
          <p:spPr bwMode="auto">
            <a:xfrm flipH="1" flipV="1">
              <a:off x="1488" y="2352"/>
              <a:ext cx="1536" cy="81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5608" name="Line 12"/>
            <p:cNvSpPr>
              <a:spLocks noChangeShapeType="1"/>
            </p:cNvSpPr>
            <p:nvPr/>
          </p:nvSpPr>
          <p:spPr bwMode="auto">
            <a:xfrm flipH="1" flipV="1">
              <a:off x="2544" y="2352"/>
              <a:ext cx="480" cy="81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spTree>
    <p:extLst>
      <p:ext uri="{BB962C8B-B14F-4D97-AF65-F5344CB8AC3E}">
        <p14:creationId xmlns:p14="http://schemas.microsoft.com/office/powerpoint/2010/main" val="35872435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66274"/>
                                        </p:tgtEl>
                                        <p:attrNameLst>
                                          <p:attrName>style.visibility</p:attrName>
                                        </p:attrNameLst>
                                      </p:cBhvr>
                                      <p:to>
                                        <p:strVal val="visible"/>
                                      </p:to>
                                    </p:set>
                                    <p:animEffect transition="in" filter="fade">
                                      <p:cBhvr>
                                        <p:cTn id="7" dur="1000"/>
                                        <p:tgtEl>
                                          <p:spTgt spid="56627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nodeType="clickEffect">
                                  <p:stCondLst>
                                    <p:cond delay="0"/>
                                  </p:stCondLst>
                                  <p:childTnLst>
                                    <p:set>
                                      <p:cBhvr>
                                        <p:cTn id="11" dur="1" fill="hold">
                                          <p:stCondLst>
                                            <p:cond delay="499"/>
                                          </p:stCondLst>
                                        </p:cTn>
                                        <p:tgtEl>
                                          <p:spTgt spid="566275"/>
                                        </p:tgtEl>
                                        <p:attrNameLst>
                                          <p:attrName>style.visibility</p:attrName>
                                        </p:attrNameLst>
                                      </p:cBhvr>
                                      <p:to>
                                        <p:strVal val="visible"/>
                                      </p:to>
                                    </p:set>
                                  </p:childTnLst>
                                  <p:subTnLst>
                                    <p:set>
                                      <p:cBhvr override="childStyle">
                                        <p:cTn dur="1" fill="hold" display="0" masterRel="nextClick" afterEffect="1"/>
                                        <p:tgtEl>
                                          <p:spTgt spid="566275"/>
                                        </p:tgtEl>
                                        <p:attrNameLst>
                                          <p:attrName>style.visibility</p:attrName>
                                        </p:attrNameLst>
                                      </p:cBhvr>
                                      <p:to>
                                        <p:strVal val="hidden"/>
                                      </p:to>
                                    </p:set>
                                  </p:sub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nodeType="clickEffect">
                                  <p:stCondLst>
                                    <p:cond delay="0"/>
                                  </p:stCondLst>
                                  <p:childTnLst>
                                    <p:set>
                                      <p:cBhvr>
                                        <p:cTn id="15" dur="1" fill="hold">
                                          <p:stCondLst>
                                            <p:cond delay="499"/>
                                          </p:stCondLst>
                                        </p:cTn>
                                        <p:tgtEl>
                                          <p:spTgt spid="566278"/>
                                        </p:tgtEl>
                                        <p:attrNameLst>
                                          <p:attrName>style.visibility</p:attrName>
                                        </p:attrNameLst>
                                      </p:cBhvr>
                                      <p:to>
                                        <p:strVal val="visible"/>
                                      </p:to>
                                    </p:set>
                                  </p:childTnLst>
                                  <p:subTnLst>
                                    <p:set>
                                      <p:cBhvr override="childStyle">
                                        <p:cTn dur="1" fill="hold" display="0" masterRel="nextClick" afterEffect="1"/>
                                        <p:tgtEl>
                                          <p:spTgt spid="566278"/>
                                        </p:tgtEl>
                                        <p:attrNameLst>
                                          <p:attrName>style.visibility</p:attrName>
                                        </p:attrNameLst>
                                      </p:cBhvr>
                                      <p:to>
                                        <p:strVal val="hidden"/>
                                      </p:to>
                                    </p:set>
                                  </p:subTnLst>
                                </p:cTn>
                              </p:par>
                            </p:childTnLst>
                          </p:cTn>
                        </p:par>
                      </p:childTnLst>
                    </p:cTn>
                  </p:par>
                  <p:par>
                    <p:cTn id="16" fill="hold" nodeType="clickPar">
                      <p:stCondLst>
                        <p:cond delay="indefinite"/>
                      </p:stCondLst>
                      <p:childTnLst>
                        <p:par>
                          <p:cTn id="17" fill="hold" nodeType="withGroup">
                            <p:stCondLst>
                              <p:cond delay="0"/>
                            </p:stCondLst>
                            <p:childTnLst>
                              <p:par>
                                <p:cTn id="18" presetID="1" presetClass="entr" presetSubtype="0" fill="hold" nodeType="clickEffect">
                                  <p:stCondLst>
                                    <p:cond delay="0"/>
                                  </p:stCondLst>
                                  <p:childTnLst>
                                    <p:set>
                                      <p:cBhvr>
                                        <p:cTn id="19" dur="1" fill="hold">
                                          <p:stCondLst>
                                            <p:cond delay="499"/>
                                          </p:stCondLst>
                                        </p:cTn>
                                        <p:tgtEl>
                                          <p:spTgt spid="566281"/>
                                        </p:tgtEl>
                                        <p:attrNameLst>
                                          <p:attrName>style.visibility</p:attrName>
                                        </p:attrNameLst>
                                      </p:cBhvr>
                                      <p:to>
                                        <p:strVal val="visible"/>
                                      </p:to>
                                    </p:set>
                                  </p:childTnLst>
                                  <p:subTnLst>
                                    <p:set>
                                      <p:cBhvr override="childStyle">
                                        <p:cTn dur="1" fill="hold" display="0" masterRel="nextClick" afterEffect="1"/>
                                        <p:tgtEl>
                                          <p:spTgt spid="566281"/>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6274"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7298" name="Rectangle 2"/>
          <p:cNvSpPr>
            <a:spLocks noChangeArrowheads="1"/>
          </p:cNvSpPr>
          <p:nvPr/>
        </p:nvSpPr>
        <p:spPr bwMode="auto">
          <a:xfrm>
            <a:off x="1197769" y="170260"/>
            <a:ext cx="5203031" cy="1544240"/>
          </a:xfrm>
          <a:prstGeom prst="rect">
            <a:avLst/>
          </a:prstGeom>
          <a:solidFill>
            <a:srgbClr val="FFE6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spcBef>
                <a:spcPct val="20000"/>
              </a:spcBef>
            </a:pPr>
            <a:r>
              <a:rPr lang="en-US" altLang="zh-CN" sz="825">
                <a:solidFill>
                  <a:srgbClr val="5F5F5F"/>
                </a:solidFill>
                <a:latin typeface="Lucida Console" panose="020B0609040504020204" pitchFamily="49" charset="0"/>
                <a:cs typeface="Arial" panose="020B0604020202020204" pitchFamily="34" charset="0"/>
              </a:rPr>
              <a:t>26    </a:t>
            </a:r>
            <a:r>
              <a:rPr lang="en-US" altLang="zh-CN" sz="825">
                <a:solidFill>
                  <a:srgbClr val="000000"/>
                </a:solidFill>
                <a:latin typeface="Lucida Console" panose="020B0609040504020204" pitchFamily="49" charset="0"/>
                <a:cs typeface="Times New Roman" panose="02020603050405020304" pitchFamily="18" charset="0"/>
              </a:rPr>
              <a:t>      JOptionPane.showMessageDialog( </a:t>
            </a:r>
            <a:r>
              <a:rPr lang="en-US" altLang="zh-CN" sz="825">
                <a:solidFill>
                  <a:srgbClr val="0000FF"/>
                </a:solidFill>
                <a:latin typeface="Lucida Console" panose="020B0609040504020204" pitchFamily="49" charset="0"/>
                <a:cs typeface="Times New Roman" panose="02020603050405020304" pitchFamily="18" charset="0"/>
              </a:rPr>
              <a:t>null</a:t>
            </a:r>
            <a:r>
              <a:rPr lang="en-US" altLang="zh-CN" sz="825">
                <a:solidFill>
                  <a:srgbClr val="000000"/>
                </a:solidFill>
                <a:latin typeface="Lucida Console" panose="020B0609040504020204" pitchFamily="49" charset="0"/>
                <a:cs typeface="Times New Roman" panose="02020603050405020304" pitchFamily="18" charset="0"/>
              </a:rPr>
              <a:t>, outputArea,</a:t>
            </a:r>
          </a:p>
          <a:p>
            <a:pPr eaLnBrk="1" hangingPunct="1">
              <a:spcBef>
                <a:spcPct val="20000"/>
              </a:spcBef>
            </a:pPr>
            <a:r>
              <a:rPr lang="en-US" altLang="zh-CN" sz="825">
                <a:solidFill>
                  <a:srgbClr val="5F5F5F"/>
                </a:solidFill>
                <a:latin typeface="Lucida Console" panose="020B0609040504020204" pitchFamily="49" charset="0"/>
                <a:cs typeface="Arial" panose="020B0604020202020204" pitchFamily="34" charset="0"/>
              </a:rPr>
              <a:t>27    </a:t>
            </a:r>
            <a:r>
              <a:rPr lang="en-US" altLang="zh-CN" sz="825">
                <a:solidFill>
                  <a:srgbClr val="000000"/>
                </a:solidFill>
                <a:latin typeface="Lucida Console" panose="020B0609040504020204" pitchFamily="49" charset="0"/>
                <a:cs typeface="Times New Roman" panose="02020603050405020304" pitchFamily="18" charset="0"/>
              </a:rPr>
              <a:t>         </a:t>
            </a:r>
            <a:r>
              <a:rPr lang="en-US" altLang="zh-CN" sz="825">
                <a:solidFill>
                  <a:srgbClr val="0099FF"/>
                </a:solidFill>
                <a:latin typeface="Lucida Console" panose="020B0609040504020204" pitchFamily="49" charset="0"/>
                <a:cs typeface="Times New Roman" panose="02020603050405020304" pitchFamily="18" charset="0"/>
              </a:rPr>
              <a:t>"Initializing to Even Numbers from 2 to 20"</a:t>
            </a:r>
            <a:r>
              <a:rPr lang="en-US" altLang="zh-CN" sz="825">
                <a:solidFill>
                  <a:srgbClr val="000000"/>
                </a:solidFill>
                <a:latin typeface="Lucida Console" panose="020B0609040504020204" pitchFamily="49" charset="0"/>
                <a:cs typeface="Times New Roman" panose="02020603050405020304" pitchFamily="18" charset="0"/>
              </a:rPr>
              <a:t>,</a:t>
            </a:r>
          </a:p>
          <a:p>
            <a:pPr eaLnBrk="1" hangingPunct="1">
              <a:spcBef>
                <a:spcPct val="20000"/>
              </a:spcBef>
            </a:pPr>
            <a:r>
              <a:rPr lang="en-US" altLang="zh-CN" sz="825">
                <a:solidFill>
                  <a:srgbClr val="5F5F5F"/>
                </a:solidFill>
                <a:latin typeface="Lucida Console" panose="020B0609040504020204" pitchFamily="49" charset="0"/>
                <a:cs typeface="Arial" panose="020B0604020202020204" pitchFamily="34" charset="0"/>
              </a:rPr>
              <a:t>28    </a:t>
            </a:r>
            <a:r>
              <a:rPr lang="en-US" altLang="zh-CN" sz="825">
                <a:solidFill>
                  <a:srgbClr val="000000"/>
                </a:solidFill>
                <a:latin typeface="Lucida Console" panose="020B0609040504020204" pitchFamily="49" charset="0"/>
                <a:cs typeface="Times New Roman" panose="02020603050405020304" pitchFamily="18" charset="0"/>
              </a:rPr>
              <a:t>         </a:t>
            </a:r>
            <a:r>
              <a:rPr lang="en-US" altLang="zh-CN" sz="825">
                <a:solidFill>
                  <a:srgbClr val="0099FF"/>
                </a:solidFill>
                <a:latin typeface="Lucida Console" panose="020B0609040504020204" pitchFamily="49" charset="0"/>
                <a:cs typeface="Times New Roman" panose="02020603050405020304" pitchFamily="18" charset="0"/>
              </a:rPr>
              <a:t>JOptionPane.INFORMATION_MESSAGE</a:t>
            </a:r>
            <a:r>
              <a:rPr lang="en-US" altLang="zh-CN" sz="825">
                <a:solidFill>
                  <a:srgbClr val="000000"/>
                </a:solidFill>
                <a:latin typeface="Lucida Console" panose="020B0609040504020204" pitchFamily="49" charset="0"/>
                <a:cs typeface="Times New Roman" panose="02020603050405020304" pitchFamily="18" charset="0"/>
              </a:rPr>
              <a:t> );</a:t>
            </a:r>
          </a:p>
          <a:p>
            <a:pPr eaLnBrk="1" hangingPunct="1">
              <a:spcBef>
                <a:spcPct val="20000"/>
              </a:spcBef>
            </a:pPr>
            <a:r>
              <a:rPr lang="en-US" altLang="zh-CN" sz="825">
                <a:solidFill>
                  <a:srgbClr val="5F5F5F"/>
                </a:solidFill>
                <a:latin typeface="Lucida Console" panose="020B0609040504020204" pitchFamily="49" charset="0"/>
                <a:cs typeface="Arial" panose="020B0604020202020204" pitchFamily="34" charset="0"/>
              </a:rPr>
              <a:t>29    </a:t>
            </a:r>
            <a:endParaRPr lang="en-US" altLang="zh-CN" sz="825">
              <a:solidFill>
                <a:srgbClr val="000000"/>
              </a:solidFill>
              <a:latin typeface="Lucida Console" panose="020B0609040504020204" pitchFamily="49" charset="0"/>
              <a:cs typeface="Times New Roman" panose="02020603050405020304" pitchFamily="18" charset="0"/>
            </a:endParaRPr>
          </a:p>
          <a:p>
            <a:pPr eaLnBrk="1" hangingPunct="1">
              <a:spcBef>
                <a:spcPct val="20000"/>
              </a:spcBef>
            </a:pPr>
            <a:r>
              <a:rPr lang="en-US" altLang="zh-CN" sz="825">
                <a:solidFill>
                  <a:srgbClr val="5F5F5F"/>
                </a:solidFill>
                <a:latin typeface="Lucida Console" panose="020B0609040504020204" pitchFamily="49" charset="0"/>
                <a:cs typeface="Arial" panose="020B0604020202020204" pitchFamily="34" charset="0"/>
              </a:rPr>
              <a:t>30    </a:t>
            </a:r>
            <a:r>
              <a:rPr lang="en-US" altLang="zh-CN" sz="825">
                <a:solidFill>
                  <a:srgbClr val="000000"/>
                </a:solidFill>
                <a:latin typeface="Lucida Console" panose="020B0609040504020204" pitchFamily="49" charset="0"/>
                <a:cs typeface="Times New Roman" panose="02020603050405020304" pitchFamily="18" charset="0"/>
              </a:rPr>
              <a:t>      System.exit( </a:t>
            </a:r>
            <a:r>
              <a:rPr lang="en-US" altLang="zh-CN" sz="825">
                <a:solidFill>
                  <a:srgbClr val="0099FF"/>
                </a:solidFill>
                <a:latin typeface="Lucida Console" panose="020B0609040504020204" pitchFamily="49" charset="0"/>
                <a:cs typeface="Times New Roman" panose="02020603050405020304" pitchFamily="18" charset="0"/>
              </a:rPr>
              <a:t>0</a:t>
            </a:r>
            <a:r>
              <a:rPr lang="en-US" altLang="zh-CN" sz="825">
                <a:solidFill>
                  <a:srgbClr val="000000"/>
                </a:solidFill>
                <a:latin typeface="Lucida Console" panose="020B0609040504020204" pitchFamily="49" charset="0"/>
                <a:cs typeface="Times New Roman" panose="02020603050405020304" pitchFamily="18" charset="0"/>
              </a:rPr>
              <a:t> );</a:t>
            </a:r>
          </a:p>
          <a:p>
            <a:pPr eaLnBrk="1" hangingPunct="1">
              <a:spcBef>
                <a:spcPct val="20000"/>
              </a:spcBef>
            </a:pPr>
            <a:r>
              <a:rPr lang="en-US" altLang="zh-CN" sz="825">
                <a:solidFill>
                  <a:srgbClr val="5F5F5F"/>
                </a:solidFill>
                <a:latin typeface="Lucida Console" panose="020B0609040504020204" pitchFamily="49" charset="0"/>
                <a:cs typeface="Arial" panose="020B0604020202020204" pitchFamily="34" charset="0"/>
              </a:rPr>
              <a:t>31    </a:t>
            </a:r>
            <a:endParaRPr lang="en-US" altLang="zh-CN" sz="825">
              <a:solidFill>
                <a:srgbClr val="000000"/>
              </a:solidFill>
              <a:latin typeface="Lucida Console" panose="020B0609040504020204" pitchFamily="49" charset="0"/>
              <a:cs typeface="Times New Roman" panose="02020603050405020304" pitchFamily="18" charset="0"/>
            </a:endParaRPr>
          </a:p>
          <a:p>
            <a:pPr eaLnBrk="1" hangingPunct="1">
              <a:spcBef>
                <a:spcPct val="20000"/>
              </a:spcBef>
            </a:pPr>
            <a:r>
              <a:rPr lang="en-US" altLang="zh-CN" sz="825">
                <a:solidFill>
                  <a:srgbClr val="5F5F5F"/>
                </a:solidFill>
                <a:latin typeface="Lucida Console" panose="020B0609040504020204" pitchFamily="49" charset="0"/>
                <a:cs typeface="Arial" panose="020B0604020202020204" pitchFamily="34" charset="0"/>
              </a:rPr>
              <a:t>32    </a:t>
            </a:r>
            <a:r>
              <a:rPr lang="en-US" altLang="zh-CN" sz="825">
                <a:solidFill>
                  <a:srgbClr val="000000"/>
                </a:solidFill>
                <a:latin typeface="Lucida Console" panose="020B0609040504020204" pitchFamily="49" charset="0"/>
                <a:cs typeface="Times New Roman" panose="02020603050405020304" pitchFamily="18" charset="0"/>
              </a:rPr>
              <a:t>   } </a:t>
            </a:r>
            <a:r>
              <a:rPr lang="en-US" altLang="zh-CN" sz="825">
                <a:solidFill>
                  <a:srgbClr val="008000"/>
                </a:solidFill>
                <a:latin typeface="Lucida Console" panose="020B0609040504020204" pitchFamily="49" charset="0"/>
                <a:cs typeface="Times New Roman" panose="02020603050405020304" pitchFamily="18" charset="0"/>
              </a:rPr>
              <a:t>// end main</a:t>
            </a:r>
            <a:endParaRPr lang="en-US" altLang="zh-CN" sz="825">
              <a:solidFill>
                <a:srgbClr val="000000"/>
              </a:solidFill>
              <a:latin typeface="Lucida Console" panose="020B0609040504020204" pitchFamily="49" charset="0"/>
              <a:cs typeface="Times New Roman" panose="02020603050405020304" pitchFamily="18" charset="0"/>
            </a:endParaRPr>
          </a:p>
          <a:p>
            <a:pPr eaLnBrk="1" hangingPunct="1">
              <a:spcBef>
                <a:spcPct val="20000"/>
              </a:spcBef>
            </a:pPr>
            <a:r>
              <a:rPr lang="en-US" altLang="zh-CN" sz="825">
                <a:solidFill>
                  <a:srgbClr val="5F5F5F"/>
                </a:solidFill>
                <a:latin typeface="Lucida Console" panose="020B0609040504020204" pitchFamily="49" charset="0"/>
                <a:cs typeface="Arial" panose="020B0604020202020204" pitchFamily="34" charset="0"/>
              </a:rPr>
              <a:t>33    </a:t>
            </a:r>
            <a:endParaRPr lang="en-US" altLang="zh-CN" sz="825">
              <a:solidFill>
                <a:srgbClr val="000000"/>
              </a:solidFill>
              <a:latin typeface="Lucida Console" panose="020B0609040504020204" pitchFamily="49" charset="0"/>
              <a:cs typeface="Times New Roman" panose="02020603050405020304" pitchFamily="18" charset="0"/>
            </a:endParaRPr>
          </a:p>
          <a:p>
            <a:pPr eaLnBrk="1" hangingPunct="1">
              <a:spcBef>
                <a:spcPct val="20000"/>
              </a:spcBef>
            </a:pPr>
            <a:r>
              <a:rPr lang="en-US" altLang="zh-CN" sz="825">
                <a:solidFill>
                  <a:srgbClr val="5F5F5F"/>
                </a:solidFill>
                <a:latin typeface="Lucida Console" panose="020B0609040504020204" pitchFamily="49" charset="0"/>
                <a:cs typeface="Arial" panose="020B0604020202020204" pitchFamily="34" charset="0"/>
              </a:rPr>
              <a:t>34    </a:t>
            </a:r>
            <a:r>
              <a:rPr lang="en-US" altLang="zh-CN" sz="825">
                <a:solidFill>
                  <a:srgbClr val="000000"/>
                </a:solidFill>
                <a:latin typeface="Lucida Console" panose="020B0609040504020204" pitchFamily="49" charset="0"/>
                <a:cs typeface="Times New Roman" panose="02020603050405020304" pitchFamily="18" charset="0"/>
              </a:rPr>
              <a:t>} </a:t>
            </a:r>
            <a:r>
              <a:rPr lang="en-US" altLang="zh-CN" sz="825">
                <a:solidFill>
                  <a:srgbClr val="008000"/>
                </a:solidFill>
                <a:latin typeface="Lucida Console" panose="020B0609040504020204" pitchFamily="49" charset="0"/>
                <a:cs typeface="Times New Roman" panose="02020603050405020304" pitchFamily="18" charset="0"/>
              </a:rPr>
              <a:t>// end class InitArray</a:t>
            </a:r>
          </a:p>
          <a:p>
            <a:pPr eaLnBrk="1" hangingPunct="1">
              <a:spcBef>
                <a:spcPct val="20000"/>
              </a:spcBef>
            </a:pPr>
            <a:endParaRPr lang="en-US" altLang="zh-CN" sz="825">
              <a:solidFill>
                <a:srgbClr val="FFFFFF"/>
              </a:solidFill>
              <a:latin typeface="Lucida Console" panose="020B0609040504020204" pitchFamily="49" charset="0"/>
            </a:endParaRPr>
          </a:p>
        </p:txBody>
      </p:sp>
      <p:pic>
        <p:nvPicPr>
          <p:cNvPr id="5672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28900" y="1885950"/>
            <a:ext cx="1960960" cy="1909763"/>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847713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567298"/>
                                        </p:tgtEl>
                                        <p:attrNameLst>
                                          <p:attrName>style.visibility</p:attrName>
                                        </p:attrNameLst>
                                      </p:cBhvr>
                                      <p:to>
                                        <p:strVal val="visible"/>
                                      </p:to>
                                    </p:set>
                                    <p:animEffect transition="in" filter="fade">
                                      <p:cBhvr>
                                        <p:cTn id="7" dur="1000"/>
                                        <p:tgtEl>
                                          <p:spTgt spid="567298"/>
                                        </p:tgtEl>
                                      </p:cBhvr>
                                    </p:animEffect>
                                    <p:anim calcmode="lin" valueType="num">
                                      <p:cBhvr>
                                        <p:cTn id="8" dur="1000" fill="hold"/>
                                        <p:tgtEl>
                                          <p:spTgt spid="567298"/>
                                        </p:tgtEl>
                                        <p:attrNameLst>
                                          <p:attrName>ppt_x</p:attrName>
                                        </p:attrNameLst>
                                      </p:cBhvr>
                                      <p:tavLst>
                                        <p:tav tm="0">
                                          <p:val>
                                            <p:strVal val="#ppt_x"/>
                                          </p:val>
                                        </p:tav>
                                        <p:tav tm="100000">
                                          <p:val>
                                            <p:strVal val="#ppt_x"/>
                                          </p:val>
                                        </p:tav>
                                      </p:tavLst>
                                    </p:anim>
                                    <p:anim calcmode="lin" valueType="num">
                                      <p:cBhvr>
                                        <p:cTn id="9" dur="1000" fill="hold"/>
                                        <p:tgtEl>
                                          <p:spTgt spid="567298"/>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15" presetClass="entr" presetSubtype="0" fill="hold" nodeType="clickEffect">
                                  <p:stCondLst>
                                    <p:cond delay="0"/>
                                  </p:stCondLst>
                                  <p:childTnLst>
                                    <p:set>
                                      <p:cBhvr>
                                        <p:cTn id="13" dur="1" fill="hold">
                                          <p:stCondLst>
                                            <p:cond delay="0"/>
                                          </p:stCondLst>
                                        </p:cTn>
                                        <p:tgtEl>
                                          <p:spTgt spid="567299"/>
                                        </p:tgtEl>
                                        <p:attrNameLst>
                                          <p:attrName>style.visibility</p:attrName>
                                        </p:attrNameLst>
                                      </p:cBhvr>
                                      <p:to>
                                        <p:strVal val="visible"/>
                                      </p:to>
                                    </p:set>
                                    <p:anim calcmode="lin" valueType="num">
                                      <p:cBhvr>
                                        <p:cTn id="14" dur="1000" fill="hold"/>
                                        <p:tgtEl>
                                          <p:spTgt spid="567299"/>
                                        </p:tgtEl>
                                        <p:attrNameLst>
                                          <p:attrName>ppt_w</p:attrName>
                                        </p:attrNameLst>
                                      </p:cBhvr>
                                      <p:tavLst>
                                        <p:tav tm="0">
                                          <p:val>
                                            <p:fltVal val="0"/>
                                          </p:val>
                                        </p:tav>
                                        <p:tav tm="100000">
                                          <p:val>
                                            <p:strVal val="#ppt_w"/>
                                          </p:val>
                                        </p:tav>
                                      </p:tavLst>
                                    </p:anim>
                                    <p:anim calcmode="lin" valueType="num">
                                      <p:cBhvr>
                                        <p:cTn id="15" dur="1000" fill="hold"/>
                                        <p:tgtEl>
                                          <p:spTgt spid="567299"/>
                                        </p:tgtEl>
                                        <p:attrNameLst>
                                          <p:attrName>ppt_h</p:attrName>
                                        </p:attrNameLst>
                                      </p:cBhvr>
                                      <p:tavLst>
                                        <p:tav tm="0">
                                          <p:val>
                                            <p:fltVal val="0"/>
                                          </p:val>
                                        </p:tav>
                                        <p:tav tm="100000">
                                          <p:val>
                                            <p:strVal val="#ppt_h"/>
                                          </p:val>
                                        </p:tav>
                                      </p:tavLst>
                                    </p:anim>
                                    <p:anim calcmode="lin" valueType="num">
                                      <p:cBhvr>
                                        <p:cTn id="16" dur="1000" fill="hold"/>
                                        <p:tgtEl>
                                          <p:spTgt spid="567299"/>
                                        </p:tgtEl>
                                        <p:attrNameLst>
                                          <p:attrName>ppt_x</p:attrName>
                                        </p:attrNameLst>
                                      </p:cBhvr>
                                      <p:tavLst>
                                        <p:tav tm="0" fmla="#ppt_x+(cos(-2*pi*(1-$))*-#ppt_x-sin(-2*pi*(1-$))*(1-#ppt_y))*(1-$)">
                                          <p:val>
                                            <p:fltVal val="0"/>
                                          </p:val>
                                        </p:tav>
                                        <p:tav tm="100000">
                                          <p:val>
                                            <p:fltVal val="1"/>
                                          </p:val>
                                        </p:tav>
                                      </p:tavLst>
                                    </p:anim>
                                    <p:anim calcmode="lin" valueType="num">
                                      <p:cBhvr>
                                        <p:cTn id="17" dur="1000" fill="hold"/>
                                        <p:tgtEl>
                                          <p:spTgt spid="567299"/>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7298"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8322" name="Rectangle 2"/>
          <p:cNvSpPr>
            <a:spLocks noChangeArrowheads="1"/>
          </p:cNvSpPr>
          <p:nvPr/>
        </p:nvSpPr>
        <p:spPr bwMode="auto">
          <a:xfrm>
            <a:off x="1197769" y="170260"/>
            <a:ext cx="5203031" cy="4115990"/>
          </a:xfrm>
          <a:prstGeom prst="rect">
            <a:avLst/>
          </a:prstGeom>
          <a:solidFill>
            <a:srgbClr val="FFE6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spcBef>
                <a:spcPct val="20000"/>
              </a:spcBef>
            </a:pPr>
            <a:r>
              <a:rPr lang="en-US" altLang="zh-CN" sz="825">
                <a:solidFill>
                  <a:srgbClr val="5F5F5F"/>
                </a:solidFill>
                <a:latin typeface="Lucida Console" panose="020B0609040504020204" pitchFamily="49" charset="0"/>
                <a:cs typeface="Arial" panose="020B0604020202020204" pitchFamily="34" charset="0"/>
              </a:rPr>
              <a:t>1      </a:t>
            </a:r>
            <a:r>
              <a:rPr lang="en-US" altLang="zh-CN" sz="825">
                <a:solidFill>
                  <a:srgbClr val="008000"/>
                </a:solidFill>
                <a:latin typeface="Lucida Console" panose="020B0609040504020204" pitchFamily="49" charset="0"/>
                <a:cs typeface="Times New Roman" panose="02020603050405020304" pitchFamily="18" charset="0"/>
              </a:rPr>
              <a:t>// Fig. 7.5: SumArray.java</a:t>
            </a:r>
            <a:endParaRPr lang="en-US" altLang="zh-CN" sz="825">
              <a:solidFill>
                <a:srgbClr val="000000"/>
              </a:solidFill>
              <a:latin typeface="Lucida Console" panose="020B0609040504020204" pitchFamily="49" charset="0"/>
              <a:cs typeface="Times New Roman" panose="02020603050405020304" pitchFamily="18" charset="0"/>
            </a:endParaRPr>
          </a:p>
          <a:p>
            <a:pPr eaLnBrk="1" hangingPunct="1">
              <a:spcBef>
                <a:spcPct val="20000"/>
              </a:spcBef>
            </a:pPr>
            <a:r>
              <a:rPr lang="en-US" altLang="zh-CN" sz="825">
                <a:solidFill>
                  <a:srgbClr val="5F5F5F"/>
                </a:solidFill>
                <a:latin typeface="Lucida Console" panose="020B0609040504020204" pitchFamily="49" charset="0"/>
                <a:cs typeface="Arial" panose="020B0604020202020204" pitchFamily="34" charset="0"/>
              </a:rPr>
              <a:t>2      </a:t>
            </a:r>
            <a:r>
              <a:rPr lang="en-US" altLang="zh-CN" sz="825">
                <a:solidFill>
                  <a:srgbClr val="008000"/>
                </a:solidFill>
                <a:latin typeface="Lucida Console" panose="020B0609040504020204" pitchFamily="49" charset="0"/>
                <a:cs typeface="Times New Roman" panose="02020603050405020304" pitchFamily="18" charset="0"/>
              </a:rPr>
              <a:t>// Total the values of the elements of an array.</a:t>
            </a:r>
            <a:endParaRPr lang="en-US" altLang="zh-CN" sz="825">
              <a:solidFill>
                <a:srgbClr val="000000"/>
              </a:solidFill>
              <a:latin typeface="Lucida Console" panose="020B0609040504020204" pitchFamily="49" charset="0"/>
              <a:cs typeface="Times New Roman" panose="02020603050405020304" pitchFamily="18" charset="0"/>
            </a:endParaRPr>
          </a:p>
          <a:p>
            <a:pPr eaLnBrk="1" hangingPunct="1">
              <a:spcBef>
                <a:spcPct val="20000"/>
              </a:spcBef>
            </a:pPr>
            <a:r>
              <a:rPr lang="en-US" altLang="zh-CN" sz="825">
                <a:solidFill>
                  <a:srgbClr val="5F5F5F"/>
                </a:solidFill>
                <a:latin typeface="Lucida Console" panose="020B0609040504020204" pitchFamily="49" charset="0"/>
                <a:cs typeface="Arial" panose="020B0604020202020204" pitchFamily="34" charset="0"/>
              </a:rPr>
              <a:t>3      </a:t>
            </a:r>
            <a:r>
              <a:rPr lang="en-US" altLang="zh-CN" sz="825">
                <a:solidFill>
                  <a:srgbClr val="0000FF"/>
                </a:solidFill>
                <a:latin typeface="Lucida Console" panose="020B0609040504020204" pitchFamily="49" charset="0"/>
                <a:cs typeface="Times New Roman" panose="02020603050405020304" pitchFamily="18" charset="0"/>
              </a:rPr>
              <a:t>import</a:t>
            </a:r>
            <a:r>
              <a:rPr lang="en-US" altLang="zh-CN" sz="825">
                <a:solidFill>
                  <a:srgbClr val="000000"/>
                </a:solidFill>
                <a:latin typeface="Lucida Console" panose="020B0609040504020204" pitchFamily="49" charset="0"/>
                <a:cs typeface="Times New Roman" panose="02020603050405020304" pitchFamily="18" charset="0"/>
              </a:rPr>
              <a:t> javax.swing.*;</a:t>
            </a:r>
          </a:p>
          <a:p>
            <a:pPr eaLnBrk="1" hangingPunct="1">
              <a:spcBef>
                <a:spcPct val="20000"/>
              </a:spcBef>
            </a:pPr>
            <a:r>
              <a:rPr lang="en-US" altLang="zh-CN" sz="825">
                <a:solidFill>
                  <a:srgbClr val="5F5F5F"/>
                </a:solidFill>
                <a:latin typeface="Lucida Console" panose="020B0609040504020204" pitchFamily="49" charset="0"/>
                <a:cs typeface="Arial" panose="020B0604020202020204" pitchFamily="34" charset="0"/>
              </a:rPr>
              <a:t>4      </a:t>
            </a:r>
            <a:endParaRPr lang="en-US" altLang="zh-CN" sz="825">
              <a:solidFill>
                <a:srgbClr val="000000"/>
              </a:solidFill>
              <a:latin typeface="Lucida Console" panose="020B0609040504020204" pitchFamily="49" charset="0"/>
              <a:cs typeface="Times New Roman" panose="02020603050405020304" pitchFamily="18" charset="0"/>
            </a:endParaRPr>
          </a:p>
          <a:p>
            <a:pPr eaLnBrk="1" hangingPunct="1">
              <a:spcBef>
                <a:spcPct val="20000"/>
              </a:spcBef>
            </a:pPr>
            <a:r>
              <a:rPr lang="en-US" altLang="zh-CN" sz="825">
                <a:solidFill>
                  <a:srgbClr val="5F5F5F"/>
                </a:solidFill>
                <a:latin typeface="Lucida Console" panose="020B0609040504020204" pitchFamily="49" charset="0"/>
                <a:cs typeface="Arial" panose="020B0604020202020204" pitchFamily="34" charset="0"/>
              </a:rPr>
              <a:t>5      </a:t>
            </a:r>
            <a:r>
              <a:rPr lang="en-US" altLang="zh-CN" sz="825">
                <a:solidFill>
                  <a:srgbClr val="0000FF"/>
                </a:solidFill>
                <a:latin typeface="Lucida Console" panose="020B0609040504020204" pitchFamily="49" charset="0"/>
                <a:cs typeface="Times New Roman" panose="02020603050405020304" pitchFamily="18" charset="0"/>
              </a:rPr>
              <a:t>public class</a:t>
            </a:r>
            <a:r>
              <a:rPr lang="en-US" altLang="zh-CN" sz="825">
                <a:solidFill>
                  <a:srgbClr val="000000"/>
                </a:solidFill>
                <a:latin typeface="Lucida Console" panose="020B0609040504020204" pitchFamily="49" charset="0"/>
                <a:cs typeface="Times New Roman" panose="02020603050405020304" pitchFamily="18" charset="0"/>
              </a:rPr>
              <a:t> SumArray {</a:t>
            </a:r>
          </a:p>
          <a:p>
            <a:pPr eaLnBrk="1" hangingPunct="1">
              <a:spcBef>
                <a:spcPct val="20000"/>
              </a:spcBef>
            </a:pPr>
            <a:r>
              <a:rPr lang="en-US" altLang="zh-CN" sz="825">
                <a:solidFill>
                  <a:srgbClr val="5F5F5F"/>
                </a:solidFill>
                <a:latin typeface="Lucida Console" panose="020B0609040504020204" pitchFamily="49" charset="0"/>
                <a:cs typeface="Arial" panose="020B0604020202020204" pitchFamily="34" charset="0"/>
              </a:rPr>
              <a:t>6      </a:t>
            </a:r>
            <a:endParaRPr lang="en-US" altLang="zh-CN" sz="825">
              <a:solidFill>
                <a:srgbClr val="000000"/>
              </a:solidFill>
              <a:latin typeface="Lucida Console" panose="020B0609040504020204" pitchFamily="49" charset="0"/>
              <a:cs typeface="Times New Roman" panose="02020603050405020304" pitchFamily="18" charset="0"/>
            </a:endParaRPr>
          </a:p>
          <a:p>
            <a:pPr eaLnBrk="1" hangingPunct="1">
              <a:spcBef>
                <a:spcPct val="20000"/>
              </a:spcBef>
            </a:pPr>
            <a:r>
              <a:rPr lang="en-US" altLang="zh-CN" sz="825">
                <a:solidFill>
                  <a:srgbClr val="5F5F5F"/>
                </a:solidFill>
                <a:latin typeface="Lucida Console" panose="020B0609040504020204" pitchFamily="49" charset="0"/>
                <a:cs typeface="Arial" panose="020B0604020202020204" pitchFamily="34" charset="0"/>
              </a:rPr>
              <a:t>7      </a:t>
            </a:r>
            <a:r>
              <a:rPr lang="en-US" altLang="zh-CN" sz="825">
                <a:solidFill>
                  <a:srgbClr val="000000"/>
                </a:solidFill>
                <a:latin typeface="Lucida Console" panose="020B0609040504020204" pitchFamily="49" charset="0"/>
                <a:cs typeface="Times New Roman" panose="02020603050405020304" pitchFamily="18" charset="0"/>
              </a:rPr>
              <a:t>   </a:t>
            </a:r>
            <a:r>
              <a:rPr lang="en-US" altLang="zh-CN" sz="825">
                <a:solidFill>
                  <a:srgbClr val="0000FF"/>
                </a:solidFill>
                <a:latin typeface="Lucida Console" panose="020B0609040504020204" pitchFamily="49" charset="0"/>
                <a:cs typeface="Times New Roman" panose="02020603050405020304" pitchFamily="18" charset="0"/>
              </a:rPr>
              <a:t>public static void</a:t>
            </a:r>
            <a:r>
              <a:rPr lang="en-US" altLang="zh-CN" sz="825">
                <a:solidFill>
                  <a:srgbClr val="000000"/>
                </a:solidFill>
                <a:latin typeface="Lucida Console" panose="020B0609040504020204" pitchFamily="49" charset="0"/>
                <a:cs typeface="Times New Roman" panose="02020603050405020304" pitchFamily="18" charset="0"/>
              </a:rPr>
              <a:t> main( String args[] )</a:t>
            </a:r>
          </a:p>
          <a:p>
            <a:pPr eaLnBrk="1" hangingPunct="1">
              <a:spcBef>
                <a:spcPct val="20000"/>
              </a:spcBef>
            </a:pPr>
            <a:r>
              <a:rPr lang="en-US" altLang="zh-CN" sz="825">
                <a:solidFill>
                  <a:srgbClr val="5F5F5F"/>
                </a:solidFill>
                <a:latin typeface="Lucida Console" panose="020B0609040504020204" pitchFamily="49" charset="0"/>
                <a:cs typeface="Arial" panose="020B0604020202020204" pitchFamily="34" charset="0"/>
              </a:rPr>
              <a:t>8      </a:t>
            </a:r>
            <a:r>
              <a:rPr lang="en-US" altLang="zh-CN" sz="825">
                <a:solidFill>
                  <a:srgbClr val="000000"/>
                </a:solidFill>
                <a:latin typeface="Lucida Console" panose="020B0609040504020204" pitchFamily="49" charset="0"/>
                <a:cs typeface="Times New Roman" panose="02020603050405020304" pitchFamily="18" charset="0"/>
              </a:rPr>
              <a:t>   {</a:t>
            </a:r>
          </a:p>
          <a:p>
            <a:pPr eaLnBrk="1" hangingPunct="1">
              <a:spcBef>
                <a:spcPct val="20000"/>
              </a:spcBef>
            </a:pPr>
            <a:r>
              <a:rPr lang="en-US" altLang="zh-CN" sz="825">
                <a:solidFill>
                  <a:srgbClr val="5F5F5F"/>
                </a:solidFill>
                <a:latin typeface="Lucida Console" panose="020B0609040504020204" pitchFamily="49" charset="0"/>
                <a:cs typeface="Arial" panose="020B0604020202020204" pitchFamily="34" charset="0"/>
              </a:rPr>
              <a:t>9      </a:t>
            </a:r>
            <a:r>
              <a:rPr lang="en-US" altLang="zh-CN" sz="825">
                <a:solidFill>
                  <a:srgbClr val="000000"/>
                </a:solidFill>
                <a:latin typeface="Lucida Console" panose="020B0609040504020204" pitchFamily="49" charset="0"/>
                <a:cs typeface="Times New Roman" panose="02020603050405020304" pitchFamily="18" charset="0"/>
              </a:rPr>
              <a:t>      </a:t>
            </a:r>
            <a:r>
              <a:rPr lang="en-US" altLang="zh-CN" sz="825">
                <a:solidFill>
                  <a:srgbClr val="0000FF"/>
                </a:solidFill>
                <a:latin typeface="Lucida Console" panose="020B0609040504020204" pitchFamily="49" charset="0"/>
                <a:cs typeface="Times New Roman" panose="02020603050405020304" pitchFamily="18" charset="0"/>
              </a:rPr>
              <a:t>int</a:t>
            </a:r>
            <a:r>
              <a:rPr lang="en-US" altLang="zh-CN" sz="825">
                <a:solidFill>
                  <a:srgbClr val="000000"/>
                </a:solidFill>
                <a:latin typeface="Lucida Console" panose="020B0609040504020204" pitchFamily="49" charset="0"/>
                <a:cs typeface="Times New Roman" panose="02020603050405020304" pitchFamily="18" charset="0"/>
              </a:rPr>
              <a:t> array[] = { </a:t>
            </a:r>
            <a:r>
              <a:rPr lang="en-US" altLang="zh-CN" sz="825">
                <a:solidFill>
                  <a:srgbClr val="0099FF"/>
                </a:solidFill>
                <a:latin typeface="Lucida Console" panose="020B0609040504020204" pitchFamily="49" charset="0"/>
                <a:cs typeface="Times New Roman" panose="02020603050405020304" pitchFamily="18" charset="0"/>
              </a:rPr>
              <a:t>1</a:t>
            </a:r>
            <a:r>
              <a:rPr lang="en-US" altLang="zh-CN" sz="825">
                <a:solidFill>
                  <a:srgbClr val="000000"/>
                </a:solidFill>
                <a:latin typeface="Lucida Console" panose="020B0609040504020204" pitchFamily="49" charset="0"/>
                <a:cs typeface="Times New Roman" panose="02020603050405020304" pitchFamily="18" charset="0"/>
              </a:rPr>
              <a:t>, </a:t>
            </a:r>
            <a:r>
              <a:rPr lang="en-US" altLang="zh-CN" sz="825">
                <a:solidFill>
                  <a:srgbClr val="0099FF"/>
                </a:solidFill>
                <a:latin typeface="Lucida Console" panose="020B0609040504020204" pitchFamily="49" charset="0"/>
                <a:cs typeface="Times New Roman" panose="02020603050405020304" pitchFamily="18" charset="0"/>
              </a:rPr>
              <a:t>2</a:t>
            </a:r>
            <a:r>
              <a:rPr lang="en-US" altLang="zh-CN" sz="825">
                <a:solidFill>
                  <a:srgbClr val="000000"/>
                </a:solidFill>
                <a:latin typeface="Lucida Console" panose="020B0609040504020204" pitchFamily="49" charset="0"/>
                <a:cs typeface="Times New Roman" panose="02020603050405020304" pitchFamily="18" charset="0"/>
              </a:rPr>
              <a:t>, </a:t>
            </a:r>
            <a:r>
              <a:rPr lang="en-US" altLang="zh-CN" sz="825">
                <a:solidFill>
                  <a:srgbClr val="0099FF"/>
                </a:solidFill>
                <a:latin typeface="Lucida Console" panose="020B0609040504020204" pitchFamily="49" charset="0"/>
                <a:cs typeface="Times New Roman" panose="02020603050405020304" pitchFamily="18" charset="0"/>
              </a:rPr>
              <a:t>3</a:t>
            </a:r>
            <a:r>
              <a:rPr lang="en-US" altLang="zh-CN" sz="825">
                <a:solidFill>
                  <a:srgbClr val="000000"/>
                </a:solidFill>
                <a:latin typeface="Lucida Console" panose="020B0609040504020204" pitchFamily="49" charset="0"/>
                <a:cs typeface="Times New Roman" panose="02020603050405020304" pitchFamily="18" charset="0"/>
              </a:rPr>
              <a:t>, </a:t>
            </a:r>
            <a:r>
              <a:rPr lang="en-US" altLang="zh-CN" sz="825">
                <a:solidFill>
                  <a:srgbClr val="0099FF"/>
                </a:solidFill>
                <a:latin typeface="Lucida Console" panose="020B0609040504020204" pitchFamily="49" charset="0"/>
                <a:cs typeface="Times New Roman" panose="02020603050405020304" pitchFamily="18" charset="0"/>
              </a:rPr>
              <a:t>4</a:t>
            </a:r>
            <a:r>
              <a:rPr lang="en-US" altLang="zh-CN" sz="825">
                <a:solidFill>
                  <a:srgbClr val="000000"/>
                </a:solidFill>
                <a:latin typeface="Lucida Console" panose="020B0609040504020204" pitchFamily="49" charset="0"/>
                <a:cs typeface="Times New Roman" panose="02020603050405020304" pitchFamily="18" charset="0"/>
              </a:rPr>
              <a:t>, </a:t>
            </a:r>
            <a:r>
              <a:rPr lang="en-US" altLang="zh-CN" sz="825">
                <a:solidFill>
                  <a:srgbClr val="0099FF"/>
                </a:solidFill>
                <a:latin typeface="Lucida Console" panose="020B0609040504020204" pitchFamily="49" charset="0"/>
                <a:cs typeface="Times New Roman" panose="02020603050405020304" pitchFamily="18" charset="0"/>
              </a:rPr>
              <a:t>5</a:t>
            </a:r>
            <a:r>
              <a:rPr lang="en-US" altLang="zh-CN" sz="825">
                <a:solidFill>
                  <a:srgbClr val="000000"/>
                </a:solidFill>
                <a:latin typeface="Lucida Console" panose="020B0609040504020204" pitchFamily="49" charset="0"/>
                <a:cs typeface="Times New Roman" panose="02020603050405020304" pitchFamily="18" charset="0"/>
              </a:rPr>
              <a:t>, </a:t>
            </a:r>
            <a:r>
              <a:rPr lang="en-US" altLang="zh-CN" sz="825">
                <a:solidFill>
                  <a:srgbClr val="0099FF"/>
                </a:solidFill>
                <a:latin typeface="Lucida Console" panose="020B0609040504020204" pitchFamily="49" charset="0"/>
                <a:cs typeface="Times New Roman" panose="02020603050405020304" pitchFamily="18" charset="0"/>
              </a:rPr>
              <a:t>6</a:t>
            </a:r>
            <a:r>
              <a:rPr lang="en-US" altLang="zh-CN" sz="825">
                <a:solidFill>
                  <a:srgbClr val="000000"/>
                </a:solidFill>
                <a:latin typeface="Lucida Console" panose="020B0609040504020204" pitchFamily="49" charset="0"/>
                <a:cs typeface="Times New Roman" panose="02020603050405020304" pitchFamily="18" charset="0"/>
              </a:rPr>
              <a:t>, </a:t>
            </a:r>
            <a:r>
              <a:rPr lang="en-US" altLang="zh-CN" sz="825">
                <a:solidFill>
                  <a:srgbClr val="0099FF"/>
                </a:solidFill>
                <a:latin typeface="Lucida Console" panose="020B0609040504020204" pitchFamily="49" charset="0"/>
                <a:cs typeface="Times New Roman" panose="02020603050405020304" pitchFamily="18" charset="0"/>
              </a:rPr>
              <a:t>7</a:t>
            </a:r>
            <a:r>
              <a:rPr lang="en-US" altLang="zh-CN" sz="825">
                <a:solidFill>
                  <a:srgbClr val="000000"/>
                </a:solidFill>
                <a:latin typeface="Lucida Console" panose="020B0609040504020204" pitchFamily="49" charset="0"/>
                <a:cs typeface="Times New Roman" panose="02020603050405020304" pitchFamily="18" charset="0"/>
              </a:rPr>
              <a:t>, </a:t>
            </a:r>
            <a:r>
              <a:rPr lang="en-US" altLang="zh-CN" sz="825">
                <a:solidFill>
                  <a:srgbClr val="0099FF"/>
                </a:solidFill>
                <a:latin typeface="Lucida Console" panose="020B0609040504020204" pitchFamily="49" charset="0"/>
                <a:cs typeface="Times New Roman" panose="02020603050405020304" pitchFamily="18" charset="0"/>
              </a:rPr>
              <a:t>8</a:t>
            </a:r>
            <a:r>
              <a:rPr lang="en-US" altLang="zh-CN" sz="825">
                <a:solidFill>
                  <a:srgbClr val="000000"/>
                </a:solidFill>
                <a:latin typeface="Lucida Console" panose="020B0609040504020204" pitchFamily="49" charset="0"/>
                <a:cs typeface="Times New Roman" panose="02020603050405020304" pitchFamily="18" charset="0"/>
              </a:rPr>
              <a:t>, </a:t>
            </a:r>
            <a:r>
              <a:rPr lang="en-US" altLang="zh-CN" sz="825">
                <a:solidFill>
                  <a:srgbClr val="0099FF"/>
                </a:solidFill>
                <a:latin typeface="Lucida Console" panose="020B0609040504020204" pitchFamily="49" charset="0"/>
                <a:cs typeface="Times New Roman" panose="02020603050405020304" pitchFamily="18" charset="0"/>
              </a:rPr>
              <a:t>9</a:t>
            </a:r>
            <a:r>
              <a:rPr lang="en-US" altLang="zh-CN" sz="825">
                <a:solidFill>
                  <a:srgbClr val="000000"/>
                </a:solidFill>
                <a:latin typeface="Lucida Console" panose="020B0609040504020204" pitchFamily="49" charset="0"/>
                <a:cs typeface="Times New Roman" panose="02020603050405020304" pitchFamily="18" charset="0"/>
              </a:rPr>
              <a:t>, </a:t>
            </a:r>
            <a:r>
              <a:rPr lang="en-US" altLang="zh-CN" sz="825">
                <a:solidFill>
                  <a:srgbClr val="0099FF"/>
                </a:solidFill>
                <a:latin typeface="Lucida Console" panose="020B0609040504020204" pitchFamily="49" charset="0"/>
                <a:cs typeface="Times New Roman" panose="02020603050405020304" pitchFamily="18" charset="0"/>
              </a:rPr>
              <a:t>10</a:t>
            </a:r>
            <a:r>
              <a:rPr lang="en-US" altLang="zh-CN" sz="825">
                <a:solidFill>
                  <a:srgbClr val="000000"/>
                </a:solidFill>
                <a:latin typeface="Lucida Console" panose="020B0609040504020204" pitchFamily="49" charset="0"/>
                <a:cs typeface="Times New Roman" panose="02020603050405020304" pitchFamily="18" charset="0"/>
              </a:rPr>
              <a:t> };</a:t>
            </a:r>
          </a:p>
          <a:p>
            <a:pPr eaLnBrk="1" hangingPunct="1">
              <a:spcBef>
                <a:spcPct val="20000"/>
              </a:spcBef>
            </a:pPr>
            <a:r>
              <a:rPr lang="en-US" altLang="zh-CN" sz="825">
                <a:solidFill>
                  <a:srgbClr val="5F5F5F"/>
                </a:solidFill>
                <a:latin typeface="Lucida Console" panose="020B0609040504020204" pitchFamily="49" charset="0"/>
                <a:cs typeface="Arial" panose="020B0604020202020204" pitchFamily="34" charset="0"/>
              </a:rPr>
              <a:t>10    </a:t>
            </a:r>
            <a:r>
              <a:rPr lang="en-US" altLang="zh-CN" sz="825">
                <a:solidFill>
                  <a:srgbClr val="000000"/>
                </a:solidFill>
                <a:latin typeface="Lucida Console" panose="020B0609040504020204" pitchFamily="49" charset="0"/>
                <a:cs typeface="Times New Roman" panose="02020603050405020304" pitchFamily="18" charset="0"/>
              </a:rPr>
              <a:t>      </a:t>
            </a:r>
            <a:r>
              <a:rPr lang="en-US" altLang="zh-CN" sz="825">
                <a:solidFill>
                  <a:srgbClr val="0000FF"/>
                </a:solidFill>
                <a:latin typeface="Lucida Console" panose="020B0609040504020204" pitchFamily="49" charset="0"/>
                <a:cs typeface="Times New Roman" panose="02020603050405020304" pitchFamily="18" charset="0"/>
              </a:rPr>
              <a:t>int</a:t>
            </a:r>
            <a:r>
              <a:rPr lang="en-US" altLang="zh-CN" sz="825">
                <a:solidFill>
                  <a:srgbClr val="000000"/>
                </a:solidFill>
                <a:latin typeface="Lucida Console" panose="020B0609040504020204" pitchFamily="49" charset="0"/>
                <a:cs typeface="Times New Roman" panose="02020603050405020304" pitchFamily="18" charset="0"/>
              </a:rPr>
              <a:t> total = </a:t>
            </a:r>
            <a:r>
              <a:rPr lang="en-US" altLang="zh-CN" sz="825">
                <a:solidFill>
                  <a:srgbClr val="0099FF"/>
                </a:solidFill>
                <a:latin typeface="Lucida Console" panose="020B0609040504020204" pitchFamily="49" charset="0"/>
                <a:cs typeface="Times New Roman" panose="02020603050405020304" pitchFamily="18" charset="0"/>
              </a:rPr>
              <a:t>0</a:t>
            </a:r>
            <a:r>
              <a:rPr lang="en-US" altLang="zh-CN" sz="825">
                <a:solidFill>
                  <a:srgbClr val="000000"/>
                </a:solidFill>
                <a:latin typeface="Lucida Console" panose="020B0609040504020204" pitchFamily="49" charset="0"/>
                <a:cs typeface="Times New Roman" panose="02020603050405020304" pitchFamily="18" charset="0"/>
              </a:rPr>
              <a:t>;</a:t>
            </a:r>
          </a:p>
          <a:p>
            <a:pPr eaLnBrk="1" hangingPunct="1">
              <a:spcBef>
                <a:spcPct val="20000"/>
              </a:spcBef>
            </a:pPr>
            <a:r>
              <a:rPr lang="en-US" altLang="zh-CN" sz="825">
                <a:solidFill>
                  <a:srgbClr val="5F5F5F"/>
                </a:solidFill>
                <a:latin typeface="Lucida Console" panose="020B0609040504020204" pitchFamily="49" charset="0"/>
                <a:cs typeface="Arial" panose="020B0604020202020204" pitchFamily="34" charset="0"/>
              </a:rPr>
              <a:t>11    </a:t>
            </a:r>
            <a:endParaRPr lang="en-US" altLang="zh-CN" sz="825">
              <a:solidFill>
                <a:srgbClr val="000000"/>
              </a:solidFill>
              <a:latin typeface="Lucida Console" panose="020B0609040504020204" pitchFamily="49" charset="0"/>
              <a:cs typeface="Times New Roman" panose="02020603050405020304" pitchFamily="18" charset="0"/>
            </a:endParaRPr>
          </a:p>
          <a:p>
            <a:pPr eaLnBrk="1" hangingPunct="1">
              <a:spcBef>
                <a:spcPct val="20000"/>
              </a:spcBef>
            </a:pPr>
            <a:r>
              <a:rPr lang="en-US" altLang="zh-CN" sz="825">
                <a:solidFill>
                  <a:srgbClr val="5F5F5F"/>
                </a:solidFill>
                <a:latin typeface="Lucida Console" panose="020B0609040504020204" pitchFamily="49" charset="0"/>
                <a:cs typeface="Arial" panose="020B0604020202020204" pitchFamily="34" charset="0"/>
              </a:rPr>
              <a:t>12    </a:t>
            </a:r>
            <a:r>
              <a:rPr lang="en-US" altLang="zh-CN" sz="825">
                <a:solidFill>
                  <a:srgbClr val="008000"/>
                </a:solidFill>
                <a:latin typeface="Lucida Console" panose="020B0609040504020204" pitchFamily="49" charset="0"/>
                <a:cs typeface="Times New Roman" panose="02020603050405020304" pitchFamily="18" charset="0"/>
              </a:rPr>
              <a:t>      // add each element's value to total                      </a:t>
            </a:r>
            <a:endParaRPr lang="en-US" altLang="zh-CN" sz="825">
              <a:solidFill>
                <a:srgbClr val="000000"/>
              </a:solidFill>
              <a:latin typeface="Lucida Console" panose="020B0609040504020204" pitchFamily="49" charset="0"/>
              <a:cs typeface="Times New Roman" panose="02020603050405020304" pitchFamily="18" charset="0"/>
            </a:endParaRPr>
          </a:p>
          <a:p>
            <a:pPr eaLnBrk="1" hangingPunct="1">
              <a:spcBef>
                <a:spcPct val="20000"/>
              </a:spcBef>
            </a:pPr>
            <a:r>
              <a:rPr lang="en-US" altLang="zh-CN" sz="825">
                <a:solidFill>
                  <a:srgbClr val="5F5F5F"/>
                </a:solidFill>
                <a:latin typeface="Lucida Console" panose="020B0609040504020204" pitchFamily="49" charset="0"/>
                <a:cs typeface="Arial" panose="020B0604020202020204" pitchFamily="34" charset="0"/>
              </a:rPr>
              <a:t>13    </a:t>
            </a:r>
            <a:r>
              <a:rPr lang="en-US" altLang="zh-CN" sz="825">
                <a:solidFill>
                  <a:srgbClr val="000000"/>
                </a:solidFill>
                <a:latin typeface="Lucida Console" panose="020B0609040504020204" pitchFamily="49" charset="0"/>
                <a:cs typeface="Times New Roman" panose="02020603050405020304" pitchFamily="18" charset="0"/>
              </a:rPr>
              <a:t>      </a:t>
            </a:r>
            <a:r>
              <a:rPr lang="en-US" altLang="zh-CN" sz="825">
                <a:solidFill>
                  <a:srgbClr val="0000FF"/>
                </a:solidFill>
                <a:latin typeface="Lucida Console" panose="020B0609040504020204" pitchFamily="49" charset="0"/>
                <a:cs typeface="Times New Roman" panose="02020603050405020304" pitchFamily="18" charset="0"/>
              </a:rPr>
              <a:t>for</a:t>
            </a:r>
            <a:r>
              <a:rPr lang="en-US" altLang="zh-CN" sz="825">
                <a:solidFill>
                  <a:srgbClr val="000000"/>
                </a:solidFill>
                <a:latin typeface="Lucida Console" panose="020B0609040504020204" pitchFamily="49" charset="0"/>
                <a:cs typeface="Times New Roman" panose="02020603050405020304" pitchFamily="18" charset="0"/>
              </a:rPr>
              <a:t> ( </a:t>
            </a:r>
            <a:r>
              <a:rPr lang="en-US" altLang="zh-CN" sz="825">
                <a:solidFill>
                  <a:srgbClr val="0000FF"/>
                </a:solidFill>
                <a:latin typeface="Lucida Console" panose="020B0609040504020204" pitchFamily="49" charset="0"/>
                <a:cs typeface="Times New Roman" panose="02020603050405020304" pitchFamily="18" charset="0"/>
              </a:rPr>
              <a:t>int</a:t>
            </a:r>
            <a:r>
              <a:rPr lang="en-US" altLang="zh-CN" sz="825">
                <a:solidFill>
                  <a:srgbClr val="000000"/>
                </a:solidFill>
                <a:latin typeface="Lucida Console" panose="020B0609040504020204" pitchFamily="49" charset="0"/>
                <a:cs typeface="Times New Roman" panose="02020603050405020304" pitchFamily="18" charset="0"/>
              </a:rPr>
              <a:t> counter = </a:t>
            </a:r>
            <a:r>
              <a:rPr lang="en-US" altLang="zh-CN" sz="825">
                <a:solidFill>
                  <a:srgbClr val="0099FF"/>
                </a:solidFill>
                <a:latin typeface="Lucida Console" panose="020B0609040504020204" pitchFamily="49" charset="0"/>
                <a:cs typeface="Times New Roman" panose="02020603050405020304" pitchFamily="18" charset="0"/>
              </a:rPr>
              <a:t>0</a:t>
            </a:r>
            <a:r>
              <a:rPr lang="en-US" altLang="zh-CN" sz="825">
                <a:solidFill>
                  <a:srgbClr val="000000"/>
                </a:solidFill>
                <a:latin typeface="Lucida Console" panose="020B0609040504020204" pitchFamily="49" charset="0"/>
                <a:cs typeface="Times New Roman" panose="02020603050405020304" pitchFamily="18" charset="0"/>
              </a:rPr>
              <a:t>; counter &lt; array.length; counter++ )</a:t>
            </a:r>
          </a:p>
          <a:p>
            <a:pPr eaLnBrk="1" hangingPunct="1">
              <a:spcBef>
                <a:spcPct val="20000"/>
              </a:spcBef>
            </a:pPr>
            <a:r>
              <a:rPr lang="en-US" altLang="zh-CN" sz="825">
                <a:solidFill>
                  <a:srgbClr val="5F5F5F"/>
                </a:solidFill>
                <a:latin typeface="Lucida Console" panose="020B0609040504020204" pitchFamily="49" charset="0"/>
                <a:cs typeface="Arial" panose="020B0604020202020204" pitchFamily="34" charset="0"/>
              </a:rPr>
              <a:t>14    </a:t>
            </a:r>
            <a:r>
              <a:rPr lang="en-US" altLang="zh-CN" sz="825">
                <a:solidFill>
                  <a:srgbClr val="000000"/>
                </a:solidFill>
                <a:latin typeface="Lucida Console" panose="020B0609040504020204" pitchFamily="49" charset="0"/>
                <a:cs typeface="Times New Roman" panose="02020603050405020304" pitchFamily="18" charset="0"/>
              </a:rPr>
              <a:t>         total += array[ counter ];                             </a:t>
            </a:r>
          </a:p>
          <a:p>
            <a:pPr eaLnBrk="1" hangingPunct="1">
              <a:spcBef>
                <a:spcPct val="20000"/>
              </a:spcBef>
            </a:pPr>
            <a:r>
              <a:rPr lang="en-US" altLang="zh-CN" sz="825">
                <a:solidFill>
                  <a:srgbClr val="5F5F5F"/>
                </a:solidFill>
                <a:latin typeface="Lucida Console" panose="020B0609040504020204" pitchFamily="49" charset="0"/>
                <a:cs typeface="Arial" panose="020B0604020202020204" pitchFamily="34" charset="0"/>
              </a:rPr>
              <a:t>15    </a:t>
            </a:r>
            <a:endParaRPr lang="en-US" altLang="zh-CN" sz="825">
              <a:solidFill>
                <a:srgbClr val="000000"/>
              </a:solidFill>
              <a:latin typeface="Lucida Console" panose="020B0609040504020204" pitchFamily="49" charset="0"/>
              <a:cs typeface="Times New Roman" panose="02020603050405020304" pitchFamily="18" charset="0"/>
            </a:endParaRPr>
          </a:p>
          <a:p>
            <a:pPr eaLnBrk="1" hangingPunct="1">
              <a:spcBef>
                <a:spcPct val="20000"/>
              </a:spcBef>
            </a:pPr>
            <a:r>
              <a:rPr lang="en-US" altLang="zh-CN" sz="825">
                <a:solidFill>
                  <a:srgbClr val="5F5F5F"/>
                </a:solidFill>
                <a:latin typeface="Lucida Console" panose="020B0609040504020204" pitchFamily="49" charset="0"/>
                <a:cs typeface="Arial" panose="020B0604020202020204" pitchFamily="34" charset="0"/>
              </a:rPr>
              <a:t>16    </a:t>
            </a:r>
            <a:r>
              <a:rPr lang="en-US" altLang="zh-CN" sz="825">
                <a:solidFill>
                  <a:srgbClr val="000000"/>
                </a:solidFill>
                <a:latin typeface="Lucida Console" panose="020B0609040504020204" pitchFamily="49" charset="0"/>
                <a:cs typeface="Times New Roman" panose="02020603050405020304" pitchFamily="18" charset="0"/>
              </a:rPr>
              <a:t>      JOptionPane.showMessageDialog( </a:t>
            </a:r>
            <a:r>
              <a:rPr lang="en-US" altLang="zh-CN" sz="825">
                <a:solidFill>
                  <a:srgbClr val="0000FF"/>
                </a:solidFill>
                <a:latin typeface="Lucida Console" panose="020B0609040504020204" pitchFamily="49" charset="0"/>
                <a:cs typeface="Times New Roman" panose="02020603050405020304" pitchFamily="18" charset="0"/>
              </a:rPr>
              <a:t>null</a:t>
            </a:r>
            <a:r>
              <a:rPr lang="en-US" altLang="zh-CN" sz="825">
                <a:solidFill>
                  <a:srgbClr val="000000"/>
                </a:solidFill>
                <a:latin typeface="Lucida Console" panose="020B0609040504020204" pitchFamily="49" charset="0"/>
                <a:cs typeface="Times New Roman" panose="02020603050405020304" pitchFamily="18" charset="0"/>
              </a:rPr>
              <a:t>, </a:t>
            </a:r>
          </a:p>
          <a:p>
            <a:pPr eaLnBrk="1" hangingPunct="1">
              <a:spcBef>
                <a:spcPct val="20000"/>
              </a:spcBef>
            </a:pPr>
            <a:r>
              <a:rPr lang="en-US" altLang="zh-CN" sz="825">
                <a:solidFill>
                  <a:srgbClr val="5F5F5F"/>
                </a:solidFill>
                <a:latin typeface="Lucida Console" panose="020B0609040504020204" pitchFamily="49" charset="0"/>
                <a:cs typeface="Arial" panose="020B0604020202020204" pitchFamily="34" charset="0"/>
              </a:rPr>
              <a:t>17    </a:t>
            </a:r>
            <a:r>
              <a:rPr lang="en-US" altLang="zh-CN" sz="825">
                <a:solidFill>
                  <a:srgbClr val="000000"/>
                </a:solidFill>
                <a:latin typeface="Lucida Console" panose="020B0609040504020204" pitchFamily="49" charset="0"/>
                <a:cs typeface="Times New Roman" panose="02020603050405020304" pitchFamily="18" charset="0"/>
              </a:rPr>
              <a:t>        </a:t>
            </a:r>
            <a:r>
              <a:rPr lang="en-US" altLang="zh-CN" sz="825">
                <a:solidFill>
                  <a:srgbClr val="0099FF"/>
                </a:solidFill>
                <a:latin typeface="Lucida Console" panose="020B0609040504020204" pitchFamily="49" charset="0"/>
                <a:cs typeface="Times New Roman" panose="02020603050405020304" pitchFamily="18" charset="0"/>
              </a:rPr>
              <a:t> "Total of array elements: "</a:t>
            </a:r>
            <a:r>
              <a:rPr lang="en-US" altLang="zh-CN" sz="825">
                <a:solidFill>
                  <a:srgbClr val="000000"/>
                </a:solidFill>
                <a:latin typeface="Lucida Console" panose="020B0609040504020204" pitchFamily="49" charset="0"/>
                <a:cs typeface="Times New Roman" panose="02020603050405020304" pitchFamily="18" charset="0"/>
              </a:rPr>
              <a:t> + total,</a:t>
            </a:r>
          </a:p>
          <a:p>
            <a:pPr eaLnBrk="1" hangingPunct="1">
              <a:spcBef>
                <a:spcPct val="20000"/>
              </a:spcBef>
            </a:pPr>
            <a:r>
              <a:rPr lang="en-US" altLang="zh-CN" sz="825">
                <a:solidFill>
                  <a:srgbClr val="5F5F5F"/>
                </a:solidFill>
                <a:latin typeface="Lucida Console" panose="020B0609040504020204" pitchFamily="49" charset="0"/>
                <a:cs typeface="Arial" panose="020B0604020202020204" pitchFamily="34" charset="0"/>
              </a:rPr>
              <a:t>18    </a:t>
            </a:r>
            <a:r>
              <a:rPr lang="en-US" altLang="zh-CN" sz="825">
                <a:solidFill>
                  <a:srgbClr val="000000"/>
                </a:solidFill>
                <a:latin typeface="Lucida Console" panose="020B0609040504020204" pitchFamily="49" charset="0"/>
                <a:cs typeface="Times New Roman" panose="02020603050405020304" pitchFamily="18" charset="0"/>
              </a:rPr>
              <a:t>         </a:t>
            </a:r>
            <a:r>
              <a:rPr lang="en-US" altLang="zh-CN" sz="825">
                <a:solidFill>
                  <a:srgbClr val="0099FF"/>
                </a:solidFill>
                <a:latin typeface="Lucida Console" panose="020B0609040504020204" pitchFamily="49" charset="0"/>
                <a:cs typeface="Times New Roman" panose="02020603050405020304" pitchFamily="18" charset="0"/>
              </a:rPr>
              <a:t>"Sum the Elements of an Array"</a:t>
            </a:r>
            <a:r>
              <a:rPr lang="en-US" altLang="zh-CN" sz="825">
                <a:solidFill>
                  <a:srgbClr val="000000"/>
                </a:solidFill>
                <a:latin typeface="Lucida Console" panose="020B0609040504020204" pitchFamily="49" charset="0"/>
                <a:cs typeface="Times New Roman" panose="02020603050405020304" pitchFamily="18" charset="0"/>
              </a:rPr>
              <a:t>,</a:t>
            </a:r>
          </a:p>
          <a:p>
            <a:pPr eaLnBrk="1" hangingPunct="1">
              <a:spcBef>
                <a:spcPct val="20000"/>
              </a:spcBef>
            </a:pPr>
            <a:r>
              <a:rPr lang="en-US" altLang="zh-CN" sz="825">
                <a:solidFill>
                  <a:srgbClr val="5F5F5F"/>
                </a:solidFill>
                <a:latin typeface="Lucida Console" panose="020B0609040504020204" pitchFamily="49" charset="0"/>
                <a:cs typeface="Arial" panose="020B0604020202020204" pitchFamily="34" charset="0"/>
              </a:rPr>
              <a:t>19    </a:t>
            </a:r>
            <a:r>
              <a:rPr lang="en-US" altLang="zh-CN" sz="825">
                <a:solidFill>
                  <a:srgbClr val="000000"/>
                </a:solidFill>
                <a:latin typeface="Lucida Console" panose="020B0609040504020204" pitchFamily="49" charset="0"/>
                <a:cs typeface="Times New Roman" panose="02020603050405020304" pitchFamily="18" charset="0"/>
              </a:rPr>
              <a:t>         </a:t>
            </a:r>
            <a:r>
              <a:rPr lang="en-US" altLang="zh-CN" sz="825">
                <a:solidFill>
                  <a:srgbClr val="0099FF"/>
                </a:solidFill>
                <a:latin typeface="Lucida Console" panose="020B0609040504020204" pitchFamily="49" charset="0"/>
                <a:cs typeface="Times New Roman" panose="02020603050405020304" pitchFamily="18" charset="0"/>
              </a:rPr>
              <a:t>JOptionPane.INFORMATION_MESSAGE</a:t>
            </a:r>
            <a:r>
              <a:rPr lang="en-US" altLang="zh-CN" sz="825">
                <a:solidFill>
                  <a:srgbClr val="000000"/>
                </a:solidFill>
                <a:latin typeface="Lucida Console" panose="020B0609040504020204" pitchFamily="49" charset="0"/>
                <a:cs typeface="Times New Roman" panose="02020603050405020304" pitchFamily="18" charset="0"/>
              </a:rPr>
              <a:t> );</a:t>
            </a:r>
          </a:p>
          <a:p>
            <a:pPr eaLnBrk="1" hangingPunct="1">
              <a:spcBef>
                <a:spcPct val="20000"/>
              </a:spcBef>
            </a:pPr>
            <a:r>
              <a:rPr lang="en-US" altLang="zh-CN" sz="825">
                <a:solidFill>
                  <a:srgbClr val="5F5F5F"/>
                </a:solidFill>
                <a:latin typeface="Lucida Console" panose="020B0609040504020204" pitchFamily="49" charset="0"/>
                <a:cs typeface="Arial" panose="020B0604020202020204" pitchFamily="34" charset="0"/>
              </a:rPr>
              <a:t>20    </a:t>
            </a:r>
            <a:endParaRPr lang="en-US" altLang="zh-CN" sz="825">
              <a:solidFill>
                <a:srgbClr val="000000"/>
              </a:solidFill>
              <a:latin typeface="Lucida Console" panose="020B0609040504020204" pitchFamily="49" charset="0"/>
              <a:cs typeface="Times New Roman" panose="02020603050405020304" pitchFamily="18" charset="0"/>
            </a:endParaRPr>
          </a:p>
          <a:p>
            <a:pPr eaLnBrk="1" hangingPunct="1">
              <a:spcBef>
                <a:spcPct val="20000"/>
              </a:spcBef>
            </a:pPr>
            <a:r>
              <a:rPr lang="en-US" altLang="zh-CN" sz="825">
                <a:solidFill>
                  <a:srgbClr val="5F5F5F"/>
                </a:solidFill>
                <a:latin typeface="Lucida Console" panose="020B0609040504020204" pitchFamily="49" charset="0"/>
                <a:cs typeface="Arial" panose="020B0604020202020204" pitchFamily="34" charset="0"/>
              </a:rPr>
              <a:t>21    </a:t>
            </a:r>
            <a:r>
              <a:rPr lang="en-US" altLang="zh-CN" sz="825">
                <a:solidFill>
                  <a:srgbClr val="000000"/>
                </a:solidFill>
                <a:latin typeface="Lucida Console" panose="020B0609040504020204" pitchFamily="49" charset="0"/>
                <a:cs typeface="Times New Roman" panose="02020603050405020304" pitchFamily="18" charset="0"/>
              </a:rPr>
              <a:t>      System.exit( </a:t>
            </a:r>
            <a:r>
              <a:rPr lang="en-US" altLang="zh-CN" sz="825">
                <a:solidFill>
                  <a:srgbClr val="0099FF"/>
                </a:solidFill>
                <a:latin typeface="Lucida Console" panose="020B0609040504020204" pitchFamily="49" charset="0"/>
                <a:cs typeface="Times New Roman" panose="02020603050405020304" pitchFamily="18" charset="0"/>
              </a:rPr>
              <a:t>0</a:t>
            </a:r>
            <a:r>
              <a:rPr lang="en-US" altLang="zh-CN" sz="825">
                <a:solidFill>
                  <a:srgbClr val="000000"/>
                </a:solidFill>
                <a:latin typeface="Lucida Console" panose="020B0609040504020204" pitchFamily="49" charset="0"/>
                <a:cs typeface="Times New Roman" panose="02020603050405020304" pitchFamily="18" charset="0"/>
              </a:rPr>
              <a:t> );</a:t>
            </a:r>
          </a:p>
          <a:p>
            <a:pPr eaLnBrk="1" hangingPunct="1">
              <a:spcBef>
                <a:spcPct val="20000"/>
              </a:spcBef>
            </a:pPr>
            <a:r>
              <a:rPr lang="en-US" altLang="zh-CN" sz="825">
                <a:solidFill>
                  <a:srgbClr val="5F5F5F"/>
                </a:solidFill>
                <a:latin typeface="Lucida Console" panose="020B0609040504020204" pitchFamily="49" charset="0"/>
                <a:cs typeface="Arial" panose="020B0604020202020204" pitchFamily="34" charset="0"/>
              </a:rPr>
              <a:t>22    </a:t>
            </a:r>
            <a:endParaRPr lang="en-US" altLang="zh-CN" sz="825">
              <a:solidFill>
                <a:srgbClr val="000000"/>
              </a:solidFill>
              <a:latin typeface="Lucida Console" panose="020B0609040504020204" pitchFamily="49" charset="0"/>
              <a:cs typeface="Times New Roman" panose="02020603050405020304" pitchFamily="18" charset="0"/>
            </a:endParaRPr>
          </a:p>
          <a:p>
            <a:pPr eaLnBrk="1" hangingPunct="1">
              <a:spcBef>
                <a:spcPct val="20000"/>
              </a:spcBef>
            </a:pPr>
            <a:r>
              <a:rPr lang="en-US" altLang="zh-CN" sz="825">
                <a:solidFill>
                  <a:srgbClr val="5F5F5F"/>
                </a:solidFill>
                <a:latin typeface="Lucida Console" panose="020B0609040504020204" pitchFamily="49" charset="0"/>
                <a:cs typeface="Arial" panose="020B0604020202020204" pitchFamily="34" charset="0"/>
              </a:rPr>
              <a:t>23    </a:t>
            </a:r>
            <a:r>
              <a:rPr lang="en-US" altLang="zh-CN" sz="825">
                <a:solidFill>
                  <a:srgbClr val="000000"/>
                </a:solidFill>
                <a:latin typeface="Lucida Console" panose="020B0609040504020204" pitchFamily="49" charset="0"/>
                <a:cs typeface="Times New Roman" panose="02020603050405020304" pitchFamily="18" charset="0"/>
              </a:rPr>
              <a:t>   } </a:t>
            </a:r>
            <a:r>
              <a:rPr lang="en-US" altLang="zh-CN" sz="825">
                <a:solidFill>
                  <a:srgbClr val="008000"/>
                </a:solidFill>
                <a:latin typeface="Lucida Console" panose="020B0609040504020204" pitchFamily="49" charset="0"/>
                <a:cs typeface="Times New Roman" panose="02020603050405020304" pitchFamily="18" charset="0"/>
              </a:rPr>
              <a:t>// end main</a:t>
            </a:r>
            <a:endParaRPr lang="en-US" altLang="zh-CN" sz="825">
              <a:solidFill>
                <a:srgbClr val="000000"/>
              </a:solidFill>
              <a:latin typeface="Lucida Console" panose="020B0609040504020204" pitchFamily="49" charset="0"/>
              <a:cs typeface="Times New Roman" panose="02020603050405020304" pitchFamily="18" charset="0"/>
            </a:endParaRPr>
          </a:p>
          <a:p>
            <a:pPr eaLnBrk="1" hangingPunct="1">
              <a:spcBef>
                <a:spcPct val="20000"/>
              </a:spcBef>
            </a:pPr>
            <a:r>
              <a:rPr lang="en-US" altLang="zh-CN" sz="825">
                <a:solidFill>
                  <a:srgbClr val="5F5F5F"/>
                </a:solidFill>
                <a:latin typeface="Lucida Console" panose="020B0609040504020204" pitchFamily="49" charset="0"/>
                <a:cs typeface="Arial" panose="020B0604020202020204" pitchFamily="34" charset="0"/>
              </a:rPr>
              <a:t>24    </a:t>
            </a:r>
            <a:r>
              <a:rPr lang="en-US" altLang="zh-CN" sz="825">
                <a:solidFill>
                  <a:srgbClr val="000000"/>
                </a:solidFill>
                <a:latin typeface="Lucida Console" panose="020B0609040504020204" pitchFamily="49" charset="0"/>
                <a:cs typeface="Times New Roman" panose="02020603050405020304" pitchFamily="18" charset="0"/>
              </a:rPr>
              <a:t>   </a:t>
            </a:r>
          </a:p>
          <a:p>
            <a:pPr eaLnBrk="1" hangingPunct="1">
              <a:spcBef>
                <a:spcPct val="20000"/>
              </a:spcBef>
            </a:pPr>
            <a:r>
              <a:rPr lang="en-US" altLang="zh-CN" sz="825">
                <a:solidFill>
                  <a:srgbClr val="5F5F5F"/>
                </a:solidFill>
                <a:latin typeface="Lucida Console" panose="020B0609040504020204" pitchFamily="49" charset="0"/>
                <a:cs typeface="Arial" panose="020B0604020202020204" pitchFamily="34" charset="0"/>
              </a:rPr>
              <a:t>25    </a:t>
            </a:r>
            <a:r>
              <a:rPr lang="en-US" altLang="zh-CN" sz="825">
                <a:solidFill>
                  <a:srgbClr val="000000"/>
                </a:solidFill>
                <a:latin typeface="Lucida Console" panose="020B0609040504020204" pitchFamily="49" charset="0"/>
                <a:cs typeface="Times New Roman" panose="02020603050405020304" pitchFamily="18" charset="0"/>
              </a:rPr>
              <a:t>} </a:t>
            </a:r>
            <a:r>
              <a:rPr lang="en-US" altLang="zh-CN" sz="825">
                <a:solidFill>
                  <a:srgbClr val="008000"/>
                </a:solidFill>
                <a:latin typeface="Lucida Console" panose="020B0609040504020204" pitchFamily="49" charset="0"/>
                <a:cs typeface="Times New Roman" panose="02020603050405020304" pitchFamily="18" charset="0"/>
              </a:rPr>
              <a:t>// end class SumArray</a:t>
            </a:r>
            <a:endParaRPr lang="en-US" altLang="zh-CN" sz="825">
              <a:solidFill>
                <a:srgbClr val="FFFFFF"/>
              </a:solidFill>
              <a:latin typeface="Lucida Console" panose="020B0609040504020204" pitchFamily="49" charset="0"/>
            </a:endParaRPr>
          </a:p>
        </p:txBody>
      </p:sp>
      <p:grpSp>
        <p:nvGrpSpPr>
          <p:cNvPr id="568323" name="Group 3"/>
          <p:cNvGrpSpPr>
            <a:grpSpLocks/>
          </p:cNvGrpSpPr>
          <p:nvPr/>
        </p:nvGrpSpPr>
        <p:grpSpPr bwMode="auto">
          <a:xfrm>
            <a:off x="2681288" y="357188"/>
            <a:ext cx="3200400" cy="1028700"/>
            <a:chOff x="1296" y="624"/>
            <a:chExt cx="2688" cy="864"/>
          </a:xfrm>
        </p:grpSpPr>
        <p:sp>
          <p:nvSpPr>
            <p:cNvPr id="27656" name="Text Box 4"/>
            <p:cNvSpPr txBox="1">
              <a:spLocks noChangeArrowheads="1"/>
            </p:cNvSpPr>
            <p:nvPr/>
          </p:nvSpPr>
          <p:spPr bwMode="auto">
            <a:xfrm>
              <a:off x="2496" y="624"/>
              <a:ext cx="1488" cy="388"/>
            </a:xfrm>
            <a:prstGeom prst="rect">
              <a:avLst/>
            </a:prstGeom>
            <a:solidFill>
              <a:srgbClr val="99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a:spcBef>
                  <a:spcPct val="50000"/>
                </a:spcBef>
              </a:pPr>
              <a:r>
                <a:rPr lang="zh-CN" altLang="en-US" sz="1200" b="0">
                  <a:latin typeface="Times New Roman" panose="02020603050405020304" pitchFamily="18" charset="0"/>
                  <a:cs typeface="Times New Roman" panose="02020603050405020304" pitchFamily="18" charset="0"/>
                </a:rPr>
                <a:t>通过初始化列表方式声明一个数组并生成对象 </a:t>
              </a:r>
            </a:p>
          </p:txBody>
        </p:sp>
        <p:sp>
          <p:nvSpPr>
            <p:cNvPr id="27657" name="Line 5"/>
            <p:cNvSpPr>
              <a:spLocks noChangeShapeType="1"/>
            </p:cNvSpPr>
            <p:nvPr/>
          </p:nvSpPr>
          <p:spPr bwMode="auto">
            <a:xfrm flipH="1">
              <a:off x="2016" y="816"/>
              <a:ext cx="480" cy="67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7658" name="Line 6"/>
            <p:cNvSpPr>
              <a:spLocks noChangeShapeType="1"/>
            </p:cNvSpPr>
            <p:nvPr/>
          </p:nvSpPr>
          <p:spPr bwMode="auto">
            <a:xfrm flipH="1">
              <a:off x="1296" y="816"/>
              <a:ext cx="1200" cy="62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grpSp>
        <p:nvGrpSpPr>
          <p:cNvPr id="568327" name="Group 7"/>
          <p:cNvGrpSpPr>
            <a:grpSpLocks/>
          </p:cNvGrpSpPr>
          <p:nvPr/>
        </p:nvGrpSpPr>
        <p:grpSpPr bwMode="auto">
          <a:xfrm>
            <a:off x="4219575" y="2562225"/>
            <a:ext cx="2343150" cy="461963"/>
            <a:chOff x="2352" y="2064"/>
            <a:chExt cx="1968" cy="388"/>
          </a:xfrm>
        </p:grpSpPr>
        <p:sp>
          <p:nvSpPr>
            <p:cNvPr id="27654" name="Text Box 8"/>
            <p:cNvSpPr txBox="1">
              <a:spLocks noChangeArrowheads="1"/>
            </p:cNvSpPr>
            <p:nvPr/>
          </p:nvSpPr>
          <p:spPr bwMode="auto">
            <a:xfrm>
              <a:off x="2976" y="2064"/>
              <a:ext cx="1344" cy="388"/>
            </a:xfrm>
            <a:prstGeom prst="rect">
              <a:avLst/>
            </a:prstGeom>
            <a:solidFill>
              <a:srgbClr val="99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a:spcBef>
                  <a:spcPct val="50000"/>
                </a:spcBef>
              </a:pPr>
              <a:r>
                <a:rPr lang="zh-CN" altLang="en-US" sz="1200" b="0">
                  <a:latin typeface="Times New Roman" panose="02020603050405020304" pitchFamily="18" charset="0"/>
                  <a:cs typeface="Times New Roman" panose="02020603050405020304" pitchFamily="18" charset="0"/>
                </a:rPr>
                <a:t>对数组中的每个值求和</a:t>
              </a:r>
            </a:p>
          </p:txBody>
        </p:sp>
        <p:sp>
          <p:nvSpPr>
            <p:cNvPr id="27655" name="Line 9"/>
            <p:cNvSpPr>
              <a:spLocks noChangeShapeType="1"/>
            </p:cNvSpPr>
            <p:nvPr/>
          </p:nvSpPr>
          <p:spPr bwMode="auto">
            <a:xfrm flipH="1" flipV="1">
              <a:off x="2352" y="2064"/>
              <a:ext cx="624" cy="9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pic>
        <p:nvPicPr>
          <p:cNvPr id="568330"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33825" y="3990976"/>
            <a:ext cx="1960960" cy="841772"/>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128270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2" presetClass="entr" presetSubtype="0" fill="hold" grpId="0" nodeType="clickEffect">
                                  <p:stCondLst>
                                    <p:cond delay="0"/>
                                  </p:stCondLst>
                                  <p:childTnLst>
                                    <p:set>
                                      <p:cBhvr>
                                        <p:cTn id="6" dur="1" fill="hold">
                                          <p:stCondLst>
                                            <p:cond delay="0"/>
                                          </p:stCondLst>
                                        </p:cTn>
                                        <p:tgtEl>
                                          <p:spTgt spid="568322"/>
                                        </p:tgtEl>
                                        <p:attrNameLst>
                                          <p:attrName>style.visibility</p:attrName>
                                        </p:attrNameLst>
                                      </p:cBhvr>
                                      <p:to>
                                        <p:strVal val="visible"/>
                                      </p:to>
                                    </p:set>
                                    <p:animScale>
                                      <p:cBhvr>
                                        <p:cTn id="7" dur="1000" decel="50000" fill="hold">
                                          <p:stCondLst>
                                            <p:cond delay="0"/>
                                          </p:stCondLst>
                                        </p:cTn>
                                        <p:tgtEl>
                                          <p:spTgt spid="568322"/>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568322"/>
                                        </p:tgtEl>
                                        <p:attrNameLst>
                                          <p:attrName>ppt_x</p:attrName>
                                          <p:attrName>ppt_y</p:attrName>
                                        </p:attrNameLst>
                                      </p:cBhvr>
                                    </p:animMotion>
                                    <p:animEffect transition="in" filter="fade">
                                      <p:cBhvr>
                                        <p:cTn id="9" dur="1000"/>
                                        <p:tgtEl>
                                          <p:spTgt spid="568322"/>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1" presetClass="entr" presetSubtype="0" fill="hold" nodeType="clickEffect">
                                  <p:stCondLst>
                                    <p:cond delay="0"/>
                                  </p:stCondLst>
                                  <p:childTnLst>
                                    <p:set>
                                      <p:cBhvr>
                                        <p:cTn id="13" dur="1" fill="hold">
                                          <p:stCondLst>
                                            <p:cond delay="499"/>
                                          </p:stCondLst>
                                        </p:cTn>
                                        <p:tgtEl>
                                          <p:spTgt spid="568323"/>
                                        </p:tgtEl>
                                        <p:attrNameLst>
                                          <p:attrName>style.visibility</p:attrName>
                                        </p:attrNameLst>
                                      </p:cBhvr>
                                      <p:to>
                                        <p:strVal val="visible"/>
                                      </p:to>
                                    </p:set>
                                  </p:childTnLst>
                                  <p:subTnLst>
                                    <p:set>
                                      <p:cBhvr override="childStyle">
                                        <p:cTn dur="1" fill="hold" display="0" masterRel="nextClick" afterEffect="1"/>
                                        <p:tgtEl>
                                          <p:spTgt spid="568323"/>
                                        </p:tgtEl>
                                        <p:attrNameLst>
                                          <p:attrName>style.visibility</p:attrName>
                                        </p:attrNameLst>
                                      </p:cBhvr>
                                      <p:to>
                                        <p:strVal val="hidden"/>
                                      </p:to>
                                    </p:set>
                                  </p:subTnLst>
                                </p:cTn>
                              </p:par>
                            </p:childTnLst>
                          </p:cTn>
                        </p:par>
                      </p:childTnLst>
                    </p:cTn>
                  </p:par>
                  <p:par>
                    <p:cTn id="14" fill="hold" nodeType="clickPar">
                      <p:stCondLst>
                        <p:cond delay="indefinite"/>
                      </p:stCondLst>
                      <p:childTnLst>
                        <p:par>
                          <p:cTn id="15" fill="hold" nodeType="withGroup">
                            <p:stCondLst>
                              <p:cond delay="0"/>
                            </p:stCondLst>
                            <p:childTnLst>
                              <p:par>
                                <p:cTn id="16" presetID="1" presetClass="entr" presetSubtype="0" fill="hold" nodeType="clickEffect">
                                  <p:stCondLst>
                                    <p:cond delay="0"/>
                                  </p:stCondLst>
                                  <p:childTnLst>
                                    <p:set>
                                      <p:cBhvr>
                                        <p:cTn id="17" dur="1" fill="hold">
                                          <p:stCondLst>
                                            <p:cond delay="499"/>
                                          </p:stCondLst>
                                        </p:cTn>
                                        <p:tgtEl>
                                          <p:spTgt spid="568327"/>
                                        </p:tgtEl>
                                        <p:attrNameLst>
                                          <p:attrName>style.visibility</p:attrName>
                                        </p:attrNameLst>
                                      </p:cBhvr>
                                      <p:to>
                                        <p:strVal val="visible"/>
                                      </p:to>
                                    </p:set>
                                  </p:childTnLst>
                                  <p:subTnLst>
                                    <p:set>
                                      <p:cBhvr override="childStyle">
                                        <p:cTn dur="1" fill="hold" display="0" masterRel="nextClick" afterEffect="1"/>
                                        <p:tgtEl>
                                          <p:spTgt spid="568327"/>
                                        </p:tgtEl>
                                        <p:attrNameLst>
                                          <p:attrName>style.visibility</p:attrName>
                                        </p:attrNameLst>
                                      </p:cBhvr>
                                      <p:to>
                                        <p:strVal val="hidden"/>
                                      </p:to>
                                    </p:set>
                                  </p:subTnLst>
                                </p:cTn>
                              </p:par>
                            </p:childTnLst>
                          </p:cTn>
                        </p:par>
                      </p:childTnLst>
                    </p:cTn>
                  </p:par>
                  <p:par>
                    <p:cTn id="18" fill="hold" nodeType="clickPar">
                      <p:stCondLst>
                        <p:cond delay="indefinite"/>
                      </p:stCondLst>
                      <p:childTnLst>
                        <p:par>
                          <p:cTn id="19" fill="hold" nodeType="withGroup">
                            <p:stCondLst>
                              <p:cond delay="0"/>
                            </p:stCondLst>
                            <p:childTnLst>
                              <p:par>
                                <p:cTn id="20" presetID="15" presetClass="entr" presetSubtype="0" fill="hold" nodeType="clickEffect">
                                  <p:stCondLst>
                                    <p:cond delay="0"/>
                                  </p:stCondLst>
                                  <p:childTnLst>
                                    <p:set>
                                      <p:cBhvr>
                                        <p:cTn id="21" dur="1" fill="hold">
                                          <p:stCondLst>
                                            <p:cond delay="0"/>
                                          </p:stCondLst>
                                        </p:cTn>
                                        <p:tgtEl>
                                          <p:spTgt spid="568330"/>
                                        </p:tgtEl>
                                        <p:attrNameLst>
                                          <p:attrName>style.visibility</p:attrName>
                                        </p:attrNameLst>
                                      </p:cBhvr>
                                      <p:to>
                                        <p:strVal val="visible"/>
                                      </p:to>
                                    </p:set>
                                    <p:anim calcmode="lin" valueType="num">
                                      <p:cBhvr>
                                        <p:cTn id="22" dur="1000" fill="hold"/>
                                        <p:tgtEl>
                                          <p:spTgt spid="568330"/>
                                        </p:tgtEl>
                                        <p:attrNameLst>
                                          <p:attrName>ppt_w</p:attrName>
                                        </p:attrNameLst>
                                      </p:cBhvr>
                                      <p:tavLst>
                                        <p:tav tm="0">
                                          <p:val>
                                            <p:fltVal val="0"/>
                                          </p:val>
                                        </p:tav>
                                        <p:tav tm="100000">
                                          <p:val>
                                            <p:strVal val="#ppt_w"/>
                                          </p:val>
                                        </p:tav>
                                      </p:tavLst>
                                    </p:anim>
                                    <p:anim calcmode="lin" valueType="num">
                                      <p:cBhvr>
                                        <p:cTn id="23" dur="1000" fill="hold"/>
                                        <p:tgtEl>
                                          <p:spTgt spid="568330"/>
                                        </p:tgtEl>
                                        <p:attrNameLst>
                                          <p:attrName>ppt_h</p:attrName>
                                        </p:attrNameLst>
                                      </p:cBhvr>
                                      <p:tavLst>
                                        <p:tav tm="0">
                                          <p:val>
                                            <p:fltVal val="0"/>
                                          </p:val>
                                        </p:tav>
                                        <p:tav tm="100000">
                                          <p:val>
                                            <p:strVal val="#ppt_h"/>
                                          </p:val>
                                        </p:tav>
                                      </p:tavLst>
                                    </p:anim>
                                    <p:anim calcmode="lin" valueType="num">
                                      <p:cBhvr>
                                        <p:cTn id="24" dur="1000" fill="hold"/>
                                        <p:tgtEl>
                                          <p:spTgt spid="568330"/>
                                        </p:tgtEl>
                                        <p:attrNameLst>
                                          <p:attrName>ppt_x</p:attrName>
                                        </p:attrNameLst>
                                      </p:cBhvr>
                                      <p:tavLst>
                                        <p:tav tm="0" fmla="#ppt_x+(cos(-2*pi*(1-$))*-#ppt_x-sin(-2*pi*(1-$))*(1-#ppt_y))*(1-$)">
                                          <p:val>
                                            <p:fltVal val="0"/>
                                          </p:val>
                                        </p:tav>
                                        <p:tav tm="100000">
                                          <p:val>
                                            <p:fltVal val="1"/>
                                          </p:val>
                                        </p:tav>
                                      </p:tavLst>
                                    </p:anim>
                                    <p:anim calcmode="lin" valueType="num">
                                      <p:cBhvr>
                                        <p:cTn id="25" dur="1000" fill="hold"/>
                                        <p:tgtEl>
                                          <p:spTgt spid="568330"/>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8322"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灯片编号占位符 3"/>
          <p:cNvSpPr>
            <a:spLocks noGrp="1"/>
          </p:cNvSpPr>
          <p:nvPr>
            <p:ph type="sldNum" sz="quarter" idx="10"/>
          </p:nvPr>
        </p:nvSpPr>
        <p:spPr>
          <a:noFill/>
        </p:spPr>
        <p:txBody>
          <a:bodyPr/>
          <a:lstStyle>
            <a:lvl1pPr eaLnBrk="0" hangingPunct="0">
              <a:defRPr b="1">
                <a:solidFill>
                  <a:schemeClr val="tx1"/>
                </a:solidFill>
                <a:latin typeface="Arial" panose="020B0604020202020204" pitchFamily="34" charset="0"/>
                <a:ea typeface="宋体" panose="02010600030101010101" pitchFamily="2" charset="-122"/>
              </a:defRPr>
            </a:lvl1pPr>
            <a:lvl2pPr marL="557213" indent="-214313" eaLnBrk="0" hangingPunct="0">
              <a:defRPr b="1">
                <a:solidFill>
                  <a:schemeClr val="tx1"/>
                </a:solidFill>
                <a:latin typeface="Arial" panose="020B0604020202020204" pitchFamily="34" charset="0"/>
                <a:ea typeface="宋体" panose="02010600030101010101" pitchFamily="2" charset="-122"/>
              </a:defRPr>
            </a:lvl2pPr>
            <a:lvl3pPr marL="857250" indent="-171450" eaLnBrk="0" hangingPunct="0">
              <a:defRPr b="1">
                <a:solidFill>
                  <a:schemeClr val="tx1"/>
                </a:solidFill>
                <a:latin typeface="Arial" panose="020B0604020202020204" pitchFamily="34" charset="0"/>
                <a:ea typeface="宋体" panose="02010600030101010101" pitchFamily="2" charset="-122"/>
              </a:defRPr>
            </a:lvl3pPr>
            <a:lvl4pPr marL="1200150" indent="-171450" eaLnBrk="0" hangingPunct="0">
              <a:defRPr b="1">
                <a:solidFill>
                  <a:schemeClr val="tx1"/>
                </a:solidFill>
                <a:latin typeface="Arial" panose="020B0604020202020204" pitchFamily="34" charset="0"/>
                <a:ea typeface="宋体" panose="02010600030101010101" pitchFamily="2" charset="-122"/>
              </a:defRPr>
            </a:lvl4pPr>
            <a:lvl5pPr marL="1543050" indent="-171450" eaLnBrk="0" hangingPunct="0">
              <a:defRPr b="1">
                <a:solidFill>
                  <a:schemeClr val="tx1"/>
                </a:solidFill>
                <a:latin typeface="Arial" panose="020B0604020202020204" pitchFamily="34" charset="0"/>
                <a:ea typeface="宋体" panose="02010600030101010101" pitchFamily="2" charset="-122"/>
              </a:defRPr>
            </a:lvl5pPr>
            <a:lvl6pPr marL="1885950" indent="-17145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228850" indent="-17145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2571750" indent="-17145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2914650" indent="-17145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fld id="{887A7E48-2E81-49E0-B6B5-6F9F451D5FEB}" type="slidenum">
              <a:rPr lang="en-US" altLang="zh-CN" b="0">
                <a:solidFill>
                  <a:srgbClr val="66FFFF"/>
                </a:solidFill>
                <a:latin typeface="Courier New" panose="02070309020205020404" pitchFamily="49" charset="0"/>
              </a:rPr>
              <a:pPr eaLnBrk="1" hangingPunct="1"/>
              <a:t>26</a:t>
            </a:fld>
            <a:endParaRPr lang="en-US" altLang="zh-CN" b="0">
              <a:solidFill>
                <a:srgbClr val="66FFFF"/>
              </a:solidFill>
              <a:latin typeface="Courier New" panose="02070309020205020404" pitchFamily="49" charset="0"/>
            </a:endParaRPr>
          </a:p>
        </p:txBody>
      </p:sp>
      <p:sp>
        <p:nvSpPr>
          <p:cNvPr id="28675" name="Rectangle 2"/>
          <p:cNvSpPr>
            <a:spLocks noGrp="1" noChangeArrowheads="1"/>
          </p:cNvSpPr>
          <p:nvPr>
            <p:ph type="title"/>
          </p:nvPr>
        </p:nvSpPr>
        <p:spPr/>
        <p:txBody>
          <a:bodyPr>
            <a:normAutofit fontScale="90000"/>
          </a:bodyPr>
          <a:lstStyle/>
          <a:p>
            <a:pPr eaLnBrk="1" hangingPunct="1"/>
            <a:r>
              <a:rPr lang="en-US" altLang="zh-CN" smtClean="0"/>
              <a:t>Examples Using Arrays </a:t>
            </a:r>
          </a:p>
        </p:txBody>
      </p:sp>
      <p:sp>
        <p:nvSpPr>
          <p:cNvPr id="28676" name="Rectangle 3"/>
          <p:cNvSpPr>
            <a:spLocks noGrp="1" noChangeArrowheads="1"/>
          </p:cNvSpPr>
          <p:nvPr>
            <p:ph type="body" idx="1"/>
          </p:nvPr>
        </p:nvSpPr>
        <p:spPr/>
        <p:txBody>
          <a:bodyPr/>
          <a:lstStyle/>
          <a:p>
            <a:pPr eaLnBrk="1" hangingPunct="1"/>
            <a:r>
              <a:rPr lang="en-US" altLang="zh-CN" dirty="0" smtClean="0"/>
              <a:t>Using histograms do display array data graphically</a:t>
            </a:r>
          </a:p>
          <a:p>
            <a:pPr lvl="1" eaLnBrk="1" hangingPunct="1"/>
            <a:r>
              <a:rPr lang="en-US" altLang="zh-CN" dirty="0" smtClean="0"/>
              <a:t>Histogram</a:t>
            </a:r>
          </a:p>
          <a:p>
            <a:pPr lvl="2" eaLnBrk="1" hangingPunct="1"/>
            <a:r>
              <a:rPr lang="en-US" altLang="zh-CN" dirty="0" smtClean="0"/>
              <a:t>Plot each numeric value as bar of asterisks (</a:t>
            </a:r>
            <a:r>
              <a:rPr lang="en-US" altLang="zh-CN" dirty="0" smtClean="0">
                <a:latin typeface="Lucida Console" panose="020B0609040504020204" pitchFamily="49" charset="0"/>
              </a:rPr>
              <a:t>*</a:t>
            </a:r>
            <a:r>
              <a:rPr lang="en-US" altLang="zh-CN" dirty="0" smtClean="0"/>
              <a:t>)</a:t>
            </a:r>
          </a:p>
          <a:p>
            <a:pPr eaLnBrk="1" hangingPunct="1"/>
            <a:endParaRPr lang="en-US" altLang="zh-CN" dirty="0" smtClean="0"/>
          </a:p>
        </p:txBody>
      </p:sp>
    </p:spTree>
    <p:extLst>
      <p:ext uri="{BB962C8B-B14F-4D97-AF65-F5344CB8AC3E}">
        <p14:creationId xmlns:p14="http://schemas.microsoft.com/office/powerpoint/2010/main" val="410956066"/>
      </p:ext>
    </p:extLst>
  </p:cSld>
  <p:clrMapOvr>
    <a:masterClrMapping/>
  </p:clrMapOvr>
  <p:transition spd="slow">
    <p:fade thruBlk="1"/>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0370" name="Rectangle 2"/>
          <p:cNvSpPr>
            <a:spLocks noChangeArrowheads="1"/>
          </p:cNvSpPr>
          <p:nvPr/>
        </p:nvSpPr>
        <p:spPr bwMode="auto">
          <a:xfrm>
            <a:off x="1197769" y="170260"/>
            <a:ext cx="5203031" cy="3887390"/>
          </a:xfrm>
          <a:prstGeom prst="rect">
            <a:avLst/>
          </a:prstGeom>
          <a:solidFill>
            <a:srgbClr val="FFE6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spcBef>
                <a:spcPct val="20000"/>
              </a:spcBef>
            </a:pPr>
            <a:r>
              <a:rPr lang="en-US" altLang="zh-CN" sz="825">
                <a:solidFill>
                  <a:srgbClr val="5F5F5F"/>
                </a:solidFill>
                <a:latin typeface="Lucida Console" panose="020B0609040504020204" pitchFamily="49" charset="0"/>
                <a:cs typeface="Arial" panose="020B0604020202020204" pitchFamily="34" charset="0"/>
              </a:rPr>
              <a:t>1      </a:t>
            </a:r>
            <a:r>
              <a:rPr lang="en-US" altLang="zh-CN" sz="825">
                <a:solidFill>
                  <a:srgbClr val="008000"/>
                </a:solidFill>
                <a:latin typeface="Lucida Console" panose="020B0609040504020204" pitchFamily="49" charset="0"/>
                <a:cs typeface="Times New Roman" panose="02020603050405020304" pitchFamily="18" charset="0"/>
              </a:rPr>
              <a:t>// Fig. 7.6: Histogram.java</a:t>
            </a:r>
            <a:endParaRPr lang="en-US" altLang="zh-CN" sz="825">
              <a:solidFill>
                <a:srgbClr val="000000"/>
              </a:solidFill>
              <a:latin typeface="Lucida Console" panose="020B0609040504020204" pitchFamily="49" charset="0"/>
              <a:cs typeface="Times New Roman" panose="02020603050405020304" pitchFamily="18" charset="0"/>
            </a:endParaRPr>
          </a:p>
          <a:p>
            <a:pPr eaLnBrk="1" hangingPunct="1">
              <a:spcBef>
                <a:spcPct val="20000"/>
              </a:spcBef>
            </a:pPr>
            <a:r>
              <a:rPr lang="en-US" altLang="zh-CN" sz="825">
                <a:solidFill>
                  <a:srgbClr val="5F5F5F"/>
                </a:solidFill>
                <a:latin typeface="Lucida Console" panose="020B0609040504020204" pitchFamily="49" charset="0"/>
                <a:cs typeface="Arial" panose="020B0604020202020204" pitchFamily="34" charset="0"/>
              </a:rPr>
              <a:t>2      </a:t>
            </a:r>
            <a:r>
              <a:rPr lang="en-US" altLang="zh-CN" sz="825">
                <a:solidFill>
                  <a:srgbClr val="008000"/>
                </a:solidFill>
                <a:latin typeface="Lucida Console" panose="020B0609040504020204" pitchFamily="49" charset="0"/>
                <a:cs typeface="Times New Roman" panose="02020603050405020304" pitchFamily="18" charset="0"/>
              </a:rPr>
              <a:t>// Histogram printing program.</a:t>
            </a:r>
            <a:endParaRPr lang="en-US" altLang="zh-CN" sz="825">
              <a:solidFill>
                <a:srgbClr val="000000"/>
              </a:solidFill>
              <a:latin typeface="Lucida Console" panose="020B0609040504020204" pitchFamily="49" charset="0"/>
              <a:cs typeface="Times New Roman" panose="02020603050405020304" pitchFamily="18" charset="0"/>
            </a:endParaRPr>
          </a:p>
          <a:p>
            <a:pPr eaLnBrk="1" hangingPunct="1">
              <a:spcBef>
                <a:spcPct val="20000"/>
              </a:spcBef>
            </a:pPr>
            <a:r>
              <a:rPr lang="en-US" altLang="zh-CN" sz="825">
                <a:solidFill>
                  <a:srgbClr val="5F5F5F"/>
                </a:solidFill>
                <a:latin typeface="Lucida Console" panose="020B0609040504020204" pitchFamily="49" charset="0"/>
                <a:cs typeface="Arial" panose="020B0604020202020204" pitchFamily="34" charset="0"/>
              </a:rPr>
              <a:t>3      </a:t>
            </a:r>
            <a:r>
              <a:rPr lang="en-US" altLang="zh-CN" sz="825">
                <a:solidFill>
                  <a:srgbClr val="0000FF"/>
                </a:solidFill>
                <a:latin typeface="Lucida Console" panose="020B0609040504020204" pitchFamily="49" charset="0"/>
                <a:cs typeface="Times New Roman" panose="02020603050405020304" pitchFamily="18" charset="0"/>
              </a:rPr>
              <a:t>import</a:t>
            </a:r>
            <a:r>
              <a:rPr lang="en-US" altLang="zh-CN" sz="825">
                <a:solidFill>
                  <a:srgbClr val="000000"/>
                </a:solidFill>
                <a:latin typeface="Lucida Console" panose="020B0609040504020204" pitchFamily="49" charset="0"/>
                <a:cs typeface="Times New Roman" panose="02020603050405020304" pitchFamily="18" charset="0"/>
              </a:rPr>
              <a:t> javax.swing.*;</a:t>
            </a:r>
          </a:p>
          <a:p>
            <a:pPr eaLnBrk="1" hangingPunct="1">
              <a:spcBef>
                <a:spcPct val="20000"/>
              </a:spcBef>
            </a:pPr>
            <a:r>
              <a:rPr lang="en-US" altLang="zh-CN" sz="825">
                <a:solidFill>
                  <a:srgbClr val="5F5F5F"/>
                </a:solidFill>
                <a:latin typeface="Lucida Console" panose="020B0609040504020204" pitchFamily="49" charset="0"/>
                <a:cs typeface="Arial" panose="020B0604020202020204" pitchFamily="34" charset="0"/>
              </a:rPr>
              <a:t>4      </a:t>
            </a:r>
            <a:endParaRPr lang="en-US" altLang="zh-CN" sz="825">
              <a:solidFill>
                <a:srgbClr val="000000"/>
              </a:solidFill>
              <a:latin typeface="Lucida Console" panose="020B0609040504020204" pitchFamily="49" charset="0"/>
              <a:cs typeface="Times New Roman" panose="02020603050405020304" pitchFamily="18" charset="0"/>
            </a:endParaRPr>
          </a:p>
          <a:p>
            <a:pPr eaLnBrk="1" hangingPunct="1">
              <a:spcBef>
                <a:spcPct val="20000"/>
              </a:spcBef>
            </a:pPr>
            <a:r>
              <a:rPr lang="en-US" altLang="zh-CN" sz="825">
                <a:solidFill>
                  <a:srgbClr val="5F5F5F"/>
                </a:solidFill>
                <a:latin typeface="Lucida Console" panose="020B0609040504020204" pitchFamily="49" charset="0"/>
                <a:cs typeface="Arial" panose="020B0604020202020204" pitchFamily="34" charset="0"/>
              </a:rPr>
              <a:t>5      </a:t>
            </a:r>
            <a:r>
              <a:rPr lang="en-US" altLang="zh-CN" sz="825">
                <a:solidFill>
                  <a:srgbClr val="0000FF"/>
                </a:solidFill>
                <a:latin typeface="Lucida Console" panose="020B0609040504020204" pitchFamily="49" charset="0"/>
                <a:cs typeface="Times New Roman" panose="02020603050405020304" pitchFamily="18" charset="0"/>
              </a:rPr>
              <a:t>public class</a:t>
            </a:r>
            <a:r>
              <a:rPr lang="en-US" altLang="zh-CN" sz="825">
                <a:solidFill>
                  <a:srgbClr val="000000"/>
                </a:solidFill>
                <a:latin typeface="Lucida Console" panose="020B0609040504020204" pitchFamily="49" charset="0"/>
                <a:cs typeface="Times New Roman" panose="02020603050405020304" pitchFamily="18" charset="0"/>
              </a:rPr>
              <a:t> Histogram {</a:t>
            </a:r>
          </a:p>
          <a:p>
            <a:pPr eaLnBrk="1" hangingPunct="1">
              <a:spcBef>
                <a:spcPct val="20000"/>
              </a:spcBef>
            </a:pPr>
            <a:r>
              <a:rPr lang="en-US" altLang="zh-CN" sz="825">
                <a:solidFill>
                  <a:srgbClr val="5F5F5F"/>
                </a:solidFill>
                <a:latin typeface="Lucida Console" panose="020B0609040504020204" pitchFamily="49" charset="0"/>
                <a:cs typeface="Arial" panose="020B0604020202020204" pitchFamily="34" charset="0"/>
              </a:rPr>
              <a:t>6      </a:t>
            </a:r>
            <a:endParaRPr lang="en-US" altLang="zh-CN" sz="825">
              <a:solidFill>
                <a:srgbClr val="000000"/>
              </a:solidFill>
              <a:latin typeface="Lucida Console" panose="020B0609040504020204" pitchFamily="49" charset="0"/>
              <a:cs typeface="Times New Roman" panose="02020603050405020304" pitchFamily="18" charset="0"/>
            </a:endParaRPr>
          </a:p>
          <a:p>
            <a:pPr eaLnBrk="1" hangingPunct="1">
              <a:spcBef>
                <a:spcPct val="20000"/>
              </a:spcBef>
            </a:pPr>
            <a:r>
              <a:rPr lang="en-US" altLang="zh-CN" sz="825">
                <a:solidFill>
                  <a:srgbClr val="5F5F5F"/>
                </a:solidFill>
                <a:latin typeface="Lucida Console" panose="020B0609040504020204" pitchFamily="49" charset="0"/>
                <a:cs typeface="Arial" panose="020B0604020202020204" pitchFamily="34" charset="0"/>
              </a:rPr>
              <a:t>7      </a:t>
            </a:r>
            <a:r>
              <a:rPr lang="en-US" altLang="zh-CN" sz="825">
                <a:solidFill>
                  <a:srgbClr val="000000"/>
                </a:solidFill>
                <a:latin typeface="Lucida Console" panose="020B0609040504020204" pitchFamily="49" charset="0"/>
                <a:cs typeface="Times New Roman" panose="02020603050405020304" pitchFamily="18" charset="0"/>
              </a:rPr>
              <a:t>   </a:t>
            </a:r>
            <a:r>
              <a:rPr lang="en-US" altLang="zh-CN" sz="825">
                <a:solidFill>
                  <a:srgbClr val="0000FF"/>
                </a:solidFill>
                <a:latin typeface="Lucida Console" panose="020B0609040504020204" pitchFamily="49" charset="0"/>
                <a:cs typeface="Times New Roman" panose="02020603050405020304" pitchFamily="18" charset="0"/>
              </a:rPr>
              <a:t>public static void</a:t>
            </a:r>
            <a:r>
              <a:rPr lang="en-US" altLang="zh-CN" sz="825">
                <a:solidFill>
                  <a:srgbClr val="000000"/>
                </a:solidFill>
                <a:latin typeface="Lucida Console" panose="020B0609040504020204" pitchFamily="49" charset="0"/>
                <a:cs typeface="Times New Roman" panose="02020603050405020304" pitchFamily="18" charset="0"/>
              </a:rPr>
              <a:t> main( String args[] )</a:t>
            </a:r>
          </a:p>
          <a:p>
            <a:pPr eaLnBrk="1" hangingPunct="1">
              <a:spcBef>
                <a:spcPct val="20000"/>
              </a:spcBef>
            </a:pPr>
            <a:r>
              <a:rPr lang="en-US" altLang="zh-CN" sz="825">
                <a:solidFill>
                  <a:srgbClr val="5F5F5F"/>
                </a:solidFill>
                <a:latin typeface="Lucida Console" panose="020B0609040504020204" pitchFamily="49" charset="0"/>
                <a:cs typeface="Arial" panose="020B0604020202020204" pitchFamily="34" charset="0"/>
              </a:rPr>
              <a:t>8      </a:t>
            </a:r>
            <a:r>
              <a:rPr lang="en-US" altLang="zh-CN" sz="825">
                <a:solidFill>
                  <a:srgbClr val="000000"/>
                </a:solidFill>
                <a:latin typeface="Lucida Console" panose="020B0609040504020204" pitchFamily="49" charset="0"/>
                <a:cs typeface="Times New Roman" panose="02020603050405020304" pitchFamily="18" charset="0"/>
              </a:rPr>
              <a:t>   {</a:t>
            </a:r>
          </a:p>
          <a:p>
            <a:pPr eaLnBrk="1" hangingPunct="1">
              <a:spcBef>
                <a:spcPct val="20000"/>
              </a:spcBef>
            </a:pPr>
            <a:r>
              <a:rPr lang="en-US" altLang="zh-CN" sz="825">
                <a:solidFill>
                  <a:srgbClr val="5F5F5F"/>
                </a:solidFill>
                <a:latin typeface="Lucida Console" panose="020B0609040504020204" pitchFamily="49" charset="0"/>
                <a:cs typeface="Arial" panose="020B0604020202020204" pitchFamily="34" charset="0"/>
              </a:rPr>
              <a:t>9      </a:t>
            </a:r>
            <a:r>
              <a:rPr lang="en-US" altLang="zh-CN" sz="825">
                <a:solidFill>
                  <a:srgbClr val="000000"/>
                </a:solidFill>
                <a:latin typeface="Lucida Console" panose="020B0609040504020204" pitchFamily="49" charset="0"/>
                <a:cs typeface="Times New Roman" panose="02020603050405020304" pitchFamily="18" charset="0"/>
              </a:rPr>
              <a:t>      </a:t>
            </a:r>
            <a:r>
              <a:rPr lang="en-US" altLang="zh-CN" sz="825">
                <a:solidFill>
                  <a:srgbClr val="0000FF"/>
                </a:solidFill>
                <a:latin typeface="Lucida Console" panose="020B0609040504020204" pitchFamily="49" charset="0"/>
                <a:cs typeface="Times New Roman" panose="02020603050405020304" pitchFamily="18" charset="0"/>
              </a:rPr>
              <a:t>int</a:t>
            </a:r>
            <a:r>
              <a:rPr lang="en-US" altLang="zh-CN" sz="825">
                <a:solidFill>
                  <a:srgbClr val="000000"/>
                </a:solidFill>
                <a:latin typeface="Lucida Console" panose="020B0609040504020204" pitchFamily="49" charset="0"/>
                <a:cs typeface="Times New Roman" panose="02020603050405020304" pitchFamily="18" charset="0"/>
              </a:rPr>
              <a:t> array[] = { </a:t>
            </a:r>
            <a:r>
              <a:rPr lang="en-US" altLang="zh-CN" sz="825">
                <a:solidFill>
                  <a:srgbClr val="0099FF"/>
                </a:solidFill>
                <a:latin typeface="Lucida Console" panose="020B0609040504020204" pitchFamily="49" charset="0"/>
                <a:cs typeface="Times New Roman" panose="02020603050405020304" pitchFamily="18" charset="0"/>
              </a:rPr>
              <a:t>19</a:t>
            </a:r>
            <a:r>
              <a:rPr lang="en-US" altLang="zh-CN" sz="825">
                <a:solidFill>
                  <a:srgbClr val="000000"/>
                </a:solidFill>
                <a:latin typeface="Lucida Console" panose="020B0609040504020204" pitchFamily="49" charset="0"/>
                <a:cs typeface="Times New Roman" panose="02020603050405020304" pitchFamily="18" charset="0"/>
              </a:rPr>
              <a:t>, </a:t>
            </a:r>
            <a:r>
              <a:rPr lang="en-US" altLang="zh-CN" sz="825">
                <a:solidFill>
                  <a:srgbClr val="0099FF"/>
                </a:solidFill>
                <a:latin typeface="Lucida Console" panose="020B0609040504020204" pitchFamily="49" charset="0"/>
                <a:cs typeface="Times New Roman" panose="02020603050405020304" pitchFamily="18" charset="0"/>
              </a:rPr>
              <a:t>3</a:t>
            </a:r>
            <a:r>
              <a:rPr lang="en-US" altLang="zh-CN" sz="825">
                <a:solidFill>
                  <a:srgbClr val="000000"/>
                </a:solidFill>
                <a:latin typeface="Lucida Console" panose="020B0609040504020204" pitchFamily="49" charset="0"/>
                <a:cs typeface="Times New Roman" panose="02020603050405020304" pitchFamily="18" charset="0"/>
              </a:rPr>
              <a:t>, </a:t>
            </a:r>
            <a:r>
              <a:rPr lang="en-US" altLang="zh-CN" sz="825">
                <a:solidFill>
                  <a:srgbClr val="0099FF"/>
                </a:solidFill>
                <a:latin typeface="Lucida Console" panose="020B0609040504020204" pitchFamily="49" charset="0"/>
                <a:cs typeface="Times New Roman" panose="02020603050405020304" pitchFamily="18" charset="0"/>
              </a:rPr>
              <a:t>15</a:t>
            </a:r>
            <a:r>
              <a:rPr lang="en-US" altLang="zh-CN" sz="825">
                <a:solidFill>
                  <a:srgbClr val="000000"/>
                </a:solidFill>
                <a:latin typeface="Lucida Console" panose="020B0609040504020204" pitchFamily="49" charset="0"/>
                <a:cs typeface="Times New Roman" panose="02020603050405020304" pitchFamily="18" charset="0"/>
              </a:rPr>
              <a:t>, </a:t>
            </a:r>
            <a:r>
              <a:rPr lang="en-US" altLang="zh-CN" sz="825">
                <a:solidFill>
                  <a:srgbClr val="0099FF"/>
                </a:solidFill>
                <a:latin typeface="Lucida Console" panose="020B0609040504020204" pitchFamily="49" charset="0"/>
                <a:cs typeface="Times New Roman" panose="02020603050405020304" pitchFamily="18" charset="0"/>
              </a:rPr>
              <a:t>7</a:t>
            </a:r>
            <a:r>
              <a:rPr lang="en-US" altLang="zh-CN" sz="825">
                <a:solidFill>
                  <a:srgbClr val="000000"/>
                </a:solidFill>
                <a:latin typeface="Lucida Console" panose="020B0609040504020204" pitchFamily="49" charset="0"/>
                <a:cs typeface="Times New Roman" panose="02020603050405020304" pitchFamily="18" charset="0"/>
              </a:rPr>
              <a:t>, </a:t>
            </a:r>
            <a:r>
              <a:rPr lang="en-US" altLang="zh-CN" sz="825">
                <a:solidFill>
                  <a:srgbClr val="0099FF"/>
                </a:solidFill>
                <a:latin typeface="Lucida Console" panose="020B0609040504020204" pitchFamily="49" charset="0"/>
                <a:cs typeface="Times New Roman" panose="02020603050405020304" pitchFamily="18" charset="0"/>
              </a:rPr>
              <a:t>11</a:t>
            </a:r>
            <a:r>
              <a:rPr lang="en-US" altLang="zh-CN" sz="825">
                <a:solidFill>
                  <a:srgbClr val="000000"/>
                </a:solidFill>
                <a:latin typeface="Lucida Console" panose="020B0609040504020204" pitchFamily="49" charset="0"/>
                <a:cs typeface="Times New Roman" panose="02020603050405020304" pitchFamily="18" charset="0"/>
              </a:rPr>
              <a:t>, </a:t>
            </a:r>
            <a:r>
              <a:rPr lang="en-US" altLang="zh-CN" sz="825">
                <a:solidFill>
                  <a:srgbClr val="0099FF"/>
                </a:solidFill>
                <a:latin typeface="Lucida Console" panose="020B0609040504020204" pitchFamily="49" charset="0"/>
                <a:cs typeface="Times New Roman" panose="02020603050405020304" pitchFamily="18" charset="0"/>
              </a:rPr>
              <a:t>9</a:t>
            </a:r>
            <a:r>
              <a:rPr lang="en-US" altLang="zh-CN" sz="825">
                <a:solidFill>
                  <a:srgbClr val="000000"/>
                </a:solidFill>
                <a:latin typeface="Lucida Console" panose="020B0609040504020204" pitchFamily="49" charset="0"/>
                <a:cs typeface="Times New Roman" panose="02020603050405020304" pitchFamily="18" charset="0"/>
              </a:rPr>
              <a:t>, </a:t>
            </a:r>
            <a:r>
              <a:rPr lang="en-US" altLang="zh-CN" sz="825">
                <a:solidFill>
                  <a:srgbClr val="0099FF"/>
                </a:solidFill>
                <a:latin typeface="Lucida Console" panose="020B0609040504020204" pitchFamily="49" charset="0"/>
                <a:cs typeface="Times New Roman" panose="02020603050405020304" pitchFamily="18" charset="0"/>
              </a:rPr>
              <a:t>13</a:t>
            </a:r>
            <a:r>
              <a:rPr lang="en-US" altLang="zh-CN" sz="825">
                <a:solidFill>
                  <a:srgbClr val="000000"/>
                </a:solidFill>
                <a:latin typeface="Lucida Console" panose="020B0609040504020204" pitchFamily="49" charset="0"/>
                <a:cs typeface="Times New Roman" panose="02020603050405020304" pitchFamily="18" charset="0"/>
              </a:rPr>
              <a:t>, </a:t>
            </a:r>
            <a:r>
              <a:rPr lang="en-US" altLang="zh-CN" sz="825">
                <a:solidFill>
                  <a:srgbClr val="0099FF"/>
                </a:solidFill>
                <a:latin typeface="Lucida Console" panose="020B0609040504020204" pitchFamily="49" charset="0"/>
                <a:cs typeface="Times New Roman" panose="02020603050405020304" pitchFamily="18" charset="0"/>
              </a:rPr>
              <a:t>5</a:t>
            </a:r>
            <a:r>
              <a:rPr lang="en-US" altLang="zh-CN" sz="825">
                <a:solidFill>
                  <a:srgbClr val="000000"/>
                </a:solidFill>
                <a:latin typeface="Lucida Console" panose="020B0609040504020204" pitchFamily="49" charset="0"/>
                <a:cs typeface="Times New Roman" panose="02020603050405020304" pitchFamily="18" charset="0"/>
              </a:rPr>
              <a:t>, </a:t>
            </a:r>
            <a:r>
              <a:rPr lang="en-US" altLang="zh-CN" sz="825">
                <a:solidFill>
                  <a:srgbClr val="0099FF"/>
                </a:solidFill>
                <a:latin typeface="Lucida Console" panose="020B0609040504020204" pitchFamily="49" charset="0"/>
                <a:cs typeface="Times New Roman" panose="02020603050405020304" pitchFamily="18" charset="0"/>
              </a:rPr>
              <a:t>17</a:t>
            </a:r>
            <a:r>
              <a:rPr lang="en-US" altLang="zh-CN" sz="825">
                <a:solidFill>
                  <a:srgbClr val="000000"/>
                </a:solidFill>
                <a:latin typeface="Lucida Console" panose="020B0609040504020204" pitchFamily="49" charset="0"/>
                <a:cs typeface="Times New Roman" panose="02020603050405020304" pitchFamily="18" charset="0"/>
              </a:rPr>
              <a:t>, </a:t>
            </a:r>
            <a:r>
              <a:rPr lang="en-US" altLang="zh-CN" sz="825">
                <a:solidFill>
                  <a:srgbClr val="0099FF"/>
                </a:solidFill>
                <a:latin typeface="Lucida Console" panose="020B0609040504020204" pitchFamily="49" charset="0"/>
                <a:cs typeface="Times New Roman" panose="02020603050405020304" pitchFamily="18" charset="0"/>
              </a:rPr>
              <a:t>1</a:t>
            </a:r>
            <a:r>
              <a:rPr lang="en-US" altLang="zh-CN" sz="825">
                <a:solidFill>
                  <a:srgbClr val="000000"/>
                </a:solidFill>
                <a:latin typeface="Lucida Console" panose="020B0609040504020204" pitchFamily="49" charset="0"/>
                <a:cs typeface="Times New Roman" panose="02020603050405020304" pitchFamily="18" charset="0"/>
              </a:rPr>
              <a:t> };</a:t>
            </a:r>
          </a:p>
          <a:p>
            <a:pPr eaLnBrk="1" hangingPunct="1">
              <a:spcBef>
                <a:spcPct val="20000"/>
              </a:spcBef>
            </a:pPr>
            <a:r>
              <a:rPr lang="en-US" altLang="zh-CN" sz="825">
                <a:solidFill>
                  <a:srgbClr val="5F5F5F"/>
                </a:solidFill>
                <a:latin typeface="Lucida Console" panose="020B0609040504020204" pitchFamily="49" charset="0"/>
                <a:cs typeface="Arial" panose="020B0604020202020204" pitchFamily="34" charset="0"/>
              </a:rPr>
              <a:t>10    </a:t>
            </a:r>
            <a:endParaRPr lang="en-US" altLang="zh-CN" sz="825">
              <a:solidFill>
                <a:srgbClr val="000000"/>
              </a:solidFill>
              <a:latin typeface="Lucida Console" panose="020B0609040504020204" pitchFamily="49" charset="0"/>
              <a:cs typeface="Times New Roman" panose="02020603050405020304" pitchFamily="18" charset="0"/>
            </a:endParaRPr>
          </a:p>
          <a:p>
            <a:pPr eaLnBrk="1" hangingPunct="1">
              <a:spcBef>
                <a:spcPct val="20000"/>
              </a:spcBef>
            </a:pPr>
            <a:r>
              <a:rPr lang="en-US" altLang="zh-CN" sz="825">
                <a:solidFill>
                  <a:srgbClr val="5F5F5F"/>
                </a:solidFill>
                <a:latin typeface="Lucida Console" panose="020B0609040504020204" pitchFamily="49" charset="0"/>
                <a:cs typeface="Arial" panose="020B0604020202020204" pitchFamily="34" charset="0"/>
              </a:rPr>
              <a:t>11    </a:t>
            </a:r>
            <a:r>
              <a:rPr lang="en-US" altLang="zh-CN" sz="825">
                <a:solidFill>
                  <a:srgbClr val="000000"/>
                </a:solidFill>
                <a:latin typeface="Lucida Console" panose="020B0609040504020204" pitchFamily="49" charset="0"/>
                <a:cs typeface="Times New Roman" panose="02020603050405020304" pitchFamily="18" charset="0"/>
              </a:rPr>
              <a:t>      String output = </a:t>
            </a:r>
            <a:r>
              <a:rPr lang="en-US" altLang="zh-CN" sz="825">
                <a:solidFill>
                  <a:srgbClr val="0099FF"/>
                </a:solidFill>
                <a:latin typeface="Lucida Console" panose="020B0609040504020204" pitchFamily="49" charset="0"/>
                <a:cs typeface="Times New Roman" panose="02020603050405020304" pitchFamily="18" charset="0"/>
              </a:rPr>
              <a:t>"Element\tValue\tHistogram"</a:t>
            </a:r>
            <a:r>
              <a:rPr lang="en-US" altLang="zh-CN" sz="825">
                <a:solidFill>
                  <a:srgbClr val="000000"/>
                </a:solidFill>
                <a:latin typeface="Lucida Console" panose="020B0609040504020204" pitchFamily="49" charset="0"/>
                <a:cs typeface="Times New Roman" panose="02020603050405020304" pitchFamily="18" charset="0"/>
              </a:rPr>
              <a:t>;</a:t>
            </a:r>
          </a:p>
          <a:p>
            <a:pPr eaLnBrk="1" hangingPunct="1">
              <a:spcBef>
                <a:spcPct val="20000"/>
              </a:spcBef>
            </a:pPr>
            <a:r>
              <a:rPr lang="en-US" altLang="zh-CN" sz="825">
                <a:solidFill>
                  <a:srgbClr val="5F5F5F"/>
                </a:solidFill>
                <a:latin typeface="Lucida Console" panose="020B0609040504020204" pitchFamily="49" charset="0"/>
                <a:cs typeface="Arial" panose="020B0604020202020204" pitchFamily="34" charset="0"/>
              </a:rPr>
              <a:t>12    </a:t>
            </a:r>
            <a:endParaRPr lang="en-US" altLang="zh-CN" sz="825">
              <a:solidFill>
                <a:srgbClr val="000000"/>
              </a:solidFill>
              <a:latin typeface="Lucida Console" panose="020B0609040504020204" pitchFamily="49" charset="0"/>
              <a:cs typeface="Times New Roman" panose="02020603050405020304" pitchFamily="18" charset="0"/>
            </a:endParaRPr>
          </a:p>
          <a:p>
            <a:pPr eaLnBrk="1" hangingPunct="1">
              <a:spcBef>
                <a:spcPct val="20000"/>
              </a:spcBef>
            </a:pPr>
            <a:r>
              <a:rPr lang="en-US" altLang="zh-CN" sz="825">
                <a:solidFill>
                  <a:srgbClr val="5F5F5F"/>
                </a:solidFill>
                <a:latin typeface="Lucida Console" panose="020B0609040504020204" pitchFamily="49" charset="0"/>
                <a:cs typeface="Arial" panose="020B0604020202020204" pitchFamily="34" charset="0"/>
              </a:rPr>
              <a:t>13    </a:t>
            </a:r>
            <a:r>
              <a:rPr lang="en-US" altLang="zh-CN" sz="825">
                <a:solidFill>
                  <a:srgbClr val="008000"/>
                </a:solidFill>
                <a:latin typeface="Lucida Console" panose="020B0609040504020204" pitchFamily="49" charset="0"/>
                <a:cs typeface="Times New Roman" panose="02020603050405020304" pitchFamily="18" charset="0"/>
              </a:rPr>
              <a:t>      // for each array element, output a bar in histogram</a:t>
            </a:r>
            <a:endParaRPr lang="en-US" altLang="zh-CN" sz="825">
              <a:solidFill>
                <a:srgbClr val="000000"/>
              </a:solidFill>
              <a:latin typeface="Lucida Console" panose="020B0609040504020204" pitchFamily="49" charset="0"/>
              <a:cs typeface="Times New Roman" panose="02020603050405020304" pitchFamily="18" charset="0"/>
            </a:endParaRPr>
          </a:p>
          <a:p>
            <a:pPr eaLnBrk="1" hangingPunct="1">
              <a:spcBef>
                <a:spcPct val="20000"/>
              </a:spcBef>
            </a:pPr>
            <a:r>
              <a:rPr lang="en-US" altLang="zh-CN" sz="825">
                <a:solidFill>
                  <a:srgbClr val="5F5F5F"/>
                </a:solidFill>
                <a:latin typeface="Lucida Console" panose="020B0609040504020204" pitchFamily="49" charset="0"/>
                <a:cs typeface="Arial" panose="020B0604020202020204" pitchFamily="34" charset="0"/>
              </a:rPr>
              <a:t>14    </a:t>
            </a:r>
            <a:r>
              <a:rPr lang="en-US" altLang="zh-CN" sz="825">
                <a:solidFill>
                  <a:srgbClr val="000000"/>
                </a:solidFill>
                <a:latin typeface="Lucida Console" panose="020B0609040504020204" pitchFamily="49" charset="0"/>
                <a:cs typeface="Times New Roman" panose="02020603050405020304" pitchFamily="18" charset="0"/>
              </a:rPr>
              <a:t>      </a:t>
            </a:r>
            <a:r>
              <a:rPr lang="en-US" altLang="zh-CN" sz="825">
                <a:solidFill>
                  <a:srgbClr val="0000FF"/>
                </a:solidFill>
                <a:latin typeface="Lucida Console" panose="020B0609040504020204" pitchFamily="49" charset="0"/>
                <a:cs typeface="Times New Roman" panose="02020603050405020304" pitchFamily="18" charset="0"/>
              </a:rPr>
              <a:t>for</a:t>
            </a:r>
            <a:r>
              <a:rPr lang="en-US" altLang="zh-CN" sz="825">
                <a:solidFill>
                  <a:srgbClr val="000000"/>
                </a:solidFill>
                <a:latin typeface="Lucida Console" panose="020B0609040504020204" pitchFamily="49" charset="0"/>
                <a:cs typeface="Times New Roman" panose="02020603050405020304" pitchFamily="18" charset="0"/>
              </a:rPr>
              <a:t> ( </a:t>
            </a:r>
            <a:r>
              <a:rPr lang="en-US" altLang="zh-CN" sz="825">
                <a:solidFill>
                  <a:srgbClr val="0000FF"/>
                </a:solidFill>
                <a:latin typeface="Lucida Console" panose="020B0609040504020204" pitchFamily="49" charset="0"/>
                <a:cs typeface="Times New Roman" panose="02020603050405020304" pitchFamily="18" charset="0"/>
              </a:rPr>
              <a:t>int</a:t>
            </a:r>
            <a:r>
              <a:rPr lang="en-US" altLang="zh-CN" sz="825">
                <a:solidFill>
                  <a:srgbClr val="000000"/>
                </a:solidFill>
                <a:latin typeface="Lucida Console" panose="020B0609040504020204" pitchFamily="49" charset="0"/>
                <a:cs typeface="Times New Roman" panose="02020603050405020304" pitchFamily="18" charset="0"/>
              </a:rPr>
              <a:t> counter = </a:t>
            </a:r>
            <a:r>
              <a:rPr lang="en-US" altLang="zh-CN" sz="825">
                <a:solidFill>
                  <a:srgbClr val="0099FF"/>
                </a:solidFill>
                <a:latin typeface="Lucida Console" panose="020B0609040504020204" pitchFamily="49" charset="0"/>
                <a:cs typeface="Times New Roman" panose="02020603050405020304" pitchFamily="18" charset="0"/>
              </a:rPr>
              <a:t>0</a:t>
            </a:r>
            <a:r>
              <a:rPr lang="en-US" altLang="zh-CN" sz="825">
                <a:solidFill>
                  <a:srgbClr val="000000"/>
                </a:solidFill>
                <a:latin typeface="Lucida Console" panose="020B0609040504020204" pitchFamily="49" charset="0"/>
                <a:cs typeface="Times New Roman" panose="02020603050405020304" pitchFamily="18" charset="0"/>
              </a:rPr>
              <a:t>; counter &lt; array.length; counter++ ) {</a:t>
            </a:r>
          </a:p>
          <a:p>
            <a:pPr eaLnBrk="1" hangingPunct="1">
              <a:spcBef>
                <a:spcPct val="20000"/>
              </a:spcBef>
            </a:pPr>
            <a:r>
              <a:rPr lang="en-US" altLang="zh-CN" sz="825">
                <a:solidFill>
                  <a:srgbClr val="5F5F5F"/>
                </a:solidFill>
                <a:latin typeface="Lucida Console" panose="020B0609040504020204" pitchFamily="49" charset="0"/>
                <a:cs typeface="Arial" panose="020B0604020202020204" pitchFamily="34" charset="0"/>
              </a:rPr>
              <a:t>15    </a:t>
            </a:r>
            <a:r>
              <a:rPr lang="en-US" altLang="zh-CN" sz="825">
                <a:solidFill>
                  <a:srgbClr val="000000"/>
                </a:solidFill>
                <a:latin typeface="Lucida Console" panose="020B0609040504020204" pitchFamily="49" charset="0"/>
                <a:cs typeface="Times New Roman" panose="02020603050405020304" pitchFamily="18" charset="0"/>
              </a:rPr>
              <a:t>         output += </a:t>
            </a:r>
            <a:r>
              <a:rPr lang="en-US" altLang="zh-CN" sz="825">
                <a:solidFill>
                  <a:srgbClr val="0099FF"/>
                </a:solidFill>
                <a:latin typeface="Lucida Console" panose="020B0609040504020204" pitchFamily="49" charset="0"/>
                <a:cs typeface="Times New Roman" panose="02020603050405020304" pitchFamily="18" charset="0"/>
              </a:rPr>
              <a:t>"\n"</a:t>
            </a:r>
            <a:r>
              <a:rPr lang="en-US" altLang="zh-CN" sz="825">
                <a:solidFill>
                  <a:srgbClr val="000000"/>
                </a:solidFill>
                <a:latin typeface="Lucida Console" panose="020B0609040504020204" pitchFamily="49" charset="0"/>
                <a:cs typeface="Times New Roman" panose="02020603050405020304" pitchFamily="18" charset="0"/>
              </a:rPr>
              <a:t> + counter + </a:t>
            </a:r>
            <a:r>
              <a:rPr lang="en-US" altLang="zh-CN" sz="825">
                <a:solidFill>
                  <a:srgbClr val="0099FF"/>
                </a:solidFill>
                <a:latin typeface="Lucida Console" panose="020B0609040504020204" pitchFamily="49" charset="0"/>
                <a:cs typeface="Times New Roman" panose="02020603050405020304" pitchFamily="18" charset="0"/>
              </a:rPr>
              <a:t>"\t"</a:t>
            </a:r>
            <a:r>
              <a:rPr lang="en-US" altLang="zh-CN" sz="825">
                <a:solidFill>
                  <a:srgbClr val="000000"/>
                </a:solidFill>
                <a:latin typeface="Lucida Console" panose="020B0609040504020204" pitchFamily="49" charset="0"/>
                <a:cs typeface="Times New Roman" panose="02020603050405020304" pitchFamily="18" charset="0"/>
              </a:rPr>
              <a:t> + array[ counter ] + </a:t>
            </a:r>
            <a:r>
              <a:rPr lang="en-US" altLang="zh-CN" sz="825">
                <a:solidFill>
                  <a:srgbClr val="0099FF"/>
                </a:solidFill>
                <a:latin typeface="Lucida Console" panose="020B0609040504020204" pitchFamily="49" charset="0"/>
                <a:cs typeface="Times New Roman" panose="02020603050405020304" pitchFamily="18" charset="0"/>
              </a:rPr>
              <a:t>"\t"</a:t>
            </a:r>
            <a:r>
              <a:rPr lang="en-US" altLang="zh-CN" sz="825">
                <a:solidFill>
                  <a:srgbClr val="000000"/>
                </a:solidFill>
                <a:latin typeface="Lucida Console" panose="020B0609040504020204" pitchFamily="49" charset="0"/>
                <a:cs typeface="Times New Roman" panose="02020603050405020304" pitchFamily="18" charset="0"/>
              </a:rPr>
              <a:t>;</a:t>
            </a:r>
          </a:p>
          <a:p>
            <a:pPr eaLnBrk="1" hangingPunct="1">
              <a:spcBef>
                <a:spcPct val="20000"/>
              </a:spcBef>
            </a:pPr>
            <a:r>
              <a:rPr lang="en-US" altLang="zh-CN" sz="825">
                <a:solidFill>
                  <a:srgbClr val="5F5F5F"/>
                </a:solidFill>
                <a:latin typeface="Lucida Console" panose="020B0609040504020204" pitchFamily="49" charset="0"/>
                <a:cs typeface="Arial" panose="020B0604020202020204" pitchFamily="34" charset="0"/>
              </a:rPr>
              <a:t>16    </a:t>
            </a:r>
            <a:endParaRPr lang="en-US" altLang="zh-CN" sz="825">
              <a:solidFill>
                <a:srgbClr val="000000"/>
              </a:solidFill>
              <a:latin typeface="Lucida Console" panose="020B0609040504020204" pitchFamily="49" charset="0"/>
              <a:cs typeface="Times New Roman" panose="02020603050405020304" pitchFamily="18" charset="0"/>
            </a:endParaRPr>
          </a:p>
          <a:p>
            <a:pPr eaLnBrk="1" hangingPunct="1">
              <a:spcBef>
                <a:spcPct val="20000"/>
              </a:spcBef>
            </a:pPr>
            <a:r>
              <a:rPr lang="en-US" altLang="zh-CN" sz="825">
                <a:solidFill>
                  <a:srgbClr val="5F5F5F"/>
                </a:solidFill>
                <a:latin typeface="Lucida Console" panose="020B0609040504020204" pitchFamily="49" charset="0"/>
                <a:cs typeface="Arial" panose="020B0604020202020204" pitchFamily="34" charset="0"/>
              </a:rPr>
              <a:t>17    </a:t>
            </a:r>
            <a:r>
              <a:rPr lang="en-US" altLang="zh-CN" sz="825">
                <a:solidFill>
                  <a:srgbClr val="008000"/>
                </a:solidFill>
                <a:latin typeface="Lucida Console" panose="020B0609040504020204" pitchFamily="49" charset="0"/>
                <a:cs typeface="Times New Roman" panose="02020603050405020304" pitchFamily="18" charset="0"/>
              </a:rPr>
              <a:t>         // print bar of asterisks                               </a:t>
            </a:r>
            <a:endParaRPr lang="en-US" altLang="zh-CN" sz="825">
              <a:solidFill>
                <a:srgbClr val="000000"/>
              </a:solidFill>
              <a:latin typeface="Lucida Console" panose="020B0609040504020204" pitchFamily="49" charset="0"/>
              <a:cs typeface="Times New Roman" panose="02020603050405020304" pitchFamily="18" charset="0"/>
            </a:endParaRPr>
          </a:p>
          <a:p>
            <a:pPr eaLnBrk="1" hangingPunct="1">
              <a:spcBef>
                <a:spcPct val="20000"/>
              </a:spcBef>
            </a:pPr>
            <a:r>
              <a:rPr lang="en-US" altLang="zh-CN" sz="825">
                <a:solidFill>
                  <a:srgbClr val="5F5F5F"/>
                </a:solidFill>
                <a:latin typeface="Lucida Console" panose="020B0609040504020204" pitchFamily="49" charset="0"/>
                <a:cs typeface="Arial" panose="020B0604020202020204" pitchFamily="34" charset="0"/>
              </a:rPr>
              <a:t>18    </a:t>
            </a:r>
            <a:r>
              <a:rPr lang="en-US" altLang="zh-CN" sz="825">
                <a:solidFill>
                  <a:srgbClr val="000000"/>
                </a:solidFill>
                <a:latin typeface="Lucida Console" panose="020B0609040504020204" pitchFamily="49" charset="0"/>
                <a:cs typeface="Times New Roman" panose="02020603050405020304" pitchFamily="18" charset="0"/>
              </a:rPr>
              <a:t>         </a:t>
            </a:r>
            <a:r>
              <a:rPr lang="en-US" altLang="zh-CN" sz="825">
                <a:solidFill>
                  <a:srgbClr val="0000FF"/>
                </a:solidFill>
                <a:latin typeface="Lucida Console" panose="020B0609040504020204" pitchFamily="49" charset="0"/>
                <a:cs typeface="Times New Roman" panose="02020603050405020304" pitchFamily="18" charset="0"/>
              </a:rPr>
              <a:t>for</a:t>
            </a:r>
            <a:r>
              <a:rPr lang="en-US" altLang="zh-CN" sz="825">
                <a:solidFill>
                  <a:srgbClr val="000000"/>
                </a:solidFill>
                <a:latin typeface="Lucida Console" panose="020B0609040504020204" pitchFamily="49" charset="0"/>
                <a:cs typeface="Times New Roman" panose="02020603050405020304" pitchFamily="18" charset="0"/>
              </a:rPr>
              <a:t> ( int stars = </a:t>
            </a:r>
            <a:r>
              <a:rPr lang="en-US" altLang="zh-CN" sz="825">
                <a:solidFill>
                  <a:srgbClr val="0099FF"/>
                </a:solidFill>
                <a:latin typeface="Lucida Console" panose="020B0609040504020204" pitchFamily="49" charset="0"/>
                <a:cs typeface="Times New Roman" panose="02020603050405020304" pitchFamily="18" charset="0"/>
              </a:rPr>
              <a:t>0</a:t>
            </a:r>
            <a:r>
              <a:rPr lang="en-US" altLang="zh-CN" sz="825">
                <a:solidFill>
                  <a:srgbClr val="000000"/>
                </a:solidFill>
                <a:latin typeface="Lucida Console" panose="020B0609040504020204" pitchFamily="49" charset="0"/>
                <a:cs typeface="Times New Roman" panose="02020603050405020304" pitchFamily="18" charset="0"/>
              </a:rPr>
              <a:t>; stars &lt; array[ counter ]; stars++ )</a:t>
            </a:r>
          </a:p>
          <a:p>
            <a:pPr eaLnBrk="1" hangingPunct="1">
              <a:spcBef>
                <a:spcPct val="20000"/>
              </a:spcBef>
            </a:pPr>
            <a:r>
              <a:rPr lang="en-US" altLang="zh-CN" sz="825">
                <a:solidFill>
                  <a:srgbClr val="5F5F5F"/>
                </a:solidFill>
                <a:latin typeface="Lucida Console" panose="020B0609040504020204" pitchFamily="49" charset="0"/>
                <a:cs typeface="Arial" panose="020B0604020202020204" pitchFamily="34" charset="0"/>
              </a:rPr>
              <a:t>19    </a:t>
            </a:r>
            <a:r>
              <a:rPr lang="en-US" altLang="zh-CN" sz="825">
                <a:solidFill>
                  <a:srgbClr val="000000"/>
                </a:solidFill>
                <a:latin typeface="Lucida Console" panose="020B0609040504020204" pitchFamily="49" charset="0"/>
                <a:cs typeface="Times New Roman" panose="02020603050405020304" pitchFamily="18" charset="0"/>
              </a:rPr>
              <a:t>            output += </a:t>
            </a:r>
            <a:r>
              <a:rPr lang="en-US" altLang="zh-CN" sz="825">
                <a:solidFill>
                  <a:srgbClr val="0099FF"/>
                </a:solidFill>
                <a:latin typeface="Lucida Console" panose="020B0609040504020204" pitchFamily="49" charset="0"/>
                <a:cs typeface="Times New Roman" panose="02020603050405020304" pitchFamily="18" charset="0"/>
              </a:rPr>
              <a:t>"*"</a:t>
            </a:r>
            <a:r>
              <a:rPr lang="en-US" altLang="zh-CN" sz="825">
                <a:solidFill>
                  <a:srgbClr val="000000"/>
                </a:solidFill>
                <a:latin typeface="Lucida Console" panose="020B0609040504020204" pitchFamily="49" charset="0"/>
                <a:cs typeface="Times New Roman" panose="02020603050405020304" pitchFamily="18" charset="0"/>
              </a:rPr>
              <a:t>;                                       </a:t>
            </a:r>
          </a:p>
          <a:p>
            <a:pPr eaLnBrk="1" hangingPunct="1">
              <a:spcBef>
                <a:spcPct val="20000"/>
              </a:spcBef>
            </a:pPr>
            <a:r>
              <a:rPr lang="en-US" altLang="zh-CN" sz="825">
                <a:solidFill>
                  <a:srgbClr val="5F5F5F"/>
                </a:solidFill>
                <a:latin typeface="Lucida Console" panose="020B0609040504020204" pitchFamily="49" charset="0"/>
                <a:cs typeface="Arial" panose="020B0604020202020204" pitchFamily="34" charset="0"/>
              </a:rPr>
              <a:t>20    </a:t>
            </a:r>
            <a:endParaRPr lang="en-US" altLang="zh-CN" sz="825">
              <a:solidFill>
                <a:srgbClr val="000000"/>
              </a:solidFill>
              <a:latin typeface="Lucida Console" panose="020B0609040504020204" pitchFamily="49" charset="0"/>
              <a:cs typeface="Times New Roman" panose="02020603050405020304" pitchFamily="18" charset="0"/>
            </a:endParaRPr>
          </a:p>
          <a:p>
            <a:pPr eaLnBrk="1" hangingPunct="1">
              <a:spcBef>
                <a:spcPct val="20000"/>
              </a:spcBef>
            </a:pPr>
            <a:r>
              <a:rPr lang="en-US" altLang="zh-CN" sz="825">
                <a:solidFill>
                  <a:srgbClr val="5F5F5F"/>
                </a:solidFill>
                <a:latin typeface="Lucida Console" panose="020B0609040504020204" pitchFamily="49" charset="0"/>
                <a:cs typeface="Arial" panose="020B0604020202020204" pitchFamily="34" charset="0"/>
              </a:rPr>
              <a:t>21    </a:t>
            </a:r>
            <a:r>
              <a:rPr lang="en-US" altLang="zh-CN" sz="825">
                <a:solidFill>
                  <a:srgbClr val="000000"/>
                </a:solidFill>
                <a:latin typeface="Lucida Console" panose="020B0609040504020204" pitchFamily="49" charset="0"/>
                <a:cs typeface="Times New Roman" panose="02020603050405020304" pitchFamily="18" charset="0"/>
              </a:rPr>
              <a:t>      } </a:t>
            </a:r>
            <a:r>
              <a:rPr lang="en-US" altLang="zh-CN" sz="825">
                <a:solidFill>
                  <a:srgbClr val="008000"/>
                </a:solidFill>
                <a:latin typeface="Lucida Console" panose="020B0609040504020204" pitchFamily="49" charset="0"/>
                <a:cs typeface="Times New Roman" panose="02020603050405020304" pitchFamily="18" charset="0"/>
              </a:rPr>
              <a:t>// end outer for</a:t>
            </a:r>
            <a:endParaRPr lang="en-US" altLang="zh-CN" sz="825">
              <a:solidFill>
                <a:srgbClr val="000000"/>
              </a:solidFill>
              <a:latin typeface="Lucida Console" panose="020B0609040504020204" pitchFamily="49" charset="0"/>
              <a:cs typeface="Times New Roman" panose="02020603050405020304" pitchFamily="18" charset="0"/>
            </a:endParaRPr>
          </a:p>
          <a:p>
            <a:pPr eaLnBrk="1" hangingPunct="1">
              <a:spcBef>
                <a:spcPct val="20000"/>
              </a:spcBef>
            </a:pPr>
            <a:r>
              <a:rPr lang="en-US" altLang="zh-CN" sz="825">
                <a:solidFill>
                  <a:srgbClr val="5F5F5F"/>
                </a:solidFill>
                <a:latin typeface="Lucida Console" panose="020B0609040504020204" pitchFamily="49" charset="0"/>
                <a:cs typeface="Arial" panose="020B0604020202020204" pitchFamily="34" charset="0"/>
              </a:rPr>
              <a:t>22    </a:t>
            </a:r>
            <a:endParaRPr lang="en-US" altLang="zh-CN" sz="825">
              <a:solidFill>
                <a:srgbClr val="000000"/>
              </a:solidFill>
              <a:latin typeface="Lucida Console" panose="020B0609040504020204" pitchFamily="49" charset="0"/>
              <a:cs typeface="Times New Roman" panose="02020603050405020304" pitchFamily="18" charset="0"/>
            </a:endParaRPr>
          </a:p>
          <a:p>
            <a:pPr eaLnBrk="1" hangingPunct="1">
              <a:spcBef>
                <a:spcPct val="20000"/>
              </a:spcBef>
            </a:pPr>
            <a:r>
              <a:rPr lang="en-US" altLang="zh-CN" sz="825">
                <a:solidFill>
                  <a:srgbClr val="5F5F5F"/>
                </a:solidFill>
                <a:latin typeface="Lucida Console" panose="020B0609040504020204" pitchFamily="49" charset="0"/>
                <a:cs typeface="Arial" panose="020B0604020202020204" pitchFamily="34" charset="0"/>
              </a:rPr>
              <a:t>23    </a:t>
            </a:r>
            <a:r>
              <a:rPr lang="en-US" altLang="zh-CN" sz="825">
                <a:solidFill>
                  <a:srgbClr val="000000"/>
                </a:solidFill>
                <a:latin typeface="Lucida Console" panose="020B0609040504020204" pitchFamily="49" charset="0"/>
                <a:cs typeface="Times New Roman" panose="02020603050405020304" pitchFamily="18" charset="0"/>
              </a:rPr>
              <a:t>      JTextArea outputArea = </a:t>
            </a:r>
            <a:r>
              <a:rPr lang="en-US" altLang="zh-CN" sz="825">
                <a:solidFill>
                  <a:srgbClr val="0000FF"/>
                </a:solidFill>
                <a:latin typeface="Lucida Console" panose="020B0609040504020204" pitchFamily="49" charset="0"/>
                <a:cs typeface="Times New Roman" panose="02020603050405020304" pitchFamily="18" charset="0"/>
              </a:rPr>
              <a:t>new</a:t>
            </a:r>
            <a:r>
              <a:rPr lang="en-US" altLang="zh-CN" sz="825">
                <a:solidFill>
                  <a:srgbClr val="000000"/>
                </a:solidFill>
                <a:latin typeface="Lucida Console" panose="020B0609040504020204" pitchFamily="49" charset="0"/>
                <a:cs typeface="Times New Roman" panose="02020603050405020304" pitchFamily="18" charset="0"/>
              </a:rPr>
              <a:t> JTextArea();</a:t>
            </a:r>
          </a:p>
          <a:p>
            <a:pPr eaLnBrk="1" hangingPunct="1">
              <a:spcBef>
                <a:spcPct val="20000"/>
              </a:spcBef>
            </a:pPr>
            <a:r>
              <a:rPr lang="en-US" altLang="zh-CN" sz="825">
                <a:solidFill>
                  <a:srgbClr val="5F5F5F"/>
                </a:solidFill>
                <a:latin typeface="Lucida Console" panose="020B0609040504020204" pitchFamily="49" charset="0"/>
                <a:cs typeface="Arial" panose="020B0604020202020204" pitchFamily="34" charset="0"/>
              </a:rPr>
              <a:t>24    </a:t>
            </a:r>
            <a:r>
              <a:rPr lang="en-US" altLang="zh-CN" sz="825">
                <a:solidFill>
                  <a:srgbClr val="000000"/>
                </a:solidFill>
                <a:latin typeface="Lucida Console" panose="020B0609040504020204" pitchFamily="49" charset="0"/>
                <a:cs typeface="Times New Roman" panose="02020603050405020304" pitchFamily="18" charset="0"/>
              </a:rPr>
              <a:t>      outputArea.setText( output );</a:t>
            </a:r>
          </a:p>
          <a:p>
            <a:pPr eaLnBrk="1" hangingPunct="1">
              <a:spcBef>
                <a:spcPct val="20000"/>
              </a:spcBef>
            </a:pPr>
            <a:r>
              <a:rPr lang="en-US" altLang="zh-CN" sz="825">
                <a:solidFill>
                  <a:srgbClr val="5F5F5F"/>
                </a:solidFill>
                <a:latin typeface="Lucida Console" panose="020B0609040504020204" pitchFamily="49" charset="0"/>
                <a:cs typeface="Arial" panose="020B0604020202020204" pitchFamily="34" charset="0"/>
              </a:rPr>
              <a:t>25    </a:t>
            </a:r>
            <a:endParaRPr lang="en-US" altLang="zh-CN" sz="825">
              <a:solidFill>
                <a:srgbClr val="000000"/>
              </a:solidFill>
              <a:latin typeface="Lucida Console" panose="020B0609040504020204" pitchFamily="49" charset="0"/>
              <a:cs typeface="Times New Roman" panose="02020603050405020304" pitchFamily="18" charset="0"/>
            </a:endParaRPr>
          </a:p>
        </p:txBody>
      </p:sp>
      <p:grpSp>
        <p:nvGrpSpPr>
          <p:cNvPr id="570371" name="Group 3"/>
          <p:cNvGrpSpPr>
            <a:grpSpLocks/>
          </p:cNvGrpSpPr>
          <p:nvPr/>
        </p:nvGrpSpPr>
        <p:grpSpPr bwMode="auto">
          <a:xfrm>
            <a:off x="2686050" y="400050"/>
            <a:ext cx="3200400" cy="1028700"/>
            <a:chOff x="1296" y="624"/>
            <a:chExt cx="2688" cy="864"/>
          </a:xfrm>
        </p:grpSpPr>
        <p:sp>
          <p:nvSpPr>
            <p:cNvPr id="29703" name="Text Box 4"/>
            <p:cNvSpPr txBox="1">
              <a:spLocks noChangeArrowheads="1"/>
            </p:cNvSpPr>
            <p:nvPr/>
          </p:nvSpPr>
          <p:spPr bwMode="auto">
            <a:xfrm>
              <a:off x="2496" y="624"/>
              <a:ext cx="1488" cy="388"/>
            </a:xfrm>
            <a:prstGeom prst="rect">
              <a:avLst/>
            </a:prstGeom>
            <a:solidFill>
              <a:srgbClr val="99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a:spcBef>
                  <a:spcPct val="50000"/>
                </a:spcBef>
              </a:pPr>
              <a:r>
                <a:rPr lang="en-US" altLang="zh-CN" sz="1200" b="0">
                  <a:latin typeface="Times New Roman" panose="02020603050405020304" pitchFamily="18" charset="0"/>
                  <a:cs typeface="Times New Roman" panose="02020603050405020304" pitchFamily="18" charset="0"/>
                </a:rPr>
                <a:t>Declare </a:t>
              </a:r>
              <a:r>
                <a:rPr lang="en-US" altLang="zh-CN" sz="1200" b="0">
                  <a:latin typeface="Lucida Console" panose="020B0609040504020204" pitchFamily="49" charset="0"/>
                  <a:cs typeface="Times New Roman" panose="02020603050405020304" pitchFamily="18" charset="0"/>
                </a:rPr>
                <a:t>array</a:t>
              </a:r>
              <a:r>
                <a:rPr lang="en-US" altLang="zh-CN" sz="1200" b="0">
                  <a:latin typeface="Times New Roman" panose="02020603050405020304" pitchFamily="18" charset="0"/>
                  <a:cs typeface="Times New Roman" panose="02020603050405020304" pitchFamily="18" charset="0"/>
                </a:rPr>
                <a:t> with initializer list </a:t>
              </a:r>
            </a:p>
          </p:txBody>
        </p:sp>
        <p:sp>
          <p:nvSpPr>
            <p:cNvPr id="29704" name="Line 5"/>
            <p:cNvSpPr>
              <a:spLocks noChangeShapeType="1"/>
            </p:cNvSpPr>
            <p:nvPr/>
          </p:nvSpPr>
          <p:spPr bwMode="auto">
            <a:xfrm flipH="1">
              <a:off x="2016" y="816"/>
              <a:ext cx="480" cy="67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9705" name="Line 6"/>
            <p:cNvSpPr>
              <a:spLocks noChangeShapeType="1"/>
            </p:cNvSpPr>
            <p:nvPr/>
          </p:nvSpPr>
          <p:spPr bwMode="auto">
            <a:xfrm flipH="1">
              <a:off x="1296" y="816"/>
              <a:ext cx="1200" cy="62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grpSp>
        <p:nvGrpSpPr>
          <p:cNvPr id="570375" name="Group 7"/>
          <p:cNvGrpSpPr>
            <a:grpSpLocks/>
          </p:cNvGrpSpPr>
          <p:nvPr/>
        </p:nvGrpSpPr>
        <p:grpSpPr bwMode="auto">
          <a:xfrm>
            <a:off x="3314700" y="2971803"/>
            <a:ext cx="3600450" cy="576263"/>
            <a:chOff x="1872" y="2736"/>
            <a:chExt cx="3024" cy="484"/>
          </a:xfrm>
        </p:grpSpPr>
        <p:sp>
          <p:nvSpPr>
            <p:cNvPr id="29701" name="Text Box 8"/>
            <p:cNvSpPr txBox="1">
              <a:spLocks noChangeArrowheads="1"/>
            </p:cNvSpPr>
            <p:nvPr/>
          </p:nvSpPr>
          <p:spPr bwMode="auto">
            <a:xfrm>
              <a:off x="3072" y="2832"/>
              <a:ext cx="1824" cy="388"/>
            </a:xfrm>
            <a:prstGeom prst="rect">
              <a:avLst/>
            </a:prstGeom>
            <a:solidFill>
              <a:srgbClr val="99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a:spcBef>
                  <a:spcPct val="50000"/>
                </a:spcBef>
              </a:pPr>
              <a:r>
                <a:rPr lang="zh-CN" altLang="en-US" sz="1200" b="0">
                  <a:latin typeface="Times New Roman" panose="02020603050405020304" pitchFamily="18" charset="0"/>
                  <a:cs typeface="Times New Roman" panose="02020603050405020304" pitchFamily="18" charset="0"/>
                </a:rPr>
                <a:t>对每个数组元素，打印相应个数的星号 </a:t>
              </a:r>
            </a:p>
          </p:txBody>
        </p:sp>
        <p:sp>
          <p:nvSpPr>
            <p:cNvPr id="29702" name="Line 9"/>
            <p:cNvSpPr>
              <a:spLocks noChangeShapeType="1"/>
            </p:cNvSpPr>
            <p:nvPr/>
          </p:nvSpPr>
          <p:spPr bwMode="auto">
            <a:xfrm flipH="1" flipV="1">
              <a:off x="1872" y="2736"/>
              <a:ext cx="1200" cy="2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spTree>
    <p:extLst>
      <p:ext uri="{BB962C8B-B14F-4D97-AF65-F5344CB8AC3E}">
        <p14:creationId xmlns:p14="http://schemas.microsoft.com/office/powerpoint/2010/main" val="38961725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4" fill="hold" grpId="0" nodeType="clickEffect">
                                  <p:stCondLst>
                                    <p:cond delay="0"/>
                                  </p:stCondLst>
                                  <p:childTnLst>
                                    <p:set>
                                      <p:cBhvr>
                                        <p:cTn id="6" dur="1" fill="hold">
                                          <p:stCondLst>
                                            <p:cond delay="0"/>
                                          </p:stCondLst>
                                        </p:cTn>
                                        <p:tgtEl>
                                          <p:spTgt spid="570370"/>
                                        </p:tgtEl>
                                        <p:attrNameLst>
                                          <p:attrName>style.visibility</p:attrName>
                                        </p:attrNameLst>
                                      </p:cBhvr>
                                      <p:to>
                                        <p:strVal val="visible"/>
                                      </p:to>
                                    </p:set>
                                    <p:anim calcmode="lin" valueType="num">
                                      <p:cBhvr>
                                        <p:cTn id="7" dur="500" fill="hold"/>
                                        <p:tgtEl>
                                          <p:spTgt spid="570370"/>
                                        </p:tgtEl>
                                        <p:attrNameLst>
                                          <p:attrName>ppt_x</p:attrName>
                                        </p:attrNameLst>
                                      </p:cBhvr>
                                      <p:tavLst>
                                        <p:tav tm="0">
                                          <p:val>
                                            <p:strVal val="#ppt_x"/>
                                          </p:val>
                                        </p:tav>
                                        <p:tav tm="100000">
                                          <p:val>
                                            <p:strVal val="#ppt_x"/>
                                          </p:val>
                                        </p:tav>
                                      </p:tavLst>
                                    </p:anim>
                                    <p:anim calcmode="lin" valueType="num">
                                      <p:cBhvr>
                                        <p:cTn id="8" dur="500" fill="hold"/>
                                        <p:tgtEl>
                                          <p:spTgt spid="570370"/>
                                        </p:tgtEl>
                                        <p:attrNameLst>
                                          <p:attrName>ppt_y</p:attrName>
                                        </p:attrNameLst>
                                      </p:cBhvr>
                                      <p:tavLst>
                                        <p:tav tm="0">
                                          <p:val>
                                            <p:strVal val="#ppt_y+#ppt_h/2"/>
                                          </p:val>
                                        </p:tav>
                                        <p:tav tm="100000">
                                          <p:val>
                                            <p:strVal val="#ppt_y"/>
                                          </p:val>
                                        </p:tav>
                                      </p:tavLst>
                                    </p:anim>
                                    <p:anim calcmode="lin" valueType="num">
                                      <p:cBhvr>
                                        <p:cTn id="9" dur="500" fill="hold"/>
                                        <p:tgtEl>
                                          <p:spTgt spid="570370"/>
                                        </p:tgtEl>
                                        <p:attrNameLst>
                                          <p:attrName>ppt_w</p:attrName>
                                        </p:attrNameLst>
                                      </p:cBhvr>
                                      <p:tavLst>
                                        <p:tav tm="0">
                                          <p:val>
                                            <p:strVal val="#ppt_w"/>
                                          </p:val>
                                        </p:tav>
                                        <p:tav tm="100000">
                                          <p:val>
                                            <p:strVal val="#ppt_w"/>
                                          </p:val>
                                        </p:tav>
                                      </p:tavLst>
                                    </p:anim>
                                    <p:anim calcmode="lin" valueType="num">
                                      <p:cBhvr>
                                        <p:cTn id="10" dur="500" fill="hold"/>
                                        <p:tgtEl>
                                          <p:spTgt spid="570370"/>
                                        </p:tgtEl>
                                        <p:attrNameLst>
                                          <p:attrName>ppt_h</p:attrName>
                                        </p:attrNameLst>
                                      </p:cBhvr>
                                      <p:tavLst>
                                        <p:tav tm="0">
                                          <p:val>
                                            <p:fltVal val="0"/>
                                          </p:val>
                                        </p:tav>
                                        <p:tav tm="100000">
                                          <p:val>
                                            <p:strVal val="#ppt_h"/>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570371"/>
                                        </p:tgtEl>
                                        <p:attrNameLst>
                                          <p:attrName>style.visibility</p:attrName>
                                        </p:attrNameLst>
                                      </p:cBhvr>
                                      <p:to>
                                        <p:strVal val="visible"/>
                                      </p:to>
                                    </p:set>
                                  </p:childTnLst>
                                  <p:subTnLst>
                                    <p:set>
                                      <p:cBhvr override="childStyle">
                                        <p:cTn dur="1" fill="hold" display="0" masterRel="nextClick" afterEffect="1"/>
                                        <p:tgtEl>
                                          <p:spTgt spid="570371"/>
                                        </p:tgtEl>
                                        <p:attrNameLst>
                                          <p:attrName>style.visibility</p:attrName>
                                        </p:attrNameLst>
                                      </p:cBhvr>
                                      <p:to>
                                        <p:strVal val="hidden"/>
                                      </p:to>
                                    </p:set>
                                  </p:sub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570375"/>
                                        </p:tgtEl>
                                        <p:attrNameLst>
                                          <p:attrName>style.visibility</p:attrName>
                                        </p:attrNameLst>
                                      </p:cBhvr>
                                      <p:to>
                                        <p:strVal val="visible"/>
                                      </p:to>
                                    </p:set>
                                  </p:childTnLst>
                                  <p:subTnLst>
                                    <p:set>
                                      <p:cBhvr override="childStyle">
                                        <p:cTn dur="1" fill="hold" display="0" masterRel="nextClick" afterEffect="1"/>
                                        <p:tgtEl>
                                          <p:spTgt spid="570375"/>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0370"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1394" name="Rectangle 2"/>
          <p:cNvSpPr>
            <a:spLocks noChangeArrowheads="1"/>
          </p:cNvSpPr>
          <p:nvPr/>
        </p:nvSpPr>
        <p:spPr bwMode="auto">
          <a:xfrm>
            <a:off x="1197769" y="170260"/>
            <a:ext cx="5203031" cy="1258490"/>
          </a:xfrm>
          <a:prstGeom prst="rect">
            <a:avLst/>
          </a:prstGeom>
          <a:solidFill>
            <a:srgbClr val="FFE6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spcBef>
                <a:spcPct val="20000"/>
              </a:spcBef>
            </a:pPr>
            <a:r>
              <a:rPr lang="en-US" altLang="zh-CN" sz="825">
                <a:solidFill>
                  <a:srgbClr val="5F5F5F"/>
                </a:solidFill>
                <a:latin typeface="Lucida Console" panose="020B0609040504020204" pitchFamily="49" charset="0"/>
                <a:cs typeface="Arial" panose="020B0604020202020204" pitchFamily="34" charset="0"/>
              </a:rPr>
              <a:t>26    </a:t>
            </a:r>
            <a:r>
              <a:rPr lang="en-US" altLang="zh-CN" sz="825">
                <a:solidFill>
                  <a:srgbClr val="000000"/>
                </a:solidFill>
                <a:latin typeface="Lucida Console" panose="020B0609040504020204" pitchFamily="49" charset="0"/>
                <a:cs typeface="Times New Roman" panose="02020603050405020304" pitchFamily="18" charset="0"/>
              </a:rPr>
              <a:t>      JOptionPane.showMessageDialog( </a:t>
            </a:r>
            <a:r>
              <a:rPr lang="en-US" altLang="zh-CN" sz="825">
                <a:solidFill>
                  <a:srgbClr val="0000FF"/>
                </a:solidFill>
                <a:latin typeface="Lucida Console" panose="020B0609040504020204" pitchFamily="49" charset="0"/>
                <a:cs typeface="Times New Roman" panose="02020603050405020304" pitchFamily="18" charset="0"/>
              </a:rPr>
              <a:t>null</a:t>
            </a:r>
            <a:r>
              <a:rPr lang="en-US" altLang="zh-CN" sz="825">
                <a:solidFill>
                  <a:srgbClr val="000000"/>
                </a:solidFill>
                <a:latin typeface="Lucida Console" panose="020B0609040504020204" pitchFamily="49" charset="0"/>
                <a:cs typeface="Times New Roman" panose="02020603050405020304" pitchFamily="18" charset="0"/>
              </a:rPr>
              <a:t>, outputArea,</a:t>
            </a:r>
          </a:p>
          <a:p>
            <a:pPr eaLnBrk="1" hangingPunct="1">
              <a:spcBef>
                <a:spcPct val="20000"/>
              </a:spcBef>
            </a:pPr>
            <a:r>
              <a:rPr lang="en-US" altLang="zh-CN" sz="825">
                <a:solidFill>
                  <a:srgbClr val="5F5F5F"/>
                </a:solidFill>
                <a:latin typeface="Lucida Console" panose="020B0609040504020204" pitchFamily="49" charset="0"/>
                <a:cs typeface="Arial" panose="020B0604020202020204" pitchFamily="34" charset="0"/>
              </a:rPr>
              <a:t>27    </a:t>
            </a:r>
            <a:r>
              <a:rPr lang="en-US" altLang="zh-CN" sz="825">
                <a:solidFill>
                  <a:srgbClr val="000000"/>
                </a:solidFill>
                <a:latin typeface="Lucida Console" panose="020B0609040504020204" pitchFamily="49" charset="0"/>
                <a:cs typeface="Times New Roman" panose="02020603050405020304" pitchFamily="18" charset="0"/>
              </a:rPr>
              <a:t>         </a:t>
            </a:r>
            <a:r>
              <a:rPr lang="en-US" altLang="zh-CN" sz="825">
                <a:solidFill>
                  <a:srgbClr val="0099FF"/>
                </a:solidFill>
                <a:latin typeface="Lucida Console" panose="020B0609040504020204" pitchFamily="49" charset="0"/>
                <a:cs typeface="Times New Roman" panose="02020603050405020304" pitchFamily="18" charset="0"/>
              </a:rPr>
              <a:t>"Histogram Printing Program"</a:t>
            </a:r>
            <a:r>
              <a:rPr lang="en-US" altLang="zh-CN" sz="825">
                <a:solidFill>
                  <a:srgbClr val="000000"/>
                </a:solidFill>
                <a:latin typeface="Lucida Console" panose="020B0609040504020204" pitchFamily="49" charset="0"/>
                <a:cs typeface="Times New Roman" panose="02020603050405020304" pitchFamily="18" charset="0"/>
              </a:rPr>
              <a:t>, </a:t>
            </a:r>
            <a:r>
              <a:rPr lang="en-US" altLang="zh-CN" sz="825">
                <a:solidFill>
                  <a:srgbClr val="0099FF"/>
                </a:solidFill>
                <a:latin typeface="Lucida Console" panose="020B0609040504020204" pitchFamily="49" charset="0"/>
                <a:cs typeface="Times New Roman" panose="02020603050405020304" pitchFamily="18" charset="0"/>
              </a:rPr>
              <a:t>JOptionPane.INFORMATION_MESSAGE</a:t>
            </a:r>
            <a:r>
              <a:rPr lang="en-US" altLang="zh-CN" sz="825">
                <a:solidFill>
                  <a:srgbClr val="000000"/>
                </a:solidFill>
                <a:latin typeface="Lucida Console" panose="020B0609040504020204" pitchFamily="49" charset="0"/>
                <a:cs typeface="Times New Roman" panose="02020603050405020304" pitchFamily="18" charset="0"/>
              </a:rPr>
              <a:t> );</a:t>
            </a:r>
          </a:p>
          <a:p>
            <a:pPr eaLnBrk="1" hangingPunct="1">
              <a:spcBef>
                <a:spcPct val="20000"/>
              </a:spcBef>
            </a:pPr>
            <a:r>
              <a:rPr lang="en-US" altLang="zh-CN" sz="825">
                <a:solidFill>
                  <a:srgbClr val="5F5F5F"/>
                </a:solidFill>
                <a:latin typeface="Lucida Console" panose="020B0609040504020204" pitchFamily="49" charset="0"/>
                <a:cs typeface="Arial" panose="020B0604020202020204" pitchFamily="34" charset="0"/>
              </a:rPr>
              <a:t>28    </a:t>
            </a:r>
            <a:endParaRPr lang="en-US" altLang="zh-CN" sz="825">
              <a:solidFill>
                <a:srgbClr val="000000"/>
              </a:solidFill>
              <a:latin typeface="Lucida Console" panose="020B0609040504020204" pitchFamily="49" charset="0"/>
              <a:cs typeface="Times New Roman" panose="02020603050405020304" pitchFamily="18" charset="0"/>
            </a:endParaRPr>
          </a:p>
          <a:p>
            <a:pPr eaLnBrk="1" hangingPunct="1">
              <a:spcBef>
                <a:spcPct val="20000"/>
              </a:spcBef>
            </a:pPr>
            <a:r>
              <a:rPr lang="en-US" altLang="zh-CN" sz="825">
                <a:solidFill>
                  <a:srgbClr val="5F5F5F"/>
                </a:solidFill>
                <a:latin typeface="Lucida Console" panose="020B0609040504020204" pitchFamily="49" charset="0"/>
                <a:cs typeface="Arial" panose="020B0604020202020204" pitchFamily="34" charset="0"/>
              </a:rPr>
              <a:t>29    </a:t>
            </a:r>
            <a:r>
              <a:rPr lang="en-US" altLang="zh-CN" sz="825">
                <a:solidFill>
                  <a:srgbClr val="000000"/>
                </a:solidFill>
                <a:latin typeface="Lucida Console" panose="020B0609040504020204" pitchFamily="49" charset="0"/>
                <a:cs typeface="Times New Roman" panose="02020603050405020304" pitchFamily="18" charset="0"/>
              </a:rPr>
              <a:t>      System.exit( </a:t>
            </a:r>
            <a:r>
              <a:rPr lang="en-US" altLang="zh-CN" sz="825">
                <a:solidFill>
                  <a:srgbClr val="0099FF"/>
                </a:solidFill>
                <a:latin typeface="Lucida Console" panose="020B0609040504020204" pitchFamily="49" charset="0"/>
                <a:cs typeface="Times New Roman" panose="02020603050405020304" pitchFamily="18" charset="0"/>
              </a:rPr>
              <a:t>0</a:t>
            </a:r>
            <a:r>
              <a:rPr lang="en-US" altLang="zh-CN" sz="825">
                <a:solidFill>
                  <a:srgbClr val="000000"/>
                </a:solidFill>
                <a:latin typeface="Lucida Console" panose="020B0609040504020204" pitchFamily="49" charset="0"/>
                <a:cs typeface="Times New Roman" panose="02020603050405020304" pitchFamily="18" charset="0"/>
              </a:rPr>
              <a:t> );</a:t>
            </a:r>
          </a:p>
          <a:p>
            <a:pPr eaLnBrk="1" hangingPunct="1">
              <a:spcBef>
                <a:spcPct val="20000"/>
              </a:spcBef>
            </a:pPr>
            <a:r>
              <a:rPr lang="en-US" altLang="zh-CN" sz="825">
                <a:solidFill>
                  <a:srgbClr val="5F5F5F"/>
                </a:solidFill>
                <a:latin typeface="Lucida Console" panose="020B0609040504020204" pitchFamily="49" charset="0"/>
                <a:cs typeface="Arial" panose="020B0604020202020204" pitchFamily="34" charset="0"/>
              </a:rPr>
              <a:t>30    </a:t>
            </a:r>
            <a:endParaRPr lang="en-US" altLang="zh-CN" sz="825">
              <a:solidFill>
                <a:srgbClr val="000000"/>
              </a:solidFill>
              <a:latin typeface="Lucida Console" panose="020B0609040504020204" pitchFamily="49" charset="0"/>
              <a:cs typeface="Times New Roman" panose="02020603050405020304" pitchFamily="18" charset="0"/>
            </a:endParaRPr>
          </a:p>
          <a:p>
            <a:pPr eaLnBrk="1" hangingPunct="1">
              <a:spcBef>
                <a:spcPct val="20000"/>
              </a:spcBef>
            </a:pPr>
            <a:r>
              <a:rPr lang="en-US" altLang="zh-CN" sz="825">
                <a:solidFill>
                  <a:srgbClr val="5F5F5F"/>
                </a:solidFill>
                <a:latin typeface="Lucida Console" panose="020B0609040504020204" pitchFamily="49" charset="0"/>
                <a:cs typeface="Arial" panose="020B0604020202020204" pitchFamily="34" charset="0"/>
              </a:rPr>
              <a:t>31    </a:t>
            </a:r>
            <a:r>
              <a:rPr lang="en-US" altLang="zh-CN" sz="825">
                <a:solidFill>
                  <a:srgbClr val="000000"/>
                </a:solidFill>
                <a:latin typeface="Lucida Console" panose="020B0609040504020204" pitchFamily="49" charset="0"/>
                <a:cs typeface="Times New Roman" panose="02020603050405020304" pitchFamily="18" charset="0"/>
              </a:rPr>
              <a:t>   }</a:t>
            </a:r>
            <a:r>
              <a:rPr lang="en-US" altLang="zh-CN" sz="825">
                <a:solidFill>
                  <a:srgbClr val="008000"/>
                </a:solidFill>
                <a:latin typeface="Lucida Console" panose="020B0609040504020204" pitchFamily="49" charset="0"/>
                <a:cs typeface="Times New Roman" panose="02020603050405020304" pitchFamily="18" charset="0"/>
              </a:rPr>
              <a:t> // end main</a:t>
            </a:r>
            <a:endParaRPr lang="en-US" altLang="zh-CN" sz="825">
              <a:solidFill>
                <a:srgbClr val="000000"/>
              </a:solidFill>
              <a:latin typeface="Lucida Console" panose="020B0609040504020204" pitchFamily="49" charset="0"/>
              <a:cs typeface="Times New Roman" panose="02020603050405020304" pitchFamily="18" charset="0"/>
            </a:endParaRPr>
          </a:p>
          <a:p>
            <a:pPr eaLnBrk="1" hangingPunct="1">
              <a:spcBef>
                <a:spcPct val="20000"/>
              </a:spcBef>
            </a:pPr>
            <a:r>
              <a:rPr lang="en-US" altLang="zh-CN" sz="825">
                <a:solidFill>
                  <a:srgbClr val="5F5F5F"/>
                </a:solidFill>
                <a:latin typeface="Lucida Console" panose="020B0609040504020204" pitchFamily="49" charset="0"/>
                <a:cs typeface="Arial" panose="020B0604020202020204" pitchFamily="34" charset="0"/>
              </a:rPr>
              <a:t>32    </a:t>
            </a:r>
            <a:endParaRPr lang="en-US" altLang="zh-CN" sz="825">
              <a:solidFill>
                <a:srgbClr val="000000"/>
              </a:solidFill>
              <a:latin typeface="Lucida Console" panose="020B0609040504020204" pitchFamily="49" charset="0"/>
              <a:cs typeface="Times New Roman" panose="02020603050405020304" pitchFamily="18" charset="0"/>
            </a:endParaRPr>
          </a:p>
          <a:p>
            <a:pPr eaLnBrk="1" hangingPunct="1">
              <a:spcBef>
                <a:spcPct val="20000"/>
              </a:spcBef>
            </a:pPr>
            <a:r>
              <a:rPr lang="en-US" altLang="zh-CN" sz="825">
                <a:solidFill>
                  <a:srgbClr val="5F5F5F"/>
                </a:solidFill>
                <a:latin typeface="Lucida Console" panose="020B0609040504020204" pitchFamily="49" charset="0"/>
                <a:cs typeface="Arial" panose="020B0604020202020204" pitchFamily="34" charset="0"/>
              </a:rPr>
              <a:t>33    </a:t>
            </a:r>
            <a:r>
              <a:rPr lang="en-US" altLang="zh-CN" sz="825">
                <a:solidFill>
                  <a:srgbClr val="000000"/>
                </a:solidFill>
                <a:latin typeface="Lucida Console" panose="020B0609040504020204" pitchFamily="49" charset="0"/>
                <a:cs typeface="Times New Roman" panose="02020603050405020304" pitchFamily="18" charset="0"/>
              </a:rPr>
              <a:t>}</a:t>
            </a:r>
            <a:r>
              <a:rPr lang="en-US" altLang="zh-CN" sz="825">
                <a:solidFill>
                  <a:srgbClr val="008000"/>
                </a:solidFill>
                <a:latin typeface="Lucida Console" panose="020B0609040504020204" pitchFamily="49" charset="0"/>
                <a:cs typeface="Times New Roman" panose="02020603050405020304" pitchFamily="18" charset="0"/>
              </a:rPr>
              <a:t> // end class Histogram</a:t>
            </a:r>
          </a:p>
          <a:p>
            <a:pPr eaLnBrk="1" hangingPunct="1">
              <a:spcBef>
                <a:spcPct val="20000"/>
              </a:spcBef>
            </a:pPr>
            <a:endParaRPr lang="en-US" altLang="zh-CN" sz="825">
              <a:solidFill>
                <a:srgbClr val="FFFFFF"/>
              </a:solidFill>
              <a:latin typeface="Lucida Console" panose="020B0609040504020204" pitchFamily="49" charset="0"/>
            </a:endParaRPr>
          </a:p>
        </p:txBody>
      </p:sp>
      <p:pic>
        <p:nvPicPr>
          <p:cNvPr id="57139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1" y="1600200"/>
            <a:ext cx="2516981" cy="1800225"/>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712321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7" presetClass="entr" presetSubtype="0" fill="hold" grpId="0" nodeType="clickEffect">
                                  <p:stCondLst>
                                    <p:cond delay="0"/>
                                  </p:stCondLst>
                                  <p:childTnLst>
                                    <p:set>
                                      <p:cBhvr>
                                        <p:cTn id="6" dur="1" fill="hold">
                                          <p:stCondLst>
                                            <p:cond delay="0"/>
                                          </p:stCondLst>
                                        </p:cTn>
                                        <p:tgtEl>
                                          <p:spTgt spid="571394"/>
                                        </p:tgtEl>
                                        <p:attrNameLst>
                                          <p:attrName>style.visibility</p:attrName>
                                        </p:attrNameLst>
                                      </p:cBhvr>
                                      <p:to>
                                        <p:strVal val="visible"/>
                                      </p:to>
                                    </p:set>
                                    <p:animEffect transition="in" filter="fade">
                                      <p:cBhvr>
                                        <p:cTn id="7" dur="1000"/>
                                        <p:tgtEl>
                                          <p:spTgt spid="571394"/>
                                        </p:tgtEl>
                                      </p:cBhvr>
                                    </p:animEffect>
                                    <p:anim calcmode="lin" valueType="num">
                                      <p:cBhvr>
                                        <p:cTn id="8" dur="1000" fill="hold"/>
                                        <p:tgtEl>
                                          <p:spTgt spid="571394"/>
                                        </p:tgtEl>
                                        <p:attrNameLst>
                                          <p:attrName>ppt_x</p:attrName>
                                        </p:attrNameLst>
                                      </p:cBhvr>
                                      <p:tavLst>
                                        <p:tav tm="0">
                                          <p:val>
                                            <p:strVal val="#ppt_x"/>
                                          </p:val>
                                        </p:tav>
                                        <p:tav tm="100000">
                                          <p:val>
                                            <p:strVal val="#ppt_x"/>
                                          </p:val>
                                        </p:tav>
                                      </p:tavLst>
                                    </p:anim>
                                    <p:anim calcmode="lin" valueType="num">
                                      <p:cBhvr>
                                        <p:cTn id="9" dur="900" decel="100000" fill="hold"/>
                                        <p:tgtEl>
                                          <p:spTgt spid="571394"/>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571394"/>
                                        </p:tgtEl>
                                        <p:attrNameLst>
                                          <p:attrName>ppt_y</p:attrName>
                                        </p:attrNameLst>
                                      </p:cBhvr>
                                      <p:tavLst>
                                        <p:tav tm="0">
                                          <p:val>
                                            <p:strVal val="#ppt_y-.03"/>
                                          </p:val>
                                        </p:tav>
                                        <p:tav tm="100000">
                                          <p:val>
                                            <p:strVal val="#ppt_y"/>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4" presetClass="entr" presetSubtype="32" fill="hold" nodeType="clickEffect">
                                  <p:stCondLst>
                                    <p:cond delay="0"/>
                                  </p:stCondLst>
                                  <p:childTnLst>
                                    <p:set>
                                      <p:cBhvr>
                                        <p:cTn id="14" dur="1" fill="hold">
                                          <p:stCondLst>
                                            <p:cond delay="0"/>
                                          </p:stCondLst>
                                        </p:cTn>
                                        <p:tgtEl>
                                          <p:spTgt spid="571395"/>
                                        </p:tgtEl>
                                        <p:attrNameLst>
                                          <p:attrName>style.visibility</p:attrName>
                                        </p:attrNameLst>
                                      </p:cBhvr>
                                      <p:to>
                                        <p:strVal val="visible"/>
                                      </p:to>
                                    </p:set>
                                    <p:animEffect transition="in" filter="box(out)">
                                      <p:cBhvr>
                                        <p:cTn id="15" dur="500"/>
                                        <p:tgtEl>
                                          <p:spTgt spid="5713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1394"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灯片编号占位符 3"/>
          <p:cNvSpPr>
            <a:spLocks noGrp="1"/>
          </p:cNvSpPr>
          <p:nvPr>
            <p:ph type="sldNum" sz="quarter" idx="10"/>
          </p:nvPr>
        </p:nvSpPr>
        <p:spPr>
          <a:noFill/>
        </p:spPr>
        <p:txBody>
          <a:bodyPr/>
          <a:lstStyle>
            <a:lvl1pPr eaLnBrk="0" hangingPunct="0">
              <a:defRPr b="1">
                <a:solidFill>
                  <a:schemeClr val="tx1"/>
                </a:solidFill>
                <a:latin typeface="Arial" panose="020B0604020202020204" pitchFamily="34" charset="0"/>
                <a:ea typeface="宋体" panose="02010600030101010101" pitchFamily="2" charset="-122"/>
              </a:defRPr>
            </a:lvl1pPr>
            <a:lvl2pPr marL="557213" indent="-214313" eaLnBrk="0" hangingPunct="0">
              <a:defRPr b="1">
                <a:solidFill>
                  <a:schemeClr val="tx1"/>
                </a:solidFill>
                <a:latin typeface="Arial" panose="020B0604020202020204" pitchFamily="34" charset="0"/>
                <a:ea typeface="宋体" panose="02010600030101010101" pitchFamily="2" charset="-122"/>
              </a:defRPr>
            </a:lvl2pPr>
            <a:lvl3pPr marL="857250" indent="-171450" eaLnBrk="0" hangingPunct="0">
              <a:defRPr b="1">
                <a:solidFill>
                  <a:schemeClr val="tx1"/>
                </a:solidFill>
                <a:latin typeface="Arial" panose="020B0604020202020204" pitchFamily="34" charset="0"/>
                <a:ea typeface="宋体" panose="02010600030101010101" pitchFamily="2" charset="-122"/>
              </a:defRPr>
            </a:lvl3pPr>
            <a:lvl4pPr marL="1200150" indent="-171450" eaLnBrk="0" hangingPunct="0">
              <a:defRPr b="1">
                <a:solidFill>
                  <a:schemeClr val="tx1"/>
                </a:solidFill>
                <a:latin typeface="Arial" panose="020B0604020202020204" pitchFamily="34" charset="0"/>
                <a:ea typeface="宋体" panose="02010600030101010101" pitchFamily="2" charset="-122"/>
              </a:defRPr>
            </a:lvl4pPr>
            <a:lvl5pPr marL="1543050" indent="-171450" eaLnBrk="0" hangingPunct="0">
              <a:defRPr b="1">
                <a:solidFill>
                  <a:schemeClr val="tx1"/>
                </a:solidFill>
                <a:latin typeface="Arial" panose="020B0604020202020204" pitchFamily="34" charset="0"/>
                <a:ea typeface="宋体" panose="02010600030101010101" pitchFamily="2" charset="-122"/>
              </a:defRPr>
            </a:lvl5pPr>
            <a:lvl6pPr marL="1885950" indent="-17145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228850" indent="-17145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2571750" indent="-17145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2914650" indent="-17145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fld id="{213DBDBF-E63F-4B3B-9700-2B37130F456B}" type="slidenum">
              <a:rPr lang="en-US" altLang="zh-CN" b="0">
                <a:solidFill>
                  <a:srgbClr val="66FFFF"/>
                </a:solidFill>
                <a:latin typeface="Courier New" panose="02070309020205020404" pitchFamily="49" charset="0"/>
              </a:rPr>
              <a:pPr eaLnBrk="1" hangingPunct="1"/>
              <a:t>29</a:t>
            </a:fld>
            <a:endParaRPr lang="en-US" altLang="zh-CN" b="0">
              <a:solidFill>
                <a:srgbClr val="66FFFF"/>
              </a:solidFill>
              <a:latin typeface="Courier New" panose="02070309020205020404" pitchFamily="49" charset="0"/>
            </a:endParaRPr>
          </a:p>
        </p:txBody>
      </p:sp>
      <p:sp>
        <p:nvSpPr>
          <p:cNvPr id="31747" name="Rectangle 2"/>
          <p:cNvSpPr>
            <a:spLocks noGrp="1" noChangeArrowheads="1"/>
          </p:cNvSpPr>
          <p:nvPr>
            <p:ph type="title"/>
          </p:nvPr>
        </p:nvSpPr>
        <p:spPr/>
        <p:txBody>
          <a:bodyPr>
            <a:normAutofit fontScale="90000"/>
          </a:bodyPr>
          <a:lstStyle/>
          <a:p>
            <a:pPr eaLnBrk="1" hangingPunct="1"/>
            <a:r>
              <a:rPr lang="en-US" altLang="zh-CN" smtClean="0"/>
              <a:t>Examples Using Arrays </a:t>
            </a:r>
          </a:p>
        </p:txBody>
      </p:sp>
      <p:sp>
        <p:nvSpPr>
          <p:cNvPr id="31748" name="Rectangle 3"/>
          <p:cNvSpPr>
            <a:spLocks noGrp="1" noChangeArrowheads="1"/>
          </p:cNvSpPr>
          <p:nvPr>
            <p:ph type="body" idx="1"/>
          </p:nvPr>
        </p:nvSpPr>
        <p:spPr/>
        <p:txBody>
          <a:bodyPr/>
          <a:lstStyle/>
          <a:p>
            <a:pPr eaLnBrk="1" hangingPunct="1"/>
            <a:r>
              <a:rPr lang="en-US" altLang="zh-CN" smtClean="0"/>
              <a:t>Using the elements of an array as counters</a:t>
            </a:r>
          </a:p>
          <a:p>
            <a:pPr lvl="1" eaLnBrk="1" hangingPunct="1"/>
            <a:r>
              <a:rPr lang="en-US" altLang="zh-CN" smtClean="0"/>
              <a:t>Use </a:t>
            </a:r>
            <a:r>
              <a:rPr lang="en-US" altLang="zh-CN" smtClean="0">
                <a:cs typeface="Times New Roman" panose="02020603050405020304" pitchFamily="18" charset="0"/>
              </a:rPr>
              <a:t>a series of counter variables to summarize data</a:t>
            </a:r>
          </a:p>
        </p:txBody>
      </p:sp>
    </p:spTree>
    <p:extLst>
      <p:ext uri="{BB962C8B-B14F-4D97-AF65-F5344CB8AC3E}">
        <p14:creationId xmlns:p14="http://schemas.microsoft.com/office/powerpoint/2010/main" val="3224265101"/>
      </p:ext>
    </p:extLst>
  </p:cSld>
  <p:clrMapOvr>
    <a:masterClrMapping/>
  </p:clrMapOvr>
  <p:transition spd="slow">
    <p:fade thruBlk="1"/>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827584" y="483518"/>
            <a:ext cx="3456384" cy="18002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4400" b="1" dirty="0" smtClean="0">
                <a:solidFill>
                  <a:schemeClr val="accent1">
                    <a:lumMod val="75000"/>
                  </a:schemeClr>
                </a:solidFill>
                <a:latin typeface="微软雅黑" pitchFamily="34" charset="-122"/>
                <a:ea typeface="微软雅黑" pitchFamily="34" charset="-122"/>
              </a:rPr>
              <a:t>Person</a:t>
            </a:r>
            <a:endParaRPr lang="zh-CN" altLang="en-US" sz="4400" b="1" dirty="0" smtClean="0">
              <a:solidFill>
                <a:schemeClr val="accent1">
                  <a:lumMod val="75000"/>
                </a:schemeClr>
              </a:solidFill>
              <a:latin typeface="微软雅黑" pitchFamily="34" charset="-122"/>
              <a:ea typeface="微软雅黑" pitchFamily="34" charset="-122"/>
            </a:endParaRPr>
          </a:p>
        </p:txBody>
      </p:sp>
      <p:sp>
        <p:nvSpPr>
          <p:cNvPr id="5" name="矩形 4"/>
          <p:cNvSpPr/>
          <p:nvPr/>
        </p:nvSpPr>
        <p:spPr>
          <a:xfrm>
            <a:off x="5396830" y="493440"/>
            <a:ext cx="3456384" cy="18002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4400" b="1" dirty="0" smtClean="0">
                <a:solidFill>
                  <a:schemeClr val="accent1">
                    <a:lumMod val="75000"/>
                  </a:schemeClr>
                </a:solidFill>
                <a:latin typeface="微软雅黑" pitchFamily="34" charset="-122"/>
                <a:ea typeface="微软雅黑" pitchFamily="34" charset="-122"/>
              </a:rPr>
              <a:t>Address</a:t>
            </a:r>
            <a:endParaRPr lang="zh-CN" altLang="en-US" sz="4400" b="1" dirty="0" smtClean="0">
              <a:solidFill>
                <a:schemeClr val="accent1">
                  <a:lumMod val="75000"/>
                </a:schemeClr>
              </a:solidFill>
              <a:latin typeface="微软雅黑" pitchFamily="34" charset="-122"/>
              <a:ea typeface="微软雅黑" pitchFamily="34" charset="-122"/>
            </a:endParaRPr>
          </a:p>
        </p:txBody>
      </p:sp>
      <p:cxnSp>
        <p:nvCxnSpPr>
          <p:cNvPr id="7" name="直接箭头连接符 6"/>
          <p:cNvCxnSpPr>
            <a:stCxn id="4" idx="3"/>
          </p:cNvCxnSpPr>
          <p:nvPr/>
        </p:nvCxnSpPr>
        <p:spPr>
          <a:xfrm>
            <a:off x="4283968" y="1383618"/>
            <a:ext cx="1080120" cy="0"/>
          </a:xfrm>
          <a:prstGeom prst="straightConnector1">
            <a:avLst/>
          </a:prstGeom>
          <a:ln w="69850">
            <a:tailEnd type="triangle"/>
          </a:ln>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833314" y="3183818"/>
            <a:ext cx="3456384" cy="18002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4400" b="1" dirty="0" err="1" smtClean="0">
                <a:solidFill>
                  <a:schemeClr val="accent1">
                    <a:lumMod val="75000"/>
                  </a:schemeClr>
                </a:solidFill>
                <a:latin typeface="微软雅黑" pitchFamily="34" charset="-122"/>
                <a:ea typeface="微软雅黑" pitchFamily="34" charset="-122"/>
              </a:rPr>
              <a:t>IDCard</a:t>
            </a:r>
            <a:endParaRPr lang="zh-CN" altLang="en-US" sz="4400" b="1" dirty="0" smtClean="0">
              <a:solidFill>
                <a:schemeClr val="accent1">
                  <a:lumMod val="75000"/>
                </a:schemeClr>
              </a:solidFill>
              <a:latin typeface="微软雅黑" pitchFamily="34" charset="-122"/>
              <a:ea typeface="微软雅黑" pitchFamily="34" charset="-122"/>
            </a:endParaRPr>
          </a:p>
        </p:txBody>
      </p:sp>
      <p:cxnSp>
        <p:nvCxnSpPr>
          <p:cNvPr id="10" name="直接箭头连接符 9"/>
          <p:cNvCxnSpPr>
            <a:stCxn id="4" idx="2"/>
          </p:cNvCxnSpPr>
          <p:nvPr/>
        </p:nvCxnSpPr>
        <p:spPr>
          <a:xfrm>
            <a:off x="2555776" y="2283718"/>
            <a:ext cx="0" cy="900100"/>
          </a:xfrm>
          <a:prstGeom prst="straightConnector1">
            <a:avLst/>
          </a:prstGeom>
          <a:ln w="73025">
            <a:tailEnd type="triangle"/>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5353000" y="3183818"/>
            <a:ext cx="3456384" cy="18002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4400" b="1" dirty="0" smtClean="0">
                <a:solidFill>
                  <a:schemeClr val="accent1">
                    <a:lumMod val="75000"/>
                  </a:schemeClr>
                </a:solidFill>
                <a:latin typeface="微软雅黑" pitchFamily="34" charset="-122"/>
                <a:ea typeface="微软雅黑" pitchFamily="34" charset="-122"/>
              </a:rPr>
              <a:t>Car</a:t>
            </a:r>
            <a:endParaRPr lang="zh-CN" altLang="en-US" sz="4400" b="1" dirty="0" smtClean="0">
              <a:solidFill>
                <a:schemeClr val="accent1">
                  <a:lumMod val="75000"/>
                </a:schemeClr>
              </a:solidFill>
              <a:latin typeface="微软雅黑" pitchFamily="34" charset="-122"/>
              <a:ea typeface="微软雅黑" pitchFamily="34" charset="-122"/>
            </a:endParaRPr>
          </a:p>
        </p:txBody>
      </p:sp>
      <p:cxnSp>
        <p:nvCxnSpPr>
          <p:cNvPr id="13" name="直接箭头连接符 12"/>
          <p:cNvCxnSpPr/>
          <p:nvPr/>
        </p:nvCxnSpPr>
        <p:spPr>
          <a:xfrm>
            <a:off x="4289698" y="2293640"/>
            <a:ext cx="1107132" cy="890178"/>
          </a:xfrm>
          <a:prstGeom prst="straightConnector1">
            <a:avLst/>
          </a:prstGeom>
          <a:ln w="63500">
            <a:prstDash val="sys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19937792"/>
      </p:ext>
    </p:extLst>
  </p:cSld>
  <p:clrMapOvr>
    <a:masterClrMapping/>
  </p:clrMapOvr>
  <p:transition spd="slow">
    <p:fade thruBlk="1"/>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42" name="Rectangle 2"/>
          <p:cNvSpPr>
            <a:spLocks noChangeArrowheads="1"/>
          </p:cNvSpPr>
          <p:nvPr/>
        </p:nvSpPr>
        <p:spPr bwMode="auto">
          <a:xfrm>
            <a:off x="1197769" y="170260"/>
            <a:ext cx="5203031" cy="4687490"/>
          </a:xfrm>
          <a:prstGeom prst="rect">
            <a:avLst/>
          </a:prstGeom>
          <a:solidFill>
            <a:srgbClr val="FFE6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spcBef>
                <a:spcPct val="20000"/>
              </a:spcBef>
            </a:pPr>
            <a:r>
              <a:rPr lang="en-US" altLang="zh-CN" sz="825">
                <a:solidFill>
                  <a:srgbClr val="5F5F5F"/>
                </a:solidFill>
                <a:latin typeface="Lucida Console" panose="020B0609040504020204" pitchFamily="49" charset="0"/>
                <a:cs typeface="Arial" panose="020B0604020202020204" pitchFamily="34" charset="0"/>
              </a:rPr>
              <a:t>1      </a:t>
            </a:r>
            <a:r>
              <a:rPr lang="en-US" altLang="zh-CN" sz="825">
                <a:solidFill>
                  <a:srgbClr val="008000"/>
                </a:solidFill>
                <a:latin typeface="Lucida Console" panose="020B0609040504020204" pitchFamily="49" charset="0"/>
                <a:cs typeface="Times New Roman" panose="02020603050405020304" pitchFamily="18" charset="0"/>
              </a:rPr>
              <a:t>// Fig. 7.7: RollDie.java</a:t>
            </a:r>
            <a:endParaRPr lang="en-US" altLang="zh-CN" sz="825">
              <a:solidFill>
                <a:srgbClr val="000000"/>
              </a:solidFill>
              <a:latin typeface="Lucida Console" panose="020B0609040504020204" pitchFamily="49" charset="0"/>
              <a:cs typeface="Times New Roman" panose="02020603050405020304" pitchFamily="18" charset="0"/>
            </a:endParaRPr>
          </a:p>
          <a:p>
            <a:pPr eaLnBrk="1" hangingPunct="1">
              <a:spcBef>
                <a:spcPct val="20000"/>
              </a:spcBef>
            </a:pPr>
            <a:r>
              <a:rPr lang="en-US" altLang="zh-CN" sz="825">
                <a:solidFill>
                  <a:srgbClr val="5F5F5F"/>
                </a:solidFill>
                <a:latin typeface="Lucida Console" panose="020B0609040504020204" pitchFamily="49" charset="0"/>
                <a:cs typeface="Arial" panose="020B0604020202020204" pitchFamily="34" charset="0"/>
              </a:rPr>
              <a:t>2      </a:t>
            </a:r>
            <a:r>
              <a:rPr lang="en-US" altLang="zh-CN" sz="825">
                <a:solidFill>
                  <a:srgbClr val="008000"/>
                </a:solidFill>
                <a:latin typeface="Lucida Console" panose="020B0609040504020204" pitchFamily="49" charset="0"/>
                <a:cs typeface="Times New Roman" panose="02020603050405020304" pitchFamily="18" charset="0"/>
              </a:rPr>
              <a:t>// Roll a six-sided die 6000 times.</a:t>
            </a:r>
            <a:endParaRPr lang="en-US" altLang="zh-CN" sz="825">
              <a:solidFill>
                <a:srgbClr val="000000"/>
              </a:solidFill>
              <a:latin typeface="Lucida Console" panose="020B0609040504020204" pitchFamily="49" charset="0"/>
              <a:cs typeface="Times New Roman" panose="02020603050405020304" pitchFamily="18" charset="0"/>
            </a:endParaRPr>
          </a:p>
          <a:p>
            <a:pPr eaLnBrk="1" hangingPunct="1">
              <a:spcBef>
                <a:spcPct val="20000"/>
              </a:spcBef>
            </a:pPr>
            <a:r>
              <a:rPr lang="en-US" altLang="zh-CN" sz="825">
                <a:solidFill>
                  <a:srgbClr val="5F5F5F"/>
                </a:solidFill>
                <a:latin typeface="Lucida Console" panose="020B0609040504020204" pitchFamily="49" charset="0"/>
                <a:cs typeface="Arial" panose="020B0604020202020204" pitchFamily="34" charset="0"/>
              </a:rPr>
              <a:t>3      </a:t>
            </a:r>
            <a:r>
              <a:rPr lang="en-US" altLang="zh-CN" sz="825">
                <a:solidFill>
                  <a:srgbClr val="0000FF"/>
                </a:solidFill>
                <a:latin typeface="Lucida Console" panose="020B0609040504020204" pitchFamily="49" charset="0"/>
                <a:cs typeface="Times New Roman" panose="02020603050405020304" pitchFamily="18" charset="0"/>
              </a:rPr>
              <a:t>import</a:t>
            </a:r>
            <a:r>
              <a:rPr lang="en-US" altLang="zh-CN" sz="825">
                <a:solidFill>
                  <a:srgbClr val="000000"/>
                </a:solidFill>
                <a:latin typeface="Lucida Console" panose="020B0609040504020204" pitchFamily="49" charset="0"/>
                <a:cs typeface="Times New Roman" panose="02020603050405020304" pitchFamily="18" charset="0"/>
              </a:rPr>
              <a:t> javax.swing.*;</a:t>
            </a:r>
          </a:p>
          <a:p>
            <a:pPr eaLnBrk="1" hangingPunct="1">
              <a:spcBef>
                <a:spcPct val="20000"/>
              </a:spcBef>
            </a:pPr>
            <a:r>
              <a:rPr lang="en-US" altLang="zh-CN" sz="825">
                <a:solidFill>
                  <a:srgbClr val="5F5F5F"/>
                </a:solidFill>
                <a:latin typeface="Lucida Console" panose="020B0609040504020204" pitchFamily="49" charset="0"/>
                <a:cs typeface="Arial" panose="020B0604020202020204" pitchFamily="34" charset="0"/>
              </a:rPr>
              <a:t>4      </a:t>
            </a:r>
            <a:endParaRPr lang="en-US" altLang="zh-CN" sz="825">
              <a:solidFill>
                <a:srgbClr val="000000"/>
              </a:solidFill>
              <a:latin typeface="Lucida Console" panose="020B0609040504020204" pitchFamily="49" charset="0"/>
              <a:cs typeface="Times New Roman" panose="02020603050405020304" pitchFamily="18" charset="0"/>
            </a:endParaRPr>
          </a:p>
          <a:p>
            <a:pPr eaLnBrk="1" hangingPunct="1">
              <a:spcBef>
                <a:spcPct val="20000"/>
              </a:spcBef>
            </a:pPr>
            <a:r>
              <a:rPr lang="en-US" altLang="zh-CN" sz="825">
                <a:solidFill>
                  <a:srgbClr val="5F5F5F"/>
                </a:solidFill>
                <a:latin typeface="Lucida Console" panose="020B0609040504020204" pitchFamily="49" charset="0"/>
                <a:cs typeface="Arial" panose="020B0604020202020204" pitchFamily="34" charset="0"/>
              </a:rPr>
              <a:t>5      </a:t>
            </a:r>
            <a:r>
              <a:rPr lang="en-US" altLang="zh-CN" sz="825">
                <a:solidFill>
                  <a:srgbClr val="0000FF"/>
                </a:solidFill>
                <a:latin typeface="Lucida Console" panose="020B0609040504020204" pitchFamily="49" charset="0"/>
                <a:cs typeface="Times New Roman" panose="02020603050405020304" pitchFamily="18" charset="0"/>
              </a:rPr>
              <a:t>public class</a:t>
            </a:r>
            <a:r>
              <a:rPr lang="en-US" altLang="zh-CN" sz="825">
                <a:solidFill>
                  <a:srgbClr val="000000"/>
                </a:solidFill>
                <a:latin typeface="Lucida Console" panose="020B0609040504020204" pitchFamily="49" charset="0"/>
                <a:cs typeface="Times New Roman" panose="02020603050405020304" pitchFamily="18" charset="0"/>
              </a:rPr>
              <a:t> RollDie {</a:t>
            </a:r>
          </a:p>
          <a:p>
            <a:pPr eaLnBrk="1" hangingPunct="1">
              <a:spcBef>
                <a:spcPct val="20000"/>
              </a:spcBef>
            </a:pPr>
            <a:r>
              <a:rPr lang="en-US" altLang="zh-CN" sz="825">
                <a:solidFill>
                  <a:srgbClr val="5F5F5F"/>
                </a:solidFill>
                <a:latin typeface="Lucida Console" panose="020B0609040504020204" pitchFamily="49" charset="0"/>
                <a:cs typeface="Arial" panose="020B0604020202020204" pitchFamily="34" charset="0"/>
              </a:rPr>
              <a:t>6      </a:t>
            </a:r>
            <a:endParaRPr lang="en-US" altLang="zh-CN" sz="825">
              <a:solidFill>
                <a:srgbClr val="000000"/>
              </a:solidFill>
              <a:latin typeface="Lucida Console" panose="020B0609040504020204" pitchFamily="49" charset="0"/>
              <a:cs typeface="Times New Roman" panose="02020603050405020304" pitchFamily="18" charset="0"/>
            </a:endParaRPr>
          </a:p>
          <a:p>
            <a:pPr eaLnBrk="1" hangingPunct="1">
              <a:spcBef>
                <a:spcPct val="20000"/>
              </a:spcBef>
            </a:pPr>
            <a:r>
              <a:rPr lang="en-US" altLang="zh-CN" sz="825">
                <a:solidFill>
                  <a:srgbClr val="5F5F5F"/>
                </a:solidFill>
                <a:latin typeface="Lucida Console" panose="020B0609040504020204" pitchFamily="49" charset="0"/>
                <a:cs typeface="Arial" panose="020B0604020202020204" pitchFamily="34" charset="0"/>
              </a:rPr>
              <a:t>7      </a:t>
            </a:r>
            <a:r>
              <a:rPr lang="en-US" altLang="zh-CN" sz="825">
                <a:solidFill>
                  <a:srgbClr val="000000"/>
                </a:solidFill>
                <a:latin typeface="Lucida Console" panose="020B0609040504020204" pitchFamily="49" charset="0"/>
                <a:cs typeface="Times New Roman" panose="02020603050405020304" pitchFamily="18" charset="0"/>
              </a:rPr>
              <a:t>   </a:t>
            </a:r>
            <a:r>
              <a:rPr lang="en-US" altLang="zh-CN" sz="825">
                <a:solidFill>
                  <a:srgbClr val="0000FF"/>
                </a:solidFill>
                <a:latin typeface="Lucida Console" panose="020B0609040504020204" pitchFamily="49" charset="0"/>
                <a:cs typeface="Times New Roman" panose="02020603050405020304" pitchFamily="18" charset="0"/>
              </a:rPr>
              <a:t>public static void</a:t>
            </a:r>
            <a:r>
              <a:rPr lang="en-US" altLang="zh-CN" sz="825">
                <a:solidFill>
                  <a:srgbClr val="000000"/>
                </a:solidFill>
                <a:latin typeface="Lucida Console" panose="020B0609040504020204" pitchFamily="49" charset="0"/>
                <a:cs typeface="Times New Roman" panose="02020603050405020304" pitchFamily="18" charset="0"/>
              </a:rPr>
              <a:t> main( String args[] )</a:t>
            </a:r>
          </a:p>
          <a:p>
            <a:pPr eaLnBrk="1" hangingPunct="1">
              <a:spcBef>
                <a:spcPct val="20000"/>
              </a:spcBef>
            </a:pPr>
            <a:r>
              <a:rPr lang="en-US" altLang="zh-CN" sz="825">
                <a:solidFill>
                  <a:srgbClr val="5F5F5F"/>
                </a:solidFill>
                <a:latin typeface="Lucida Console" panose="020B0609040504020204" pitchFamily="49" charset="0"/>
                <a:cs typeface="Arial" panose="020B0604020202020204" pitchFamily="34" charset="0"/>
              </a:rPr>
              <a:t>8      </a:t>
            </a:r>
            <a:r>
              <a:rPr lang="en-US" altLang="zh-CN" sz="825">
                <a:solidFill>
                  <a:srgbClr val="000000"/>
                </a:solidFill>
                <a:latin typeface="Lucida Console" panose="020B0609040504020204" pitchFamily="49" charset="0"/>
                <a:cs typeface="Times New Roman" panose="02020603050405020304" pitchFamily="18" charset="0"/>
              </a:rPr>
              <a:t>   {</a:t>
            </a:r>
          </a:p>
          <a:p>
            <a:pPr eaLnBrk="1" hangingPunct="1">
              <a:spcBef>
                <a:spcPct val="20000"/>
              </a:spcBef>
            </a:pPr>
            <a:r>
              <a:rPr lang="en-US" altLang="zh-CN" sz="825">
                <a:solidFill>
                  <a:srgbClr val="5F5F5F"/>
                </a:solidFill>
                <a:latin typeface="Lucida Console" panose="020B0609040504020204" pitchFamily="49" charset="0"/>
                <a:cs typeface="Arial" panose="020B0604020202020204" pitchFamily="34" charset="0"/>
              </a:rPr>
              <a:t>9      </a:t>
            </a:r>
            <a:r>
              <a:rPr lang="en-US" altLang="zh-CN" sz="825">
                <a:solidFill>
                  <a:srgbClr val="000000"/>
                </a:solidFill>
                <a:latin typeface="Lucida Console" panose="020B0609040504020204" pitchFamily="49" charset="0"/>
                <a:cs typeface="Times New Roman" panose="02020603050405020304" pitchFamily="18" charset="0"/>
              </a:rPr>
              <a:t>      </a:t>
            </a:r>
            <a:r>
              <a:rPr lang="en-US" altLang="zh-CN" sz="825">
                <a:solidFill>
                  <a:srgbClr val="0000FF"/>
                </a:solidFill>
                <a:latin typeface="Lucida Console" panose="020B0609040504020204" pitchFamily="49" charset="0"/>
                <a:cs typeface="Times New Roman" panose="02020603050405020304" pitchFamily="18" charset="0"/>
              </a:rPr>
              <a:t>int</a:t>
            </a:r>
            <a:r>
              <a:rPr lang="en-US" altLang="zh-CN" sz="825">
                <a:solidFill>
                  <a:srgbClr val="000000"/>
                </a:solidFill>
                <a:latin typeface="Lucida Console" panose="020B0609040504020204" pitchFamily="49" charset="0"/>
                <a:cs typeface="Times New Roman" panose="02020603050405020304" pitchFamily="18" charset="0"/>
              </a:rPr>
              <a:t> frequency[] = </a:t>
            </a:r>
            <a:r>
              <a:rPr lang="en-US" altLang="zh-CN" sz="825">
                <a:solidFill>
                  <a:srgbClr val="0000FF"/>
                </a:solidFill>
                <a:latin typeface="Lucida Console" panose="020B0609040504020204" pitchFamily="49" charset="0"/>
                <a:cs typeface="Times New Roman" panose="02020603050405020304" pitchFamily="18" charset="0"/>
              </a:rPr>
              <a:t>new int</a:t>
            </a:r>
            <a:r>
              <a:rPr lang="en-US" altLang="zh-CN" sz="825">
                <a:solidFill>
                  <a:srgbClr val="000000"/>
                </a:solidFill>
                <a:latin typeface="Lucida Console" panose="020B0609040504020204" pitchFamily="49" charset="0"/>
                <a:cs typeface="Times New Roman" panose="02020603050405020304" pitchFamily="18" charset="0"/>
              </a:rPr>
              <a:t>[ </a:t>
            </a:r>
            <a:r>
              <a:rPr lang="en-US" altLang="zh-CN" sz="825">
                <a:solidFill>
                  <a:srgbClr val="0099FF"/>
                </a:solidFill>
                <a:latin typeface="Lucida Console" panose="020B0609040504020204" pitchFamily="49" charset="0"/>
                <a:cs typeface="Times New Roman" panose="02020603050405020304" pitchFamily="18" charset="0"/>
              </a:rPr>
              <a:t>7</a:t>
            </a:r>
            <a:r>
              <a:rPr lang="en-US" altLang="zh-CN" sz="825">
                <a:solidFill>
                  <a:srgbClr val="000000"/>
                </a:solidFill>
                <a:latin typeface="Lucida Console" panose="020B0609040504020204" pitchFamily="49" charset="0"/>
                <a:cs typeface="Times New Roman" panose="02020603050405020304" pitchFamily="18" charset="0"/>
              </a:rPr>
              <a:t> ];</a:t>
            </a:r>
          </a:p>
          <a:p>
            <a:pPr eaLnBrk="1" hangingPunct="1">
              <a:spcBef>
                <a:spcPct val="20000"/>
              </a:spcBef>
            </a:pPr>
            <a:r>
              <a:rPr lang="en-US" altLang="zh-CN" sz="825">
                <a:solidFill>
                  <a:srgbClr val="5F5F5F"/>
                </a:solidFill>
                <a:latin typeface="Lucida Console" panose="020B0609040504020204" pitchFamily="49" charset="0"/>
                <a:cs typeface="Arial" panose="020B0604020202020204" pitchFamily="34" charset="0"/>
              </a:rPr>
              <a:t>10    </a:t>
            </a:r>
            <a:endParaRPr lang="en-US" altLang="zh-CN" sz="825">
              <a:solidFill>
                <a:srgbClr val="000000"/>
              </a:solidFill>
              <a:latin typeface="Lucida Console" panose="020B0609040504020204" pitchFamily="49" charset="0"/>
              <a:cs typeface="Times New Roman" panose="02020603050405020304" pitchFamily="18" charset="0"/>
            </a:endParaRPr>
          </a:p>
          <a:p>
            <a:pPr eaLnBrk="1" hangingPunct="1">
              <a:spcBef>
                <a:spcPct val="20000"/>
              </a:spcBef>
            </a:pPr>
            <a:r>
              <a:rPr lang="en-US" altLang="zh-CN" sz="825">
                <a:solidFill>
                  <a:srgbClr val="5F5F5F"/>
                </a:solidFill>
                <a:latin typeface="Lucida Console" panose="020B0609040504020204" pitchFamily="49" charset="0"/>
                <a:cs typeface="Arial" panose="020B0604020202020204" pitchFamily="34" charset="0"/>
              </a:rPr>
              <a:t>11    </a:t>
            </a:r>
            <a:r>
              <a:rPr lang="en-US" altLang="zh-CN" sz="825">
                <a:solidFill>
                  <a:srgbClr val="008000"/>
                </a:solidFill>
                <a:latin typeface="Lucida Console" panose="020B0609040504020204" pitchFamily="49" charset="0"/>
                <a:cs typeface="Times New Roman" panose="02020603050405020304" pitchFamily="18" charset="0"/>
              </a:rPr>
              <a:t>      // roll die 6000 times; use die value as frequency index</a:t>
            </a:r>
            <a:endParaRPr lang="en-US" altLang="zh-CN" sz="825">
              <a:solidFill>
                <a:srgbClr val="000000"/>
              </a:solidFill>
              <a:latin typeface="Lucida Console" panose="020B0609040504020204" pitchFamily="49" charset="0"/>
              <a:cs typeface="Times New Roman" panose="02020603050405020304" pitchFamily="18" charset="0"/>
            </a:endParaRPr>
          </a:p>
          <a:p>
            <a:pPr eaLnBrk="1" hangingPunct="1">
              <a:spcBef>
                <a:spcPct val="20000"/>
              </a:spcBef>
            </a:pPr>
            <a:r>
              <a:rPr lang="en-US" altLang="zh-CN" sz="825">
                <a:solidFill>
                  <a:srgbClr val="5F5F5F"/>
                </a:solidFill>
                <a:latin typeface="Lucida Console" panose="020B0609040504020204" pitchFamily="49" charset="0"/>
                <a:cs typeface="Arial" panose="020B0604020202020204" pitchFamily="34" charset="0"/>
              </a:rPr>
              <a:t>12    </a:t>
            </a:r>
            <a:r>
              <a:rPr lang="en-US" altLang="zh-CN" sz="825">
                <a:solidFill>
                  <a:srgbClr val="000000"/>
                </a:solidFill>
                <a:latin typeface="Lucida Console" panose="020B0609040504020204" pitchFamily="49" charset="0"/>
                <a:cs typeface="Times New Roman" panose="02020603050405020304" pitchFamily="18" charset="0"/>
              </a:rPr>
              <a:t>      </a:t>
            </a:r>
            <a:r>
              <a:rPr lang="en-US" altLang="zh-CN" sz="825">
                <a:solidFill>
                  <a:srgbClr val="0000FF"/>
                </a:solidFill>
                <a:latin typeface="Lucida Console" panose="020B0609040504020204" pitchFamily="49" charset="0"/>
                <a:cs typeface="Times New Roman" panose="02020603050405020304" pitchFamily="18" charset="0"/>
              </a:rPr>
              <a:t>for</a:t>
            </a:r>
            <a:r>
              <a:rPr lang="en-US" altLang="zh-CN" sz="825">
                <a:solidFill>
                  <a:srgbClr val="000000"/>
                </a:solidFill>
                <a:latin typeface="Lucida Console" panose="020B0609040504020204" pitchFamily="49" charset="0"/>
                <a:cs typeface="Times New Roman" panose="02020603050405020304" pitchFamily="18" charset="0"/>
              </a:rPr>
              <a:t> ( </a:t>
            </a:r>
            <a:r>
              <a:rPr lang="en-US" altLang="zh-CN" sz="825">
                <a:solidFill>
                  <a:srgbClr val="0000FF"/>
                </a:solidFill>
                <a:latin typeface="Lucida Console" panose="020B0609040504020204" pitchFamily="49" charset="0"/>
                <a:cs typeface="Times New Roman" panose="02020603050405020304" pitchFamily="18" charset="0"/>
              </a:rPr>
              <a:t>int</a:t>
            </a:r>
            <a:r>
              <a:rPr lang="en-US" altLang="zh-CN" sz="825">
                <a:solidFill>
                  <a:srgbClr val="000000"/>
                </a:solidFill>
                <a:latin typeface="Lucida Console" panose="020B0609040504020204" pitchFamily="49" charset="0"/>
                <a:cs typeface="Times New Roman" panose="02020603050405020304" pitchFamily="18" charset="0"/>
              </a:rPr>
              <a:t> roll = </a:t>
            </a:r>
            <a:r>
              <a:rPr lang="en-US" altLang="zh-CN" sz="825">
                <a:solidFill>
                  <a:srgbClr val="0099FF"/>
                </a:solidFill>
                <a:latin typeface="Lucida Console" panose="020B0609040504020204" pitchFamily="49" charset="0"/>
                <a:cs typeface="Times New Roman" panose="02020603050405020304" pitchFamily="18" charset="0"/>
              </a:rPr>
              <a:t>1</a:t>
            </a:r>
            <a:r>
              <a:rPr lang="en-US" altLang="zh-CN" sz="825">
                <a:solidFill>
                  <a:srgbClr val="000000"/>
                </a:solidFill>
                <a:latin typeface="Lucida Console" panose="020B0609040504020204" pitchFamily="49" charset="0"/>
                <a:cs typeface="Times New Roman" panose="02020603050405020304" pitchFamily="18" charset="0"/>
              </a:rPr>
              <a:t>; roll &lt;= </a:t>
            </a:r>
            <a:r>
              <a:rPr lang="en-US" altLang="zh-CN" sz="825">
                <a:solidFill>
                  <a:srgbClr val="0099FF"/>
                </a:solidFill>
                <a:latin typeface="Lucida Console" panose="020B0609040504020204" pitchFamily="49" charset="0"/>
                <a:cs typeface="Times New Roman" panose="02020603050405020304" pitchFamily="18" charset="0"/>
              </a:rPr>
              <a:t>6000</a:t>
            </a:r>
            <a:r>
              <a:rPr lang="en-US" altLang="zh-CN" sz="825">
                <a:solidFill>
                  <a:srgbClr val="000000"/>
                </a:solidFill>
                <a:latin typeface="Lucida Console" panose="020B0609040504020204" pitchFamily="49" charset="0"/>
                <a:cs typeface="Times New Roman" panose="02020603050405020304" pitchFamily="18" charset="0"/>
              </a:rPr>
              <a:t>; roll++ ) </a:t>
            </a:r>
          </a:p>
          <a:p>
            <a:pPr eaLnBrk="1" hangingPunct="1">
              <a:spcBef>
                <a:spcPct val="20000"/>
              </a:spcBef>
            </a:pPr>
            <a:r>
              <a:rPr lang="en-US" altLang="zh-CN" sz="825">
                <a:solidFill>
                  <a:srgbClr val="5F5F5F"/>
                </a:solidFill>
                <a:latin typeface="Lucida Console" panose="020B0609040504020204" pitchFamily="49" charset="0"/>
                <a:cs typeface="Arial" panose="020B0604020202020204" pitchFamily="34" charset="0"/>
              </a:rPr>
              <a:t>13    </a:t>
            </a:r>
            <a:r>
              <a:rPr lang="en-US" altLang="zh-CN" sz="825">
                <a:solidFill>
                  <a:srgbClr val="000000"/>
                </a:solidFill>
                <a:latin typeface="Lucida Console" panose="020B0609040504020204" pitchFamily="49" charset="0"/>
                <a:cs typeface="Times New Roman" panose="02020603050405020304" pitchFamily="18" charset="0"/>
              </a:rPr>
              <a:t>         ++frequency[ </a:t>
            </a:r>
            <a:r>
              <a:rPr lang="en-US" altLang="zh-CN" sz="825">
                <a:solidFill>
                  <a:srgbClr val="0099FF"/>
                </a:solidFill>
                <a:latin typeface="Lucida Console" panose="020B0609040504020204" pitchFamily="49" charset="0"/>
                <a:cs typeface="Times New Roman" panose="02020603050405020304" pitchFamily="18" charset="0"/>
              </a:rPr>
              <a:t>1</a:t>
            </a:r>
            <a:r>
              <a:rPr lang="en-US" altLang="zh-CN" sz="825">
                <a:solidFill>
                  <a:srgbClr val="000000"/>
                </a:solidFill>
                <a:latin typeface="Lucida Console" panose="020B0609040504020204" pitchFamily="49" charset="0"/>
                <a:cs typeface="Times New Roman" panose="02020603050405020304" pitchFamily="18" charset="0"/>
              </a:rPr>
              <a:t> + ( int ) ( Math.random() * </a:t>
            </a:r>
            <a:r>
              <a:rPr lang="en-US" altLang="zh-CN" sz="825">
                <a:solidFill>
                  <a:srgbClr val="0099FF"/>
                </a:solidFill>
                <a:latin typeface="Lucida Console" panose="020B0609040504020204" pitchFamily="49" charset="0"/>
                <a:cs typeface="Times New Roman" panose="02020603050405020304" pitchFamily="18" charset="0"/>
              </a:rPr>
              <a:t>6</a:t>
            </a:r>
            <a:r>
              <a:rPr lang="en-US" altLang="zh-CN" sz="825">
                <a:solidFill>
                  <a:srgbClr val="000000"/>
                </a:solidFill>
                <a:latin typeface="Lucida Console" panose="020B0609040504020204" pitchFamily="49" charset="0"/>
                <a:cs typeface="Times New Roman" panose="02020603050405020304" pitchFamily="18" charset="0"/>
              </a:rPr>
              <a:t> ) ];  </a:t>
            </a:r>
          </a:p>
          <a:p>
            <a:pPr eaLnBrk="1" hangingPunct="1">
              <a:spcBef>
                <a:spcPct val="20000"/>
              </a:spcBef>
            </a:pPr>
            <a:r>
              <a:rPr lang="en-US" altLang="zh-CN" sz="825">
                <a:solidFill>
                  <a:srgbClr val="5F5F5F"/>
                </a:solidFill>
                <a:latin typeface="Lucida Console" panose="020B0609040504020204" pitchFamily="49" charset="0"/>
                <a:cs typeface="Arial" panose="020B0604020202020204" pitchFamily="34" charset="0"/>
              </a:rPr>
              <a:t>14    </a:t>
            </a:r>
            <a:endParaRPr lang="en-US" altLang="zh-CN" sz="825">
              <a:solidFill>
                <a:srgbClr val="000000"/>
              </a:solidFill>
              <a:latin typeface="Lucida Console" panose="020B0609040504020204" pitchFamily="49" charset="0"/>
              <a:cs typeface="Times New Roman" panose="02020603050405020304" pitchFamily="18" charset="0"/>
            </a:endParaRPr>
          </a:p>
          <a:p>
            <a:pPr eaLnBrk="1" hangingPunct="1">
              <a:spcBef>
                <a:spcPct val="20000"/>
              </a:spcBef>
            </a:pPr>
            <a:r>
              <a:rPr lang="en-US" altLang="zh-CN" sz="825">
                <a:solidFill>
                  <a:srgbClr val="5F5F5F"/>
                </a:solidFill>
                <a:latin typeface="Lucida Console" panose="020B0609040504020204" pitchFamily="49" charset="0"/>
                <a:cs typeface="Arial" panose="020B0604020202020204" pitchFamily="34" charset="0"/>
              </a:rPr>
              <a:t>15    </a:t>
            </a:r>
            <a:r>
              <a:rPr lang="en-US" altLang="zh-CN" sz="825">
                <a:solidFill>
                  <a:srgbClr val="000000"/>
                </a:solidFill>
                <a:latin typeface="Lucida Console" panose="020B0609040504020204" pitchFamily="49" charset="0"/>
                <a:cs typeface="Times New Roman" panose="02020603050405020304" pitchFamily="18" charset="0"/>
              </a:rPr>
              <a:t>      String output = </a:t>
            </a:r>
            <a:r>
              <a:rPr lang="en-US" altLang="zh-CN" sz="825">
                <a:solidFill>
                  <a:srgbClr val="0099FF"/>
                </a:solidFill>
                <a:latin typeface="Lucida Console" panose="020B0609040504020204" pitchFamily="49" charset="0"/>
                <a:cs typeface="Times New Roman" panose="02020603050405020304" pitchFamily="18" charset="0"/>
              </a:rPr>
              <a:t>"Face\tFrequency"</a:t>
            </a:r>
            <a:r>
              <a:rPr lang="en-US" altLang="zh-CN" sz="825">
                <a:solidFill>
                  <a:srgbClr val="000000"/>
                </a:solidFill>
                <a:latin typeface="Lucida Console" panose="020B0609040504020204" pitchFamily="49" charset="0"/>
                <a:cs typeface="Times New Roman" panose="02020603050405020304" pitchFamily="18" charset="0"/>
              </a:rPr>
              <a:t>;</a:t>
            </a:r>
          </a:p>
          <a:p>
            <a:pPr eaLnBrk="1" hangingPunct="1">
              <a:spcBef>
                <a:spcPct val="20000"/>
              </a:spcBef>
            </a:pPr>
            <a:r>
              <a:rPr lang="en-US" altLang="zh-CN" sz="825">
                <a:solidFill>
                  <a:srgbClr val="5F5F5F"/>
                </a:solidFill>
                <a:latin typeface="Lucida Console" panose="020B0609040504020204" pitchFamily="49" charset="0"/>
                <a:cs typeface="Arial" panose="020B0604020202020204" pitchFamily="34" charset="0"/>
              </a:rPr>
              <a:t>16    </a:t>
            </a:r>
            <a:r>
              <a:rPr lang="en-US" altLang="zh-CN" sz="825">
                <a:solidFill>
                  <a:srgbClr val="000000"/>
                </a:solidFill>
                <a:latin typeface="Lucida Console" panose="020B0609040504020204" pitchFamily="49" charset="0"/>
                <a:cs typeface="Times New Roman" panose="02020603050405020304" pitchFamily="18" charset="0"/>
              </a:rPr>
              <a:t>   </a:t>
            </a:r>
          </a:p>
          <a:p>
            <a:pPr eaLnBrk="1" hangingPunct="1">
              <a:spcBef>
                <a:spcPct val="20000"/>
              </a:spcBef>
            </a:pPr>
            <a:r>
              <a:rPr lang="en-US" altLang="zh-CN" sz="825">
                <a:solidFill>
                  <a:srgbClr val="5F5F5F"/>
                </a:solidFill>
                <a:latin typeface="Lucida Console" panose="020B0609040504020204" pitchFamily="49" charset="0"/>
                <a:cs typeface="Arial" panose="020B0604020202020204" pitchFamily="34" charset="0"/>
              </a:rPr>
              <a:t>17    </a:t>
            </a:r>
            <a:r>
              <a:rPr lang="en-US" altLang="zh-CN" sz="825">
                <a:solidFill>
                  <a:srgbClr val="008000"/>
                </a:solidFill>
                <a:latin typeface="Lucida Console" panose="020B0609040504020204" pitchFamily="49" charset="0"/>
                <a:cs typeface="Times New Roman" panose="02020603050405020304" pitchFamily="18" charset="0"/>
              </a:rPr>
              <a:t>      // append frequencies to String output</a:t>
            </a:r>
            <a:endParaRPr lang="en-US" altLang="zh-CN" sz="825">
              <a:solidFill>
                <a:srgbClr val="000000"/>
              </a:solidFill>
              <a:latin typeface="Lucida Console" panose="020B0609040504020204" pitchFamily="49" charset="0"/>
              <a:cs typeface="Times New Roman" panose="02020603050405020304" pitchFamily="18" charset="0"/>
            </a:endParaRPr>
          </a:p>
          <a:p>
            <a:pPr eaLnBrk="1" hangingPunct="1">
              <a:spcBef>
                <a:spcPct val="20000"/>
              </a:spcBef>
            </a:pPr>
            <a:r>
              <a:rPr lang="en-US" altLang="zh-CN" sz="825">
                <a:solidFill>
                  <a:srgbClr val="5F5F5F"/>
                </a:solidFill>
                <a:latin typeface="Lucida Console" panose="020B0609040504020204" pitchFamily="49" charset="0"/>
                <a:cs typeface="Arial" panose="020B0604020202020204" pitchFamily="34" charset="0"/>
              </a:rPr>
              <a:t>18    </a:t>
            </a:r>
            <a:r>
              <a:rPr lang="en-US" altLang="zh-CN" sz="825">
                <a:solidFill>
                  <a:srgbClr val="000000"/>
                </a:solidFill>
                <a:latin typeface="Lucida Console" panose="020B0609040504020204" pitchFamily="49" charset="0"/>
                <a:cs typeface="Times New Roman" panose="02020603050405020304" pitchFamily="18" charset="0"/>
              </a:rPr>
              <a:t>      </a:t>
            </a:r>
            <a:r>
              <a:rPr lang="en-US" altLang="zh-CN" sz="825">
                <a:solidFill>
                  <a:srgbClr val="0000FF"/>
                </a:solidFill>
                <a:latin typeface="Lucida Console" panose="020B0609040504020204" pitchFamily="49" charset="0"/>
                <a:cs typeface="Times New Roman" panose="02020603050405020304" pitchFamily="18" charset="0"/>
              </a:rPr>
              <a:t>for</a:t>
            </a:r>
            <a:r>
              <a:rPr lang="en-US" altLang="zh-CN" sz="825">
                <a:solidFill>
                  <a:srgbClr val="000000"/>
                </a:solidFill>
                <a:latin typeface="Lucida Console" panose="020B0609040504020204" pitchFamily="49" charset="0"/>
                <a:cs typeface="Times New Roman" panose="02020603050405020304" pitchFamily="18" charset="0"/>
              </a:rPr>
              <a:t> ( </a:t>
            </a:r>
            <a:r>
              <a:rPr lang="en-US" altLang="zh-CN" sz="825">
                <a:solidFill>
                  <a:srgbClr val="0000FF"/>
                </a:solidFill>
                <a:latin typeface="Lucida Console" panose="020B0609040504020204" pitchFamily="49" charset="0"/>
                <a:cs typeface="Times New Roman" panose="02020603050405020304" pitchFamily="18" charset="0"/>
              </a:rPr>
              <a:t>int</a:t>
            </a:r>
            <a:r>
              <a:rPr lang="en-US" altLang="zh-CN" sz="825">
                <a:solidFill>
                  <a:srgbClr val="000000"/>
                </a:solidFill>
                <a:latin typeface="Lucida Console" panose="020B0609040504020204" pitchFamily="49" charset="0"/>
                <a:cs typeface="Times New Roman" panose="02020603050405020304" pitchFamily="18" charset="0"/>
              </a:rPr>
              <a:t> face = </a:t>
            </a:r>
            <a:r>
              <a:rPr lang="en-US" altLang="zh-CN" sz="825">
                <a:solidFill>
                  <a:srgbClr val="0099FF"/>
                </a:solidFill>
                <a:latin typeface="Lucida Console" panose="020B0609040504020204" pitchFamily="49" charset="0"/>
                <a:cs typeface="Times New Roman" panose="02020603050405020304" pitchFamily="18" charset="0"/>
              </a:rPr>
              <a:t>1</a:t>
            </a:r>
            <a:r>
              <a:rPr lang="en-US" altLang="zh-CN" sz="825">
                <a:solidFill>
                  <a:srgbClr val="000000"/>
                </a:solidFill>
                <a:latin typeface="Lucida Console" panose="020B0609040504020204" pitchFamily="49" charset="0"/>
                <a:cs typeface="Times New Roman" panose="02020603050405020304" pitchFamily="18" charset="0"/>
              </a:rPr>
              <a:t>; face &lt; frequency.length; face++ )</a:t>
            </a:r>
          </a:p>
          <a:p>
            <a:pPr eaLnBrk="1" hangingPunct="1">
              <a:spcBef>
                <a:spcPct val="20000"/>
              </a:spcBef>
            </a:pPr>
            <a:r>
              <a:rPr lang="en-US" altLang="zh-CN" sz="825">
                <a:solidFill>
                  <a:srgbClr val="5F5F5F"/>
                </a:solidFill>
                <a:latin typeface="Lucida Console" panose="020B0609040504020204" pitchFamily="49" charset="0"/>
                <a:cs typeface="Arial" panose="020B0604020202020204" pitchFamily="34" charset="0"/>
              </a:rPr>
              <a:t>19    </a:t>
            </a:r>
            <a:r>
              <a:rPr lang="en-US" altLang="zh-CN" sz="825">
                <a:solidFill>
                  <a:srgbClr val="000000"/>
                </a:solidFill>
                <a:latin typeface="Lucida Console" panose="020B0609040504020204" pitchFamily="49" charset="0"/>
                <a:cs typeface="Times New Roman" panose="02020603050405020304" pitchFamily="18" charset="0"/>
              </a:rPr>
              <a:t>         output += </a:t>
            </a:r>
            <a:r>
              <a:rPr lang="en-US" altLang="zh-CN" sz="825">
                <a:solidFill>
                  <a:srgbClr val="0099FF"/>
                </a:solidFill>
                <a:latin typeface="Lucida Console" panose="020B0609040504020204" pitchFamily="49" charset="0"/>
                <a:cs typeface="Times New Roman" panose="02020603050405020304" pitchFamily="18" charset="0"/>
              </a:rPr>
              <a:t>"\n" </a:t>
            </a:r>
            <a:r>
              <a:rPr lang="en-US" altLang="zh-CN" sz="825">
                <a:solidFill>
                  <a:srgbClr val="000000"/>
                </a:solidFill>
                <a:latin typeface="Lucida Console" panose="020B0609040504020204" pitchFamily="49" charset="0"/>
                <a:cs typeface="Times New Roman" panose="02020603050405020304" pitchFamily="18" charset="0"/>
              </a:rPr>
              <a:t>+ face + </a:t>
            </a:r>
            <a:r>
              <a:rPr lang="en-US" altLang="zh-CN" sz="825">
                <a:solidFill>
                  <a:srgbClr val="0099FF"/>
                </a:solidFill>
                <a:latin typeface="Lucida Console" panose="020B0609040504020204" pitchFamily="49" charset="0"/>
                <a:cs typeface="Times New Roman" panose="02020603050405020304" pitchFamily="18" charset="0"/>
              </a:rPr>
              <a:t>"\t" </a:t>
            </a:r>
            <a:r>
              <a:rPr lang="en-US" altLang="zh-CN" sz="825">
                <a:solidFill>
                  <a:srgbClr val="000000"/>
                </a:solidFill>
                <a:latin typeface="Lucida Console" panose="020B0609040504020204" pitchFamily="49" charset="0"/>
                <a:cs typeface="Times New Roman" panose="02020603050405020304" pitchFamily="18" charset="0"/>
              </a:rPr>
              <a:t>+ frequency[ face ];</a:t>
            </a:r>
          </a:p>
          <a:p>
            <a:pPr eaLnBrk="1" hangingPunct="1">
              <a:spcBef>
                <a:spcPct val="20000"/>
              </a:spcBef>
            </a:pPr>
            <a:r>
              <a:rPr lang="en-US" altLang="zh-CN" sz="825">
                <a:solidFill>
                  <a:srgbClr val="5F5F5F"/>
                </a:solidFill>
                <a:latin typeface="Lucida Console" panose="020B0609040504020204" pitchFamily="49" charset="0"/>
                <a:cs typeface="Arial" panose="020B0604020202020204" pitchFamily="34" charset="0"/>
              </a:rPr>
              <a:t>20    </a:t>
            </a:r>
            <a:endParaRPr lang="en-US" altLang="zh-CN" sz="825">
              <a:solidFill>
                <a:srgbClr val="000000"/>
              </a:solidFill>
              <a:latin typeface="Lucida Console" panose="020B0609040504020204" pitchFamily="49" charset="0"/>
              <a:cs typeface="Times New Roman" panose="02020603050405020304" pitchFamily="18" charset="0"/>
            </a:endParaRPr>
          </a:p>
          <a:p>
            <a:pPr eaLnBrk="1" hangingPunct="1">
              <a:spcBef>
                <a:spcPct val="20000"/>
              </a:spcBef>
            </a:pPr>
            <a:r>
              <a:rPr lang="en-US" altLang="zh-CN" sz="825">
                <a:solidFill>
                  <a:srgbClr val="5F5F5F"/>
                </a:solidFill>
                <a:latin typeface="Lucida Console" panose="020B0609040504020204" pitchFamily="49" charset="0"/>
                <a:cs typeface="Arial" panose="020B0604020202020204" pitchFamily="34" charset="0"/>
              </a:rPr>
              <a:t>21    </a:t>
            </a:r>
            <a:r>
              <a:rPr lang="en-US" altLang="zh-CN" sz="825">
                <a:solidFill>
                  <a:srgbClr val="000000"/>
                </a:solidFill>
                <a:latin typeface="Lucida Console" panose="020B0609040504020204" pitchFamily="49" charset="0"/>
                <a:cs typeface="Times New Roman" panose="02020603050405020304" pitchFamily="18" charset="0"/>
              </a:rPr>
              <a:t>      JTextArea outputArea = </a:t>
            </a:r>
            <a:r>
              <a:rPr lang="en-US" altLang="zh-CN" sz="825">
                <a:solidFill>
                  <a:srgbClr val="0000FF"/>
                </a:solidFill>
                <a:latin typeface="Lucida Console" panose="020B0609040504020204" pitchFamily="49" charset="0"/>
                <a:cs typeface="Times New Roman" panose="02020603050405020304" pitchFamily="18" charset="0"/>
              </a:rPr>
              <a:t>new</a:t>
            </a:r>
            <a:r>
              <a:rPr lang="en-US" altLang="zh-CN" sz="825">
                <a:solidFill>
                  <a:srgbClr val="000000"/>
                </a:solidFill>
                <a:latin typeface="Lucida Console" panose="020B0609040504020204" pitchFamily="49" charset="0"/>
                <a:cs typeface="Times New Roman" panose="02020603050405020304" pitchFamily="18" charset="0"/>
              </a:rPr>
              <a:t> JTextArea();</a:t>
            </a:r>
          </a:p>
          <a:p>
            <a:pPr eaLnBrk="1" hangingPunct="1">
              <a:spcBef>
                <a:spcPct val="20000"/>
              </a:spcBef>
            </a:pPr>
            <a:r>
              <a:rPr lang="en-US" altLang="zh-CN" sz="825">
                <a:solidFill>
                  <a:srgbClr val="5F5F5F"/>
                </a:solidFill>
                <a:latin typeface="Lucida Console" panose="020B0609040504020204" pitchFamily="49" charset="0"/>
                <a:cs typeface="Arial" panose="020B0604020202020204" pitchFamily="34" charset="0"/>
              </a:rPr>
              <a:t>22    </a:t>
            </a:r>
            <a:r>
              <a:rPr lang="en-US" altLang="zh-CN" sz="825">
                <a:solidFill>
                  <a:srgbClr val="000000"/>
                </a:solidFill>
                <a:latin typeface="Lucida Console" panose="020B0609040504020204" pitchFamily="49" charset="0"/>
                <a:cs typeface="Times New Roman" panose="02020603050405020304" pitchFamily="18" charset="0"/>
              </a:rPr>
              <a:t>      outputArea.setText( output );</a:t>
            </a:r>
          </a:p>
          <a:p>
            <a:pPr eaLnBrk="1" hangingPunct="1">
              <a:spcBef>
                <a:spcPct val="20000"/>
              </a:spcBef>
            </a:pPr>
            <a:r>
              <a:rPr lang="en-US" altLang="zh-CN" sz="825">
                <a:solidFill>
                  <a:srgbClr val="5F5F5F"/>
                </a:solidFill>
                <a:latin typeface="Lucida Console" panose="020B0609040504020204" pitchFamily="49" charset="0"/>
                <a:cs typeface="Arial" panose="020B0604020202020204" pitchFamily="34" charset="0"/>
              </a:rPr>
              <a:t>23    </a:t>
            </a:r>
            <a:endParaRPr lang="en-US" altLang="zh-CN" sz="825">
              <a:solidFill>
                <a:srgbClr val="000000"/>
              </a:solidFill>
              <a:latin typeface="Lucida Console" panose="020B0609040504020204" pitchFamily="49" charset="0"/>
              <a:cs typeface="Times New Roman" panose="02020603050405020304" pitchFamily="18" charset="0"/>
            </a:endParaRPr>
          </a:p>
          <a:p>
            <a:pPr eaLnBrk="1" hangingPunct="1">
              <a:spcBef>
                <a:spcPct val="20000"/>
              </a:spcBef>
            </a:pPr>
            <a:r>
              <a:rPr lang="en-US" altLang="zh-CN" sz="825">
                <a:solidFill>
                  <a:srgbClr val="5F5F5F"/>
                </a:solidFill>
                <a:latin typeface="Lucida Console" panose="020B0609040504020204" pitchFamily="49" charset="0"/>
                <a:cs typeface="Arial" panose="020B0604020202020204" pitchFamily="34" charset="0"/>
              </a:rPr>
              <a:t>24    </a:t>
            </a:r>
            <a:r>
              <a:rPr lang="en-US" altLang="zh-CN" sz="825">
                <a:solidFill>
                  <a:srgbClr val="000000"/>
                </a:solidFill>
                <a:latin typeface="Lucida Console" panose="020B0609040504020204" pitchFamily="49" charset="0"/>
                <a:cs typeface="Times New Roman" panose="02020603050405020304" pitchFamily="18" charset="0"/>
              </a:rPr>
              <a:t>      JOptionPane.showMessageDialog( </a:t>
            </a:r>
            <a:r>
              <a:rPr lang="en-US" altLang="zh-CN" sz="825">
                <a:solidFill>
                  <a:srgbClr val="0000FF"/>
                </a:solidFill>
                <a:latin typeface="Lucida Console" panose="020B0609040504020204" pitchFamily="49" charset="0"/>
                <a:cs typeface="Times New Roman" panose="02020603050405020304" pitchFamily="18" charset="0"/>
              </a:rPr>
              <a:t>null</a:t>
            </a:r>
            <a:r>
              <a:rPr lang="en-US" altLang="zh-CN" sz="825">
                <a:solidFill>
                  <a:srgbClr val="000000"/>
                </a:solidFill>
                <a:latin typeface="Lucida Console" panose="020B0609040504020204" pitchFamily="49" charset="0"/>
                <a:cs typeface="Times New Roman" panose="02020603050405020304" pitchFamily="18" charset="0"/>
              </a:rPr>
              <a:t>, outputArea,</a:t>
            </a:r>
          </a:p>
          <a:p>
            <a:pPr eaLnBrk="1" hangingPunct="1">
              <a:spcBef>
                <a:spcPct val="20000"/>
              </a:spcBef>
            </a:pPr>
            <a:r>
              <a:rPr lang="en-US" altLang="zh-CN" sz="825">
                <a:solidFill>
                  <a:srgbClr val="5F5F5F"/>
                </a:solidFill>
                <a:latin typeface="Lucida Console" panose="020B0609040504020204" pitchFamily="49" charset="0"/>
                <a:cs typeface="Arial" panose="020B0604020202020204" pitchFamily="34" charset="0"/>
              </a:rPr>
              <a:t>25    </a:t>
            </a:r>
            <a:r>
              <a:rPr lang="en-US" altLang="zh-CN" sz="825">
                <a:solidFill>
                  <a:srgbClr val="000000"/>
                </a:solidFill>
                <a:latin typeface="Lucida Console" panose="020B0609040504020204" pitchFamily="49" charset="0"/>
                <a:cs typeface="Times New Roman" panose="02020603050405020304" pitchFamily="18" charset="0"/>
              </a:rPr>
              <a:t>         </a:t>
            </a:r>
            <a:r>
              <a:rPr lang="en-US" altLang="zh-CN" sz="825">
                <a:solidFill>
                  <a:srgbClr val="0099FF"/>
                </a:solidFill>
                <a:latin typeface="Lucida Console" panose="020B0609040504020204" pitchFamily="49" charset="0"/>
                <a:cs typeface="Times New Roman" panose="02020603050405020304" pitchFamily="18" charset="0"/>
              </a:rPr>
              <a:t>"Rolling a Die 6000 Times"</a:t>
            </a:r>
            <a:r>
              <a:rPr lang="en-US" altLang="zh-CN" sz="825">
                <a:solidFill>
                  <a:srgbClr val="000000"/>
                </a:solidFill>
                <a:latin typeface="Lucida Console" panose="020B0609040504020204" pitchFamily="49" charset="0"/>
                <a:cs typeface="Times New Roman" panose="02020603050405020304" pitchFamily="18" charset="0"/>
              </a:rPr>
              <a:t>, </a:t>
            </a:r>
            <a:r>
              <a:rPr lang="en-US" altLang="zh-CN" sz="825">
                <a:solidFill>
                  <a:srgbClr val="0099FF"/>
                </a:solidFill>
                <a:latin typeface="Lucida Console" panose="020B0609040504020204" pitchFamily="49" charset="0"/>
                <a:cs typeface="Times New Roman" panose="02020603050405020304" pitchFamily="18" charset="0"/>
              </a:rPr>
              <a:t>JOptionPane.INFORMATION_MESSAGE</a:t>
            </a:r>
            <a:r>
              <a:rPr lang="en-US" altLang="zh-CN" sz="825">
                <a:solidFill>
                  <a:srgbClr val="000000"/>
                </a:solidFill>
                <a:latin typeface="Lucida Console" panose="020B0609040504020204" pitchFamily="49" charset="0"/>
                <a:cs typeface="Times New Roman" panose="02020603050405020304" pitchFamily="18" charset="0"/>
              </a:rPr>
              <a:t> );</a:t>
            </a:r>
          </a:p>
          <a:p>
            <a:pPr eaLnBrk="1" hangingPunct="1">
              <a:spcBef>
                <a:spcPct val="20000"/>
              </a:spcBef>
            </a:pPr>
            <a:r>
              <a:rPr lang="en-US" altLang="zh-CN" sz="825">
                <a:solidFill>
                  <a:srgbClr val="5F5F5F"/>
                </a:solidFill>
                <a:latin typeface="Lucida Console" panose="020B0609040504020204" pitchFamily="49" charset="0"/>
                <a:cs typeface="Arial" panose="020B0604020202020204" pitchFamily="34" charset="0"/>
              </a:rPr>
              <a:t>26    </a:t>
            </a:r>
            <a:endParaRPr lang="en-US" altLang="zh-CN" sz="825">
              <a:solidFill>
                <a:srgbClr val="000000"/>
              </a:solidFill>
              <a:latin typeface="Lucida Console" panose="020B0609040504020204" pitchFamily="49" charset="0"/>
              <a:cs typeface="Times New Roman" panose="02020603050405020304" pitchFamily="18" charset="0"/>
            </a:endParaRPr>
          </a:p>
          <a:p>
            <a:pPr eaLnBrk="1" hangingPunct="1">
              <a:spcBef>
                <a:spcPct val="20000"/>
              </a:spcBef>
            </a:pPr>
            <a:r>
              <a:rPr lang="en-US" altLang="zh-CN" sz="825">
                <a:solidFill>
                  <a:srgbClr val="5F5F5F"/>
                </a:solidFill>
                <a:latin typeface="Lucida Console" panose="020B0609040504020204" pitchFamily="49" charset="0"/>
                <a:cs typeface="Arial" panose="020B0604020202020204" pitchFamily="34" charset="0"/>
              </a:rPr>
              <a:t>27    </a:t>
            </a:r>
            <a:r>
              <a:rPr lang="en-US" altLang="zh-CN" sz="825">
                <a:solidFill>
                  <a:srgbClr val="000000"/>
                </a:solidFill>
                <a:latin typeface="Lucida Console" panose="020B0609040504020204" pitchFamily="49" charset="0"/>
                <a:cs typeface="Times New Roman" panose="02020603050405020304" pitchFamily="18" charset="0"/>
              </a:rPr>
              <a:t>      System.exit( </a:t>
            </a:r>
            <a:r>
              <a:rPr lang="en-US" altLang="zh-CN" sz="825">
                <a:solidFill>
                  <a:srgbClr val="0099FF"/>
                </a:solidFill>
                <a:latin typeface="Lucida Console" panose="020B0609040504020204" pitchFamily="49" charset="0"/>
                <a:cs typeface="Times New Roman" panose="02020603050405020304" pitchFamily="18" charset="0"/>
              </a:rPr>
              <a:t>0</a:t>
            </a:r>
            <a:r>
              <a:rPr lang="en-US" altLang="zh-CN" sz="825">
                <a:solidFill>
                  <a:srgbClr val="000000"/>
                </a:solidFill>
                <a:latin typeface="Lucida Console" panose="020B0609040504020204" pitchFamily="49" charset="0"/>
                <a:cs typeface="Times New Roman" panose="02020603050405020304" pitchFamily="18" charset="0"/>
              </a:rPr>
              <a:t> );</a:t>
            </a:r>
          </a:p>
          <a:p>
            <a:pPr eaLnBrk="1" hangingPunct="1">
              <a:spcBef>
                <a:spcPct val="20000"/>
              </a:spcBef>
            </a:pPr>
            <a:r>
              <a:rPr lang="en-US" altLang="zh-CN" sz="825">
                <a:solidFill>
                  <a:srgbClr val="5F5F5F"/>
                </a:solidFill>
                <a:latin typeface="Lucida Console" panose="020B0609040504020204" pitchFamily="49" charset="0"/>
                <a:cs typeface="Arial" panose="020B0604020202020204" pitchFamily="34" charset="0"/>
              </a:rPr>
              <a:t>28    </a:t>
            </a:r>
            <a:endParaRPr lang="en-US" altLang="zh-CN" sz="825">
              <a:solidFill>
                <a:srgbClr val="000000"/>
              </a:solidFill>
              <a:latin typeface="Lucida Console" panose="020B0609040504020204" pitchFamily="49" charset="0"/>
              <a:cs typeface="Times New Roman" panose="02020603050405020304" pitchFamily="18" charset="0"/>
            </a:endParaRPr>
          </a:p>
          <a:p>
            <a:pPr eaLnBrk="1" hangingPunct="1">
              <a:spcBef>
                <a:spcPct val="20000"/>
              </a:spcBef>
            </a:pPr>
            <a:r>
              <a:rPr lang="en-US" altLang="zh-CN" sz="825">
                <a:solidFill>
                  <a:srgbClr val="5F5F5F"/>
                </a:solidFill>
                <a:latin typeface="Lucida Console" panose="020B0609040504020204" pitchFamily="49" charset="0"/>
                <a:cs typeface="Arial" panose="020B0604020202020204" pitchFamily="34" charset="0"/>
              </a:rPr>
              <a:t>29    </a:t>
            </a:r>
            <a:r>
              <a:rPr lang="en-US" altLang="zh-CN" sz="825">
                <a:solidFill>
                  <a:srgbClr val="000000"/>
                </a:solidFill>
                <a:latin typeface="Lucida Console" panose="020B0609040504020204" pitchFamily="49" charset="0"/>
                <a:cs typeface="Times New Roman" panose="02020603050405020304" pitchFamily="18" charset="0"/>
              </a:rPr>
              <a:t>   } </a:t>
            </a:r>
            <a:r>
              <a:rPr lang="en-US" altLang="zh-CN" sz="825">
                <a:solidFill>
                  <a:srgbClr val="008000"/>
                </a:solidFill>
                <a:latin typeface="Lucida Console" panose="020B0609040504020204" pitchFamily="49" charset="0"/>
                <a:cs typeface="Times New Roman" panose="02020603050405020304" pitchFamily="18" charset="0"/>
              </a:rPr>
              <a:t>// end main</a:t>
            </a:r>
            <a:endParaRPr lang="en-US" altLang="zh-CN" sz="825">
              <a:solidFill>
                <a:srgbClr val="000000"/>
              </a:solidFill>
              <a:latin typeface="Lucida Console" panose="020B0609040504020204" pitchFamily="49" charset="0"/>
              <a:cs typeface="Times New Roman" panose="02020603050405020304" pitchFamily="18" charset="0"/>
            </a:endParaRPr>
          </a:p>
          <a:p>
            <a:pPr eaLnBrk="1" hangingPunct="1">
              <a:spcBef>
                <a:spcPct val="20000"/>
              </a:spcBef>
            </a:pPr>
            <a:r>
              <a:rPr lang="en-US" altLang="zh-CN" sz="825">
                <a:solidFill>
                  <a:srgbClr val="5F5F5F"/>
                </a:solidFill>
                <a:latin typeface="Lucida Console" panose="020B0609040504020204" pitchFamily="49" charset="0"/>
                <a:cs typeface="Arial" panose="020B0604020202020204" pitchFamily="34" charset="0"/>
              </a:rPr>
              <a:t>30    </a:t>
            </a:r>
            <a:endParaRPr lang="en-US" altLang="zh-CN" sz="825">
              <a:solidFill>
                <a:srgbClr val="000000"/>
              </a:solidFill>
              <a:latin typeface="Lucida Console" panose="020B0609040504020204" pitchFamily="49" charset="0"/>
              <a:cs typeface="Times New Roman" panose="02020603050405020304" pitchFamily="18" charset="0"/>
            </a:endParaRPr>
          </a:p>
          <a:p>
            <a:pPr eaLnBrk="1" hangingPunct="1">
              <a:spcBef>
                <a:spcPct val="20000"/>
              </a:spcBef>
            </a:pPr>
            <a:r>
              <a:rPr lang="en-US" altLang="zh-CN" sz="825">
                <a:solidFill>
                  <a:srgbClr val="5F5F5F"/>
                </a:solidFill>
                <a:latin typeface="Lucida Console" panose="020B0609040504020204" pitchFamily="49" charset="0"/>
                <a:cs typeface="Arial" panose="020B0604020202020204" pitchFamily="34" charset="0"/>
              </a:rPr>
              <a:t>31    </a:t>
            </a:r>
            <a:r>
              <a:rPr lang="en-US" altLang="zh-CN" sz="825">
                <a:solidFill>
                  <a:srgbClr val="000000"/>
                </a:solidFill>
                <a:latin typeface="Lucida Console" panose="020B0609040504020204" pitchFamily="49" charset="0"/>
                <a:cs typeface="Times New Roman" panose="02020603050405020304" pitchFamily="18" charset="0"/>
              </a:rPr>
              <a:t>} </a:t>
            </a:r>
            <a:r>
              <a:rPr lang="en-US" altLang="zh-CN" sz="825">
                <a:solidFill>
                  <a:srgbClr val="008000"/>
                </a:solidFill>
                <a:latin typeface="Lucida Console" panose="020B0609040504020204" pitchFamily="49" charset="0"/>
                <a:cs typeface="Times New Roman" panose="02020603050405020304" pitchFamily="18" charset="0"/>
              </a:rPr>
              <a:t>// end class RollDie</a:t>
            </a:r>
            <a:endParaRPr lang="en-US" altLang="zh-CN" sz="825">
              <a:solidFill>
                <a:srgbClr val="000000"/>
              </a:solidFill>
              <a:latin typeface="Lucida Console" panose="020B0609040504020204" pitchFamily="49" charset="0"/>
              <a:cs typeface="Times New Roman" panose="02020603050405020304" pitchFamily="18" charset="0"/>
            </a:endParaRPr>
          </a:p>
          <a:p>
            <a:pPr eaLnBrk="1" hangingPunct="1">
              <a:spcBef>
                <a:spcPct val="20000"/>
              </a:spcBef>
            </a:pPr>
            <a:endParaRPr lang="en-US" altLang="zh-CN" sz="825">
              <a:solidFill>
                <a:srgbClr val="FFFFFF"/>
              </a:solidFill>
              <a:latin typeface="Lucida Console" panose="020B0609040504020204" pitchFamily="49" charset="0"/>
            </a:endParaRPr>
          </a:p>
        </p:txBody>
      </p:sp>
      <p:grpSp>
        <p:nvGrpSpPr>
          <p:cNvPr id="573443" name="Group 3"/>
          <p:cNvGrpSpPr>
            <a:grpSpLocks/>
          </p:cNvGrpSpPr>
          <p:nvPr/>
        </p:nvGrpSpPr>
        <p:grpSpPr bwMode="auto">
          <a:xfrm>
            <a:off x="4162425" y="627460"/>
            <a:ext cx="3271838" cy="963215"/>
            <a:chOff x="1584" y="384"/>
            <a:chExt cx="2640" cy="672"/>
          </a:xfrm>
        </p:grpSpPr>
        <p:sp>
          <p:nvSpPr>
            <p:cNvPr id="32779" name="Text Box 4"/>
            <p:cNvSpPr txBox="1">
              <a:spLocks noChangeArrowheads="1"/>
            </p:cNvSpPr>
            <p:nvPr/>
          </p:nvSpPr>
          <p:spPr bwMode="auto">
            <a:xfrm>
              <a:off x="2736" y="384"/>
              <a:ext cx="1488" cy="451"/>
            </a:xfrm>
            <a:prstGeom prst="rect">
              <a:avLst/>
            </a:prstGeom>
            <a:solidFill>
              <a:srgbClr val="99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a:spcBef>
                  <a:spcPct val="50000"/>
                </a:spcBef>
              </a:pPr>
              <a:r>
                <a:rPr lang="zh-CN" altLang="en-US" sz="1200" b="0">
                  <a:latin typeface="Times New Roman" panose="02020603050405020304" pitchFamily="18" charset="0"/>
                  <a:cs typeface="Times New Roman" panose="02020603050405020304" pitchFamily="18" charset="0"/>
                </a:rPr>
                <a:t>声明整型数组</a:t>
              </a:r>
              <a:r>
                <a:rPr lang="en-US" altLang="zh-CN" sz="1200" b="0">
                  <a:latin typeface="Lucida Console" panose="020B0609040504020204" pitchFamily="49" charset="0"/>
                  <a:cs typeface="Times New Roman" panose="02020603050405020304" pitchFamily="18" charset="0"/>
                </a:rPr>
                <a:t>frequency</a:t>
              </a:r>
              <a:r>
                <a:rPr lang="en-US" altLang="zh-CN" sz="1200" b="0">
                  <a:latin typeface="Times New Roman" panose="02020603050405020304" pitchFamily="18" charset="0"/>
                  <a:cs typeface="Times New Roman" panose="02020603050405020304" pitchFamily="18" charset="0"/>
                </a:rPr>
                <a:t> </a:t>
              </a:r>
              <a:r>
                <a:rPr lang="zh-CN" altLang="en-US" sz="1200" b="0">
                  <a:latin typeface="Times New Roman" panose="02020603050405020304" pitchFamily="18" charset="0"/>
                  <a:cs typeface="Times New Roman" panose="02020603050405020304" pitchFamily="18" charset="0"/>
                </a:rPr>
                <a:t>并生成一个</a:t>
              </a:r>
              <a:r>
                <a:rPr lang="en-US" altLang="zh-CN" sz="1200" b="0">
                  <a:latin typeface="Times New Roman" panose="02020603050405020304" pitchFamily="18" charset="0"/>
                  <a:cs typeface="Times New Roman" panose="02020603050405020304" pitchFamily="18" charset="0"/>
                </a:rPr>
                <a:t>7</a:t>
              </a:r>
              <a:r>
                <a:rPr lang="zh-CN" altLang="en-US" sz="1200" b="0">
                  <a:latin typeface="Times New Roman" panose="02020603050405020304" pitchFamily="18" charset="0"/>
                  <a:cs typeface="Times New Roman" panose="02020603050405020304" pitchFamily="18" charset="0"/>
                </a:rPr>
                <a:t>个整数空间的数组对象</a:t>
              </a:r>
            </a:p>
          </p:txBody>
        </p:sp>
        <p:sp>
          <p:nvSpPr>
            <p:cNvPr id="32780" name="Line 5"/>
            <p:cNvSpPr>
              <a:spLocks noChangeShapeType="1"/>
            </p:cNvSpPr>
            <p:nvPr/>
          </p:nvSpPr>
          <p:spPr bwMode="auto">
            <a:xfrm flipH="1">
              <a:off x="1584" y="576"/>
              <a:ext cx="1152" cy="48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grpSp>
        <p:nvGrpSpPr>
          <p:cNvPr id="573446" name="Group 6"/>
          <p:cNvGrpSpPr>
            <a:grpSpLocks/>
          </p:cNvGrpSpPr>
          <p:nvPr/>
        </p:nvGrpSpPr>
        <p:grpSpPr bwMode="auto">
          <a:xfrm>
            <a:off x="4448175" y="1304925"/>
            <a:ext cx="1828800" cy="800100"/>
            <a:chOff x="2880" y="1248"/>
            <a:chExt cx="1536" cy="672"/>
          </a:xfrm>
        </p:grpSpPr>
        <p:sp>
          <p:nvSpPr>
            <p:cNvPr id="32777" name="Text Box 7"/>
            <p:cNvSpPr txBox="1">
              <a:spLocks noChangeArrowheads="1"/>
            </p:cNvSpPr>
            <p:nvPr/>
          </p:nvSpPr>
          <p:spPr bwMode="auto">
            <a:xfrm>
              <a:off x="2880" y="1248"/>
              <a:ext cx="1536" cy="388"/>
            </a:xfrm>
            <a:prstGeom prst="rect">
              <a:avLst/>
            </a:prstGeom>
            <a:solidFill>
              <a:srgbClr val="99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a:spcBef>
                  <a:spcPct val="50000"/>
                </a:spcBef>
              </a:pPr>
              <a:r>
                <a:rPr lang="zh-CN" altLang="en-US" sz="1200" b="0">
                  <a:latin typeface="Times New Roman" panose="02020603050405020304" pitchFamily="18" charset="0"/>
                  <a:cs typeface="Times New Roman" panose="02020603050405020304" pitchFamily="18" charset="0"/>
                </a:rPr>
                <a:t>产生一个</a:t>
              </a:r>
              <a:r>
                <a:rPr lang="en-US" altLang="zh-CN" sz="1200" b="0">
                  <a:latin typeface="Times New Roman" panose="02020603050405020304" pitchFamily="18" charset="0"/>
                  <a:cs typeface="Times New Roman" panose="02020603050405020304" pitchFamily="18" charset="0"/>
                </a:rPr>
                <a:t>6000</a:t>
              </a:r>
              <a:r>
                <a:rPr lang="zh-CN" altLang="en-US" sz="1200" b="0">
                  <a:latin typeface="Times New Roman" panose="02020603050405020304" pitchFamily="18" charset="0"/>
                  <a:cs typeface="Times New Roman" panose="02020603050405020304" pitchFamily="18" charset="0"/>
                </a:rPr>
                <a:t>次</a:t>
              </a:r>
              <a:r>
                <a:rPr lang="en-US" altLang="zh-CN" sz="1200" b="0">
                  <a:latin typeface="Times New Roman" panose="02020603050405020304" pitchFamily="18" charset="0"/>
                  <a:cs typeface="Times New Roman" panose="02020603050405020304" pitchFamily="18" charset="0"/>
                </a:rPr>
                <a:t>1</a:t>
              </a:r>
              <a:r>
                <a:rPr lang="zh-CN" altLang="en-US" sz="1200" b="0">
                  <a:latin typeface="Times New Roman" panose="02020603050405020304" pitchFamily="18" charset="0"/>
                  <a:cs typeface="Times New Roman" panose="02020603050405020304" pitchFamily="18" charset="0"/>
                </a:rPr>
                <a:t>～</a:t>
              </a:r>
              <a:r>
                <a:rPr lang="en-US" altLang="zh-CN" sz="1200" b="0">
                  <a:latin typeface="Times New Roman" panose="02020603050405020304" pitchFamily="18" charset="0"/>
                  <a:cs typeface="Times New Roman" panose="02020603050405020304" pitchFamily="18" charset="0"/>
                </a:rPr>
                <a:t>6</a:t>
              </a:r>
              <a:r>
                <a:rPr lang="zh-CN" altLang="en-US" sz="1200" b="0">
                  <a:latin typeface="Times New Roman" panose="02020603050405020304" pitchFamily="18" charset="0"/>
                  <a:cs typeface="Times New Roman" panose="02020603050405020304" pitchFamily="18" charset="0"/>
                </a:rPr>
                <a:t>的随机数</a:t>
              </a:r>
              <a:endParaRPr lang="zh-CN" altLang="en-US" sz="1200" b="0">
                <a:latin typeface="Lucida Console" panose="020B0609040504020204" pitchFamily="49" charset="0"/>
                <a:cs typeface="Times New Roman" panose="02020603050405020304" pitchFamily="18" charset="0"/>
              </a:endParaRPr>
            </a:p>
          </p:txBody>
        </p:sp>
        <p:sp>
          <p:nvSpPr>
            <p:cNvPr id="32778" name="Line 8"/>
            <p:cNvSpPr>
              <a:spLocks noChangeShapeType="1"/>
            </p:cNvSpPr>
            <p:nvPr/>
          </p:nvSpPr>
          <p:spPr bwMode="auto">
            <a:xfrm flipH="1">
              <a:off x="3216" y="1632"/>
              <a:ext cx="288" cy="2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grpSp>
        <p:nvGrpSpPr>
          <p:cNvPr id="573449" name="Group 9"/>
          <p:cNvGrpSpPr>
            <a:grpSpLocks/>
          </p:cNvGrpSpPr>
          <p:nvPr/>
        </p:nvGrpSpPr>
        <p:grpSpPr bwMode="auto">
          <a:xfrm>
            <a:off x="3437335" y="2193136"/>
            <a:ext cx="3429000" cy="576263"/>
            <a:chOff x="1968" y="2304"/>
            <a:chExt cx="2832" cy="484"/>
          </a:xfrm>
        </p:grpSpPr>
        <p:sp>
          <p:nvSpPr>
            <p:cNvPr id="32775" name="Text Box 10"/>
            <p:cNvSpPr txBox="1">
              <a:spLocks noChangeArrowheads="1"/>
            </p:cNvSpPr>
            <p:nvPr/>
          </p:nvSpPr>
          <p:spPr bwMode="auto">
            <a:xfrm>
              <a:off x="2736" y="2400"/>
              <a:ext cx="2064" cy="388"/>
            </a:xfrm>
            <a:prstGeom prst="rect">
              <a:avLst/>
            </a:prstGeom>
            <a:solidFill>
              <a:srgbClr val="99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a:spcBef>
                  <a:spcPct val="50000"/>
                </a:spcBef>
              </a:pPr>
              <a:r>
                <a:rPr lang="zh-CN" altLang="en-US" sz="1200" b="0">
                  <a:latin typeface="Times New Roman" panose="02020603050405020304" pitchFamily="18" charset="0"/>
                  <a:cs typeface="Times New Roman" panose="02020603050405020304" pitchFamily="18" charset="0"/>
                </a:rPr>
                <a:t>对随机产生的数字通过相应下标由相应数组单元进行统计</a:t>
              </a:r>
            </a:p>
          </p:txBody>
        </p:sp>
        <p:sp>
          <p:nvSpPr>
            <p:cNvPr id="32776" name="Line 11"/>
            <p:cNvSpPr>
              <a:spLocks noChangeShapeType="1"/>
            </p:cNvSpPr>
            <p:nvPr/>
          </p:nvSpPr>
          <p:spPr bwMode="auto">
            <a:xfrm flipH="1" flipV="1">
              <a:off x="1968" y="2304"/>
              <a:ext cx="768" cy="2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pic>
        <p:nvPicPr>
          <p:cNvPr id="573452" name="Picture 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40041" y="3782616"/>
            <a:ext cx="1960959" cy="1360884"/>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854463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5" fill="hold" grpId="0" nodeType="clickEffect">
                                  <p:stCondLst>
                                    <p:cond delay="0"/>
                                  </p:stCondLst>
                                  <p:childTnLst>
                                    <p:set>
                                      <p:cBhvr>
                                        <p:cTn id="6" dur="1" fill="hold">
                                          <p:stCondLst>
                                            <p:cond delay="0"/>
                                          </p:stCondLst>
                                        </p:cTn>
                                        <p:tgtEl>
                                          <p:spTgt spid="573442"/>
                                        </p:tgtEl>
                                        <p:attrNameLst>
                                          <p:attrName>style.visibility</p:attrName>
                                        </p:attrNameLst>
                                      </p:cBhvr>
                                      <p:to>
                                        <p:strVal val="visible"/>
                                      </p:to>
                                    </p:set>
                                    <p:animEffect transition="in" filter="randombar(vertical)">
                                      <p:cBhvr>
                                        <p:cTn id="7" dur="500"/>
                                        <p:tgtEl>
                                          <p:spTgt spid="57344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nodeType="clickEffect">
                                  <p:stCondLst>
                                    <p:cond delay="0"/>
                                  </p:stCondLst>
                                  <p:childTnLst>
                                    <p:set>
                                      <p:cBhvr>
                                        <p:cTn id="11" dur="1" fill="hold">
                                          <p:stCondLst>
                                            <p:cond delay="499"/>
                                          </p:stCondLst>
                                        </p:cTn>
                                        <p:tgtEl>
                                          <p:spTgt spid="573443"/>
                                        </p:tgtEl>
                                        <p:attrNameLst>
                                          <p:attrName>style.visibility</p:attrName>
                                        </p:attrNameLst>
                                      </p:cBhvr>
                                      <p:to>
                                        <p:strVal val="visible"/>
                                      </p:to>
                                    </p:set>
                                  </p:childTnLst>
                                  <p:subTnLst>
                                    <p:set>
                                      <p:cBhvr override="childStyle">
                                        <p:cTn dur="1" fill="hold" display="0" masterRel="nextClick" afterEffect="1"/>
                                        <p:tgtEl>
                                          <p:spTgt spid="573443"/>
                                        </p:tgtEl>
                                        <p:attrNameLst>
                                          <p:attrName>style.visibility</p:attrName>
                                        </p:attrNameLst>
                                      </p:cBhvr>
                                      <p:to>
                                        <p:strVal val="hidden"/>
                                      </p:to>
                                    </p:set>
                                  </p:sub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nodeType="clickEffect">
                                  <p:stCondLst>
                                    <p:cond delay="0"/>
                                  </p:stCondLst>
                                  <p:childTnLst>
                                    <p:set>
                                      <p:cBhvr>
                                        <p:cTn id="15" dur="1" fill="hold">
                                          <p:stCondLst>
                                            <p:cond delay="499"/>
                                          </p:stCondLst>
                                        </p:cTn>
                                        <p:tgtEl>
                                          <p:spTgt spid="573446"/>
                                        </p:tgtEl>
                                        <p:attrNameLst>
                                          <p:attrName>style.visibility</p:attrName>
                                        </p:attrNameLst>
                                      </p:cBhvr>
                                      <p:to>
                                        <p:strVal val="visible"/>
                                      </p:to>
                                    </p:set>
                                  </p:childTnLst>
                                  <p:subTnLst>
                                    <p:set>
                                      <p:cBhvr override="childStyle">
                                        <p:cTn dur="1" fill="hold" display="0" masterRel="nextClick" afterEffect="1"/>
                                        <p:tgtEl>
                                          <p:spTgt spid="573446"/>
                                        </p:tgtEl>
                                        <p:attrNameLst>
                                          <p:attrName>style.visibility</p:attrName>
                                        </p:attrNameLst>
                                      </p:cBhvr>
                                      <p:to>
                                        <p:strVal val="hidden"/>
                                      </p:to>
                                    </p:set>
                                  </p:subTnLst>
                                </p:cTn>
                              </p:par>
                            </p:childTnLst>
                          </p:cTn>
                        </p:par>
                      </p:childTnLst>
                    </p:cTn>
                  </p:par>
                  <p:par>
                    <p:cTn id="16" fill="hold" nodeType="clickPar">
                      <p:stCondLst>
                        <p:cond delay="indefinite"/>
                      </p:stCondLst>
                      <p:childTnLst>
                        <p:par>
                          <p:cTn id="17" fill="hold" nodeType="withGroup">
                            <p:stCondLst>
                              <p:cond delay="0"/>
                            </p:stCondLst>
                            <p:childTnLst>
                              <p:par>
                                <p:cTn id="18" presetID="1" presetClass="entr" presetSubtype="0" fill="hold" nodeType="clickEffect">
                                  <p:stCondLst>
                                    <p:cond delay="0"/>
                                  </p:stCondLst>
                                  <p:childTnLst>
                                    <p:set>
                                      <p:cBhvr>
                                        <p:cTn id="19" dur="1" fill="hold">
                                          <p:stCondLst>
                                            <p:cond delay="499"/>
                                          </p:stCondLst>
                                        </p:cTn>
                                        <p:tgtEl>
                                          <p:spTgt spid="573449"/>
                                        </p:tgtEl>
                                        <p:attrNameLst>
                                          <p:attrName>style.visibility</p:attrName>
                                        </p:attrNameLst>
                                      </p:cBhvr>
                                      <p:to>
                                        <p:strVal val="visible"/>
                                      </p:to>
                                    </p:set>
                                  </p:childTnLst>
                                  <p:subTnLst>
                                    <p:set>
                                      <p:cBhvr override="childStyle">
                                        <p:cTn dur="1" fill="hold" display="0" masterRel="nextClick" afterEffect="1"/>
                                        <p:tgtEl>
                                          <p:spTgt spid="573449"/>
                                        </p:tgtEl>
                                        <p:attrNameLst>
                                          <p:attrName>style.visibility</p:attrName>
                                        </p:attrNameLst>
                                      </p:cBhvr>
                                      <p:to>
                                        <p:strVal val="hidden"/>
                                      </p:to>
                                    </p:set>
                                  </p:subTnLst>
                                </p:cTn>
                              </p:par>
                            </p:childTnLst>
                          </p:cTn>
                        </p:par>
                      </p:childTnLst>
                    </p:cTn>
                  </p:par>
                  <p:par>
                    <p:cTn id="20" fill="hold" nodeType="clickPar">
                      <p:stCondLst>
                        <p:cond delay="indefinite"/>
                      </p:stCondLst>
                      <p:childTnLst>
                        <p:par>
                          <p:cTn id="21" fill="hold" nodeType="withGroup">
                            <p:stCondLst>
                              <p:cond delay="0"/>
                            </p:stCondLst>
                            <p:childTnLst>
                              <p:par>
                                <p:cTn id="22" presetID="37" presetClass="entr" presetSubtype="0" fill="hold" nodeType="clickEffect">
                                  <p:stCondLst>
                                    <p:cond delay="0"/>
                                  </p:stCondLst>
                                  <p:childTnLst>
                                    <p:set>
                                      <p:cBhvr>
                                        <p:cTn id="23" dur="1" fill="hold">
                                          <p:stCondLst>
                                            <p:cond delay="0"/>
                                          </p:stCondLst>
                                        </p:cTn>
                                        <p:tgtEl>
                                          <p:spTgt spid="573452"/>
                                        </p:tgtEl>
                                        <p:attrNameLst>
                                          <p:attrName>style.visibility</p:attrName>
                                        </p:attrNameLst>
                                      </p:cBhvr>
                                      <p:to>
                                        <p:strVal val="visible"/>
                                      </p:to>
                                    </p:set>
                                    <p:animEffect transition="in" filter="fade">
                                      <p:cBhvr>
                                        <p:cTn id="24" dur="1000"/>
                                        <p:tgtEl>
                                          <p:spTgt spid="573452"/>
                                        </p:tgtEl>
                                      </p:cBhvr>
                                    </p:animEffect>
                                    <p:anim calcmode="lin" valueType="num">
                                      <p:cBhvr>
                                        <p:cTn id="25" dur="1000" fill="hold"/>
                                        <p:tgtEl>
                                          <p:spTgt spid="573452"/>
                                        </p:tgtEl>
                                        <p:attrNameLst>
                                          <p:attrName>ppt_x</p:attrName>
                                        </p:attrNameLst>
                                      </p:cBhvr>
                                      <p:tavLst>
                                        <p:tav tm="0">
                                          <p:val>
                                            <p:strVal val="#ppt_x"/>
                                          </p:val>
                                        </p:tav>
                                        <p:tav tm="100000">
                                          <p:val>
                                            <p:strVal val="#ppt_x"/>
                                          </p:val>
                                        </p:tav>
                                      </p:tavLst>
                                    </p:anim>
                                    <p:anim calcmode="lin" valueType="num">
                                      <p:cBhvr>
                                        <p:cTn id="26" dur="900" decel="100000" fill="hold"/>
                                        <p:tgtEl>
                                          <p:spTgt spid="573452"/>
                                        </p:tgtEl>
                                        <p:attrNameLst>
                                          <p:attrName>ppt_y</p:attrName>
                                        </p:attrNameLst>
                                      </p:cBhvr>
                                      <p:tavLst>
                                        <p:tav tm="0">
                                          <p:val>
                                            <p:strVal val="#ppt_y+1"/>
                                          </p:val>
                                        </p:tav>
                                        <p:tav tm="100000">
                                          <p:val>
                                            <p:strVal val="#ppt_y-.03"/>
                                          </p:val>
                                        </p:tav>
                                      </p:tavLst>
                                    </p:anim>
                                    <p:anim calcmode="lin" valueType="num">
                                      <p:cBhvr>
                                        <p:cTn id="27" dur="100" accel="100000" fill="hold">
                                          <p:stCondLst>
                                            <p:cond delay="900"/>
                                          </p:stCondLst>
                                        </p:cTn>
                                        <p:tgtEl>
                                          <p:spTgt spid="573452"/>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442"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灯片编号占位符 3"/>
          <p:cNvSpPr>
            <a:spLocks noGrp="1"/>
          </p:cNvSpPr>
          <p:nvPr>
            <p:ph type="sldNum" sz="quarter" idx="10"/>
          </p:nvPr>
        </p:nvSpPr>
        <p:spPr>
          <a:noFill/>
        </p:spPr>
        <p:txBody>
          <a:bodyPr/>
          <a:lstStyle>
            <a:lvl1pPr eaLnBrk="0" hangingPunct="0">
              <a:defRPr b="1">
                <a:solidFill>
                  <a:schemeClr val="tx1"/>
                </a:solidFill>
                <a:latin typeface="Arial" panose="020B0604020202020204" pitchFamily="34" charset="0"/>
                <a:ea typeface="宋体" panose="02010600030101010101" pitchFamily="2" charset="-122"/>
              </a:defRPr>
            </a:lvl1pPr>
            <a:lvl2pPr marL="557213" indent="-214313" eaLnBrk="0" hangingPunct="0">
              <a:defRPr b="1">
                <a:solidFill>
                  <a:schemeClr val="tx1"/>
                </a:solidFill>
                <a:latin typeface="Arial" panose="020B0604020202020204" pitchFamily="34" charset="0"/>
                <a:ea typeface="宋体" panose="02010600030101010101" pitchFamily="2" charset="-122"/>
              </a:defRPr>
            </a:lvl2pPr>
            <a:lvl3pPr marL="857250" indent="-171450" eaLnBrk="0" hangingPunct="0">
              <a:defRPr b="1">
                <a:solidFill>
                  <a:schemeClr val="tx1"/>
                </a:solidFill>
                <a:latin typeface="Arial" panose="020B0604020202020204" pitchFamily="34" charset="0"/>
                <a:ea typeface="宋体" panose="02010600030101010101" pitchFamily="2" charset="-122"/>
              </a:defRPr>
            </a:lvl3pPr>
            <a:lvl4pPr marL="1200150" indent="-171450" eaLnBrk="0" hangingPunct="0">
              <a:defRPr b="1">
                <a:solidFill>
                  <a:schemeClr val="tx1"/>
                </a:solidFill>
                <a:latin typeface="Arial" panose="020B0604020202020204" pitchFamily="34" charset="0"/>
                <a:ea typeface="宋体" panose="02010600030101010101" pitchFamily="2" charset="-122"/>
              </a:defRPr>
            </a:lvl4pPr>
            <a:lvl5pPr marL="1543050" indent="-171450" eaLnBrk="0" hangingPunct="0">
              <a:defRPr b="1">
                <a:solidFill>
                  <a:schemeClr val="tx1"/>
                </a:solidFill>
                <a:latin typeface="Arial" panose="020B0604020202020204" pitchFamily="34" charset="0"/>
                <a:ea typeface="宋体" panose="02010600030101010101" pitchFamily="2" charset="-122"/>
              </a:defRPr>
            </a:lvl5pPr>
            <a:lvl6pPr marL="1885950" indent="-17145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228850" indent="-17145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2571750" indent="-17145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2914650" indent="-17145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fld id="{B306605E-CA72-4142-9F49-A597FA68D8AC}" type="slidenum">
              <a:rPr lang="en-US" altLang="zh-CN" b="0">
                <a:solidFill>
                  <a:srgbClr val="66FFFF"/>
                </a:solidFill>
                <a:latin typeface="Courier New" panose="02070309020205020404" pitchFamily="49" charset="0"/>
              </a:rPr>
              <a:pPr eaLnBrk="1" hangingPunct="1"/>
              <a:t>31</a:t>
            </a:fld>
            <a:endParaRPr lang="en-US" altLang="zh-CN" b="0">
              <a:solidFill>
                <a:srgbClr val="66FFFF"/>
              </a:solidFill>
              <a:latin typeface="Courier New" panose="02070309020205020404" pitchFamily="49" charset="0"/>
            </a:endParaRPr>
          </a:p>
        </p:txBody>
      </p:sp>
      <p:sp>
        <p:nvSpPr>
          <p:cNvPr id="33795" name="Rectangle 2"/>
          <p:cNvSpPr>
            <a:spLocks noGrp="1" noChangeArrowheads="1"/>
          </p:cNvSpPr>
          <p:nvPr>
            <p:ph type="title"/>
          </p:nvPr>
        </p:nvSpPr>
        <p:spPr/>
        <p:txBody>
          <a:bodyPr>
            <a:normAutofit fontScale="90000"/>
          </a:bodyPr>
          <a:lstStyle/>
          <a:p>
            <a:pPr eaLnBrk="1" hangingPunct="1"/>
            <a:r>
              <a:rPr lang="en-US" altLang="zh-CN" smtClean="0"/>
              <a:t>Examples Using Arrays </a:t>
            </a:r>
          </a:p>
        </p:txBody>
      </p:sp>
      <p:sp>
        <p:nvSpPr>
          <p:cNvPr id="33796" name="Rectangle 3"/>
          <p:cNvSpPr>
            <a:spLocks noGrp="1" noChangeArrowheads="1"/>
          </p:cNvSpPr>
          <p:nvPr>
            <p:ph type="body" idx="1"/>
          </p:nvPr>
        </p:nvSpPr>
        <p:spPr/>
        <p:txBody>
          <a:bodyPr/>
          <a:lstStyle/>
          <a:p>
            <a:pPr eaLnBrk="1" hangingPunct="1"/>
            <a:r>
              <a:rPr lang="zh-CN" altLang="en-US" sz="2800" dirty="0" smtClean="0"/>
              <a:t>数组应用</a:t>
            </a:r>
            <a:r>
              <a:rPr lang="en-US" altLang="zh-CN" sz="2800" dirty="0" smtClean="0">
                <a:latin typeface="Times New Roman" panose="02020603050405020304" pitchFamily="18" charset="0"/>
              </a:rPr>
              <a:t>——</a:t>
            </a:r>
            <a:r>
              <a:rPr lang="zh-CN" altLang="en-US" sz="2800" dirty="0" smtClean="0"/>
              <a:t>使用数组进行数据分析</a:t>
            </a:r>
          </a:p>
          <a:p>
            <a:pPr lvl="1" eaLnBrk="1" hangingPunct="1"/>
            <a:r>
              <a:rPr lang="zh-CN" altLang="en-US" sz="2400" dirty="0" smtClean="0"/>
              <a:t>调查</a:t>
            </a:r>
            <a:r>
              <a:rPr lang="en-US" altLang="zh-CN" sz="2400" dirty="0" smtClean="0"/>
              <a:t>40</a:t>
            </a:r>
            <a:r>
              <a:rPr lang="zh-CN" altLang="en-US" sz="2400" dirty="0" smtClean="0"/>
              <a:t>个学生对食堂的饭菜进行的评价</a:t>
            </a:r>
          </a:p>
          <a:p>
            <a:pPr lvl="1" eaLnBrk="1" hangingPunct="1"/>
            <a:r>
              <a:rPr lang="zh-CN" altLang="en-US" sz="2400" dirty="0" smtClean="0"/>
              <a:t>评价方法</a:t>
            </a:r>
            <a:r>
              <a:rPr lang="en-US" altLang="zh-CN" sz="2400" dirty="0" smtClean="0"/>
              <a:t>:</a:t>
            </a:r>
          </a:p>
          <a:p>
            <a:pPr lvl="2" eaLnBrk="1" hangingPunct="1"/>
            <a:r>
              <a:rPr lang="zh-CN" altLang="en-US" sz="2000" dirty="0" smtClean="0">
                <a:latin typeface="Lucida Console" panose="020B0609040504020204" pitchFamily="49" charset="0"/>
              </a:rPr>
              <a:t>用</a:t>
            </a:r>
            <a:r>
              <a:rPr lang="en-US" altLang="zh-CN" sz="2000" dirty="0" smtClean="0">
                <a:latin typeface="Lucida Console" panose="020B0609040504020204" pitchFamily="49" charset="0"/>
              </a:rPr>
              <a:t>1-10(</a:t>
            </a:r>
            <a:r>
              <a:rPr lang="en-US" altLang="zh-CN" sz="2000" dirty="0" smtClean="0"/>
              <a:t> Rating scale)</a:t>
            </a:r>
            <a:r>
              <a:rPr lang="zh-CN" altLang="en-US" sz="2000" dirty="0" smtClean="0"/>
              <a:t>来表示等级</a:t>
            </a:r>
            <a:r>
              <a:rPr lang="en-US" altLang="zh-CN" sz="2000" dirty="0" smtClean="0"/>
              <a:t>:</a:t>
            </a:r>
          </a:p>
          <a:p>
            <a:pPr lvl="2" eaLnBrk="1" hangingPunct="1"/>
            <a:r>
              <a:rPr lang="en-US" altLang="zh-CN" sz="2000" dirty="0" smtClean="0"/>
              <a:t> </a:t>
            </a:r>
            <a:r>
              <a:rPr lang="en-US" altLang="zh-CN" sz="2000" dirty="0" smtClean="0">
                <a:latin typeface="Lucida Console" panose="020B0609040504020204" pitchFamily="49" charset="0"/>
              </a:rPr>
              <a:t>1</a:t>
            </a:r>
            <a:r>
              <a:rPr lang="en-US" altLang="zh-CN" sz="2000" dirty="0" smtClean="0"/>
              <a:t> </a:t>
            </a:r>
            <a:r>
              <a:rPr lang="zh-CN" altLang="en-US" sz="2000" dirty="0" smtClean="0"/>
              <a:t>表示非常糟糕</a:t>
            </a:r>
            <a:r>
              <a:rPr lang="en-US" altLang="zh-CN" sz="2000" dirty="0" smtClean="0"/>
              <a:t>, </a:t>
            </a:r>
            <a:r>
              <a:rPr lang="en-US" altLang="zh-CN" sz="2000" dirty="0" smtClean="0">
                <a:latin typeface="Lucida Console" panose="020B0609040504020204" pitchFamily="49" charset="0"/>
              </a:rPr>
              <a:t>10</a:t>
            </a:r>
            <a:r>
              <a:rPr lang="zh-CN" altLang="en-US" sz="2000" dirty="0" smtClean="0">
                <a:latin typeface="Lucida Console" panose="020B0609040504020204" pitchFamily="49" charset="0"/>
              </a:rPr>
              <a:t>表示味道非常好</a:t>
            </a:r>
            <a:endParaRPr lang="zh-CN" altLang="en-US" sz="2000" dirty="0" smtClean="0"/>
          </a:p>
          <a:p>
            <a:pPr lvl="1" eaLnBrk="1" hangingPunct="1"/>
            <a:r>
              <a:rPr lang="zh-CN" altLang="en-US" sz="2400" dirty="0" smtClean="0"/>
              <a:t>已经获得了</a:t>
            </a:r>
            <a:r>
              <a:rPr lang="en-US" altLang="zh-CN" sz="2400" dirty="0" smtClean="0"/>
              <a:t>40</a:t>
            </a:r>
            <a:r>
              <a:rPr lang="zh-CN" altLang="en-US" sz="2400" dirty="0" smtClean="0"/>
              <a:t>个学生的问卷调查结果</a:t>
            </a:r>
            <a:r>
              <a:rPr lang="en-US" altLang="zh-CN" sz="2400" dirty="0" smtClean="0"/>
              <a:t>,</a:t>
            </a:r>
            <a:r>
              <a:rPr lang="zh-CN" altLang="en-US" sz="2400" dirty="0" smtClean="0"/>
              <a:t>并将他们保存到整型数组中了</a:t>
            </a:r>
          </a:p>
          <a:p>
            <a:pPr lvl="1" eaLnBrk="1" hangingPunct="1"/>
            <a:r>
              <a:rPr lang="zh-CN" altLang="en-US" sz="2400" dirty="0" smtClean="0"/>
              <a:t>您的任务是帮助食堂经理分析学生对他们的食物评价</a:t>
            </a:r>
            <a:r>
              <a:rPr lang="en-US" altLang="zh-CN" sz="2400" dirty="0" smtClean="0"/>
              <a:t>,</a:t>
            </a:r>
            <a:r>
              <a:rPr lang="zh-CN" altLang="en-US" sz="2400" dirty="0" smtClean="0"/>
              <a:t>以显示出各个等级投票的人数</a:t>
            </a:r>
          </a:p>
        </p:txBody>
      </p:sp>
    </p:spTree>
    <p:extLst>
      <p:ext uri="{BB962C8B-B14F-4D97-AF65-F5344CB8AC3E}">
        <p14:creationId xmlns:p14="http://schemas.microsoft.com/office/powerpoint/2010/main" val="55907073"/>
      </p:ext>
    </p:extLst>
  </p:cSld>
  <p:clrMapOvr>
    <a:masterClrMapping/>
  </p:clrMapOvr>
  <p:transition spd="slow">
    <p:fade thruBlk="1"/>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5490" name="Rectangle 2"/>
          <p:cNvSpPr>
            <a:spLocks noChangeArrowheads="1"/>
          </p:cNvSpPr>
          <p:nvPr/>
        </p:nvSpPr>
        <p:spPr bwMode="auto">
          <a:xfrm>
            <a:off x="1197769" y="170260"/>
            <a:ext cx="6506766" cy="4345781"/>
          </a:xfrm>
          <a:prstGeom prst="rect">
            <a:avLst/>
          </a:prstGeom>
          <a:solidFill>
            <a:srgbClr val="FFE6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a:lstStyle>
            <a:lvl1pPr eaLnBrk="0" hangingPunct="0">
              <a:tabLst>
                <a:tab pos="1343025" algn="l"/>
                <a:tab pos="2962275" algn="l"/>
              </a:tabLst>
              <a:defRPr b="1">
                <a:solidFill>
                  <a:schemeClr val="tx1"/>
                </a:solidFill>
                <a:latin typeface="Arial" panose="020B0604020202020204" pitchFamily="34" charset="0"/>
                <a:ea typeface="宋体" panose="02010600030101010101" pitchFamily="2" charset="-122"/>
              </a:defRPr>
            </a:lvl1pPr>
            <a:lvl2pPr marL="742950" indent="-285750" eaLnBrk="0" hangingPunct="0">
              <a:tabLst>
                <a:tab pos="1343025" algn="l"/>
                <a:tab pos="2962275" algn="l"/>
              </a:tabLst>
              <a:defRPr b="1">
                <a:solidFill>
                  <a:schemeClr val="tx1"/>
                </a:solidFill>
                <a:latin typeface="Arial" panose="020B0604020202020204" pitchFamily="34" charset="0"/>
                <a:ea typeface="宋体" panose="02010600030101010101" pitchFamily="2" charset="-122"/>
              </a:defRPr>
            </a:lvl2pPr>
            <a:lvl3pPr marL="1143000" indent="-228600" eaLnBrk="0" hangingPunct="0">
              <a:tabLst>
                <a:tab pos="1343025" algn="l"/>
                <a:tab pos="2962275" algn="l"/>
              </a:tabLst>
              <a:defRPr b="1">
                <a:solidFill>
                  <a:schemeClr val="tx1"/>
                </a:solidFill>
                <a:latin typeface="Arial" panose="020B0604020202020204" pitchFamily="34" charset="0"/>
                <a:ea typeface="宋体" panose="02010600030101010101" pitchFamily="2" charset="-122"/>
              </a:defRPr>
            </a:lvl3pPr>
            <a:lvl4pPr marL="1600200" indent="-228600" eaLnBrk="0" hangingPunct="0">
              <a:tabLst>
                <a:tab pos="1343025" algn="l"/>
                <a:tab pos="2962275" algn="l"/>
              </a:tabLst>
              <a:defRPr b="1">
                <a:solidFill>
                  <a:schemeClr val="tx1"/>
                </a:solidFill>
                <a:latin typeface="Arial" panose="020B0604020202020204" pitchFamily="34" charset="0"/>
                <a:ea typeface="宋体" panose="02010600030101010101" pitchFamily="2" charset="-122"/>
              </a:defRPr>
            </a:lvl4pPr>
            <a:lvl5pPr marL="2057400" indent="-228600" eaLnBrk="0" hangingPunct="0">
              <a:tabLst>
                <a:tab pos="1343025" algn="l"/>
                <a:tab pos="2962275" algn="l"/>
              </a:tabLst>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1343025" algn="l"/>
                <a:tab pos="2962275" algn="l"/>
              </a:tabLs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1343025" algn="l"/>
                <a:tab pos="2962275" algn="l"/>
              </a:tabLs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1343025" algn="l"/>
                <a:tab pos="2962275" algn="l"/>
              </a:tabLs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1343025" algn="l"/>
                <a:tab pos="2962275" algn="l"/>
              </a:tabLst>
              <a:defRPr b="1">
                <a:solidFill>
                  <a:schemeClr val="tx1"/>
                </a:solidFill>
                <a:latin typeface="Arial" panose="020B0604020202020204" pitchFamily="34" charset="0"/>
                <a:ea typeface="宋体" panose="02010600030101010101" pitchFamily="2" charset="-122"/>
              </a:defRPr>
            </a:lvl9pPr>
          </a:lstStyle>
          <a:p>
            <a:pPr eaLnBrk="1" hangingPunct="1">
              <a:spcBef>
                <a:spcPct val="20000"/>
              </a:spcBef>
            </a:pPr>
            <a:r>
              <a:rPr lang="en-US" altLang="zh-CN" sz="825" dirty="0">
                <a:solidFill>
                  <a:srgbClr val="5F5F5F"/>
                </a:solidFill>
                <a:latin typeface="Lucida Console" panose="020B0609040504020204" pitchFamily="49" charset="0"/>
                <a:cs typeface="Arial" panose="020B0604020202020204" pitchFamily="34" charset="0"/>
              </a:rPr>
              <a:t>1      </a:t>
            </a:r>
            <a:r>
              <a:rPr lang="en-US" altLang="zh-CN" sz="825" dirty="0">
                <a:solidFill>
                  <a:srgbClr val="008000"/>
                </a:solidFill>
                <a:latin typeface="Lucida Console" panose="020B0609040504020204" pitchFamily="49" charset="0"/>
                <a:cs typeface="Times New Roman" panose="02020603050405020304" pitchFamily="18" charset="0"/>
              </a:rPr>
              <a:t>// Fig. 7.8: StudentPoll.java</a:t>
            </a:r>
            <a:endParaRPr lang="en-US" altLang="zh-CN" sz="825" dirty="0">
              <a:solidFill>
                <a:srgbClr val="000000"/>
              </a:solidFill>
              <a:latin typeface="Lucida Console" panose="020B0609040504020204" pitchFamily="49" charset="0"/>
              <a:cs typeface="Times New Roman" panose="02020603050405020304" pitchFamily="18" charset="0"/>
            </a:endParaRPr>
          </a:p>
          <a:p>
            <a:pPr eaLnBrk="1" hangingPunct="1">
              <a:spcBef>
                <a:spcPct val="20000"/>
              </a:spcBef>
            </a:pPr>
            <a:r>
              <a:rPr lang="en-US" altLang="zh-CN" sz="825" dirty="0">
                <a:solidFill>
                  <a:srgbClr val="5F5F5F"/>
                </a:solidFill>
                <a:latin typeface="Lucida Console" panose="020B0609040504020204" pitchFamily="49" charset="0"/>
                <a:cs typeface="Arial" panose="020B0604020202020204" pitchFamily="34" charset="0"/>
              </a:rPr>
              <a:t>2      </a:t>
            </a:r>
            <a:r>
              <a:rPr lang="en-US" altLang="zh-CN" sz="825" dirty="0">
                <a:solidFill>
                  <a:srgbClr val="008000"/>
                </a:solidFill>
                <a:latin typeface="Lucida Console" panose="020B0609040504020204" pitchFamily="49" charset="0"/>
                <a:cs typeface="Times New Roman" panose="02020603050405020304" pitchFamily="18" charset="0"/>
              </a:rPr>
              <a:t>// Student poll program.</a:t>
            </a:r>
            <a:endParaRPr lang="en-US" altLang="zh-CN" sz="825" dirty="0">
              <a:solidFill>
                <a:srgbClr val="000000"/>
              </a:solidFill>
              <a:latin typeface="Lucida Console" panose="020B0609040504020204" pitchFamily="49" charset="0"/>
              <a:cs typeface="Times New Roman" panose="02020603050405020304" pitchFamily="18" charset="0"/>
            </a:endParaRPr>
          </a:p>
          <a:p>
            <a:pPr eaLnBrk="1" hangingPunct="1">
              <a:spcBef>
                <a:spcPct val="20000"/>
              </a:spcBef>
            </a:pPr>
            <a:r>
              <a:rPr lang="en-US" altLang="zh-CN" sz="825" dirty="0">
                <a:solidFill>
                  <a:srgbClr val="5F5F5F"/>
                </a:solidFill>
                <a:latin typeface="Lucida Console" panose="020B0609040504020204" pitchFamily="49" charset="0"/>
                <a:cs typeface="Arial" panose="020B0604020202020204" pitchFamily="34" charset="0"/>
              </a:rPr>
              <a:t>3      </a:t>
            </a:r>
            <a:r>
              <a:rPr lang="en-US" altLang="zh-CN" sz="825" dirty="0">
                <a:solidFill>
                  <a:srgbClr val="0000FF"/>
                </a:solidFill>
                <a:latin typeface="Lucida Console" panose="020B0609040504020204" pitchFamily="49" charset="0"/>
                <a:cs typeface="Times New Roman" panose="02020603050405020304" pitchFamily="18" charset="0"/>
              </a:rPr>
              <a:t>import</a:t>
            </a:r>
            <a:r>
              <a:rPr lang="en-US" altLang="zh-CN" sz="825" dirty="0">
                <a:solidFill>
                  <a:srgbClr val="000000"/>
                </a:solidFill>
                <a:latin typeface="Lucida Console" panose="020B0609040504020204" pitchFamily="49" charset="0"/>
                <a:cs typeface="Times New Roman" panose="02020603050405020304" pitchFamily="18" charset="0"/>
              </a:rPr>
              <a:t> </a:t>
            </a:r>
            <a:r>
              <a:rPr lang="en-US" altLang="zh-CN" sz="825" dirty="0" err="1">
                <a:solidFill>
                  <a:srgbClr val="000000"/>
                </a:solidFill>
                <a:latin typeface="Lucida Console" panose="020B0609040504020204" pitchFamily="49" charset="0"/>
                <a:cs typeface="Times New Roman" panose="02020603050405020304" pitchFamily="18" charset="0"/>
              </a:rPr>
              <a:t>javax.swing</a:t>
            </a:r>
            <a:r>
              <a:rPr lang="en-US" altLang="zh-CN" sz="825" dirty="0">
                <a:solidFill>
                  <a:srgbClr val="000000"/>
                </a:solidFill>
                <a:latin typeface="Lucida Console" panose="020B0609040504020204" pitchFamily="49" charset="0"/>
                <a:cs typeface="Times New Roman" panose="02020603050405020304" pitchFamily="18" charset="0"/>
              </a:rPr>
              <a:t>.*;</a:t>
            </a:r>
          </a:p>
          <a:p>
            <a:pPr eaLnBrk="1" hangingPunct="1">
              <a:spcBef>
                <a:spcPct val="20000"/>
              </a:spcBef>
            </a:pPr>
            <a:r>
              <a:rPr lang="en-US" altLang="zh-CN" sz="825" dirty="0">
                <a:solidFill>
                  <a:srgbClr val="5F5F5F"/>
                </a:solidFill>
                <a:latin typeface="Lucida Console" panose="020B0609040504020204" pitchFamily="49" charset="0"/>
                <a:cs typeface="Arial" panose="020B0604020202020204" pitchFamily="34" charset="0"/>
              </a:rPr>
              <a:t>4      </a:t>
            </a:r>
            <a:endParaRPr lang="en-US" altLang="zh-CN" sz="825" dirty="0">
              <a:solidFill>
                <a:srgbClr val="000000"/>
              </a:solidFill>
              <a:latin typeface="Lucida Console" panose="020B0609040504020204" pitchFamily="49" charset="0"/>
              <a:cs typeface="Times New Roman" panose="02020603050405020304" pitchFamily="18" charset="0"/>
            </a:endParaRPr>
          </a:p>
          <a:p>
            <a:pPr eaLnBrk="1" hangingPunct="1">
              <a:spcBef>
                <a:spcPct val="20000"/>
              </a:spcBef>
            </a:pPr>
            <a:r>
              <a:rPr lang="en-US" altLang="zh-CN" sz="825" dirty="0">
                <a:solidFill>
                  <a:srgbClr val="5F5F5F"/>
                </a:solidFill>
                <a:latin typeface="Lucida Console" panose="020B0609040504020204" pitchFamily="49" charset="0"/>
                <a:cs typeface="Arial" panose="020B0604020202020204" pitchFamily="34" charset="0"/>
              </a:rPr>
              <a:t>5      </a:t>
            </a:r>
            <a:r>
              <a:rPr lang="en-US" altLang="zh-CN" sz="825" dirty="0">
                <a:solidFill>
                  <a:srgbClr val="0000FF"/>
                </a:solidFill>
                <a:latin typeface="Lucida Console" panose="020B0609040504020204" pitchFamily="49" charset="0"/>
                <a:cs typeface="Times New Roman" panose="02020603050405020304" pitchFamily="18" charset="0"/>
              </a:rPr>
              <a:t>public class</a:t>
            </a:r>
            <a:r>
              <a:rPr lang="en-US" altLang="zh-CN" sz="825" dirty="0">
                <a:solidFill>
                  <a:srgbClr val="000000"/>
                </a:solidFill>
                <a:latin typeface="Lucida Console" panose="020B0609040504020204" pitchFamily="49" charset="0"/>
                <a:cs typeface="Times New Roman" panose="02020603050405020304" pitchFamily="18" charset="0"/>
              </a:rPr>
              <a:t> </a:t>
            </a:r>
            <a:r>
              <a:rPr lang="en-US" altLang="zh-CN" sz="825" dirty="0" err="1">
                <a:solidFill>
                  <a:srgbClr val="000000"/>
                </a:solidFill>
                <a:latin typeface="Lucida Console" panose="020B0609040504020204" pitchFamily="49" charset="0"/>
                <a:cs typeface="Times New Roman" panose="02020603050405020304" pitchFamily="18" charset="0"/>
              </a:rPr>
              <a:t>StudentPoll</a:t>
            </a:r>
            <a:r>
              <a:rPr lang="en-US" altLang="zh-CN" sz="825" dirty="0">
                <a:solidFill>
                  <a:srgbClr val="000000"/>
                </a:solidFill>
                <a:latin typeface="Lucida Console" panose="020B0609040504020204" pitchFamily="49" charset="0"/>
                <a:cs typeface="Times New Roman" panose="02020603050405020304" pitchFamily="18" charset="0"/>
              </a:rPr>
              <a:t> {</a:t>
            </a:r>
          </a:p>
          <a:p>
            <a:pPr eaLnBrk="1" hangingPunct="1">
              <a:spcBef>
                <a:spcPct val="20000"/>
              </a:spcBef>
            </a:pPr>
            <a:r>
              <a:rPr lang="en-US" altLang="zh-CN" sz="825" dirty="0">
                <a:solidFill>
                  <a:srgbClr val="5F5F5F"/>
                </a:solidFill>
                <a:latin typeface="Lucida Console" panose="020B0609040504020204" pitchFamily="49" charset="0"/>
                <a:cs typeface="Arial" panose="020B0604020202020204" pitchFamily="34" charset="0"/>
              </a:rPr>
              <a:t>6      </a:t>
            </a:r>
            <a:endParaRPr lang="en-US" altLang="zh-CN" sz="825" dirty="0">
              <a:solidFill>
                <a:srgbClr val="000000"/>
              </a:solidFill>
              <a:latin typeface="Lucida Console" panose="020B0609040504020204" pitchFamily="49" charset="0"/>
              <a:cs typeface="Times New Roman" panose="02020603050405020304" pitchFamily="18" charset="0"/>
            </a:endParaRPr>
          </a:p>
          <a:p>
            <a:pPr eaLnBrk="1" hangingPunct="1">
              <a:spcBef>
                <a:spcPct val="20000"/>
              </a:spcBef>
            </a:pPr>
            <a:r>
              <a:rPr lang="en-US" altLang="zh-CN" sz="825" dirty="0">
                <a:solidFill>
                  <a:srgbClr val="5F5F5F"/>
                </a:solidFill>
                <a:latin typeface="Lucida Console" panose="020B0609040504020204" pitchFamily="49" charset="0"/>
                <a:cs typeface="Arial" panose="020B0604020202020204" pitchFamily="34" charset="0"/>
              </a:rPr>
              <a:t>7      </a:t>
            </a:r>
            <a:r>
              <a:rPr lang="en-US" altLang="zh-CN" sz="825" dirty="0">
                <a:solidFill>
                  <a:srgbClr val="000000"/>
                </a:solidFill>
                <a:latin typeface="Lucida Console" panose="020B0609040504020204" pitchFamily="49" charset="0"/>
                <a:cs typeface="Times New Roman" panose="02020603050405020304" pitchFamily="18" charset="0"/>
              </a:rPr>
              <a:t>   </a:t>
            </a:r>
            <a:r>
              <a:rPr lang="en-US" altLang="zh-CN" sz="825" dirty="0">
                <a:solidFill>
                  <a:srgbClr val="0000FF"/>
                </a:solidFill>
                <a:latin typeface="Lucida Console" panose="020B0609040504020204" pitchFamily="49" charset="0"/>
                <a:cs typeface="Times New Roman" panose="02020603050405020304" pitchFamily="18" charset="0"/>
              </a:rPr>
              <a:t>public static void</a:t>
            </a:r>
            <a:r>
              <a:rPr lang="en-US" altLang="zh-CN" sz="825" dirty="0">
                <a:solidFill>
                  <a:srgbClr val="000000"/>
                </a:solidFill>
                <a:latin typeface="Lucida Console" panose="020B0609040504020204" pitchFamily="49" charset="0"/>
                <a:cs typeface="Times New Roman" panose="02020603050405020304" pitchFamily="18" charset="0"/>
              </a:rPr>
              <a:t> main( String </a:t>
            </a:r>
            <a:r>
              <a:rPr lang="en-US" altLang="zh-CN" sz="825" dirty="0" err="1">
                <a:solidFill>
                  <a:srgbClr val="000000"/>
                </a:solidFill>
                <a:latin typeface="Lucida Console" panose="020B0609040504020204" pitchFamily="49" charset="0"/>
                <a:cs typeface="Times New Roman" panose="02020603050405020304" pitchFamily="18" charset="0"/>
              </a:rPr>
              <a:t>args</a:t>
            </a:r>
            <a:r>
              <a:rPr lang="en-US" altLang="zh-CN" sz="825" dirty="0">
                <a:solidFill>
                  <a:srgbClr val="000000"/>
                </a:solidFill>
                <a:latin typeface="Lucida Console" panose="020B0609040504020204" pitchFamily="49" charset="0"/>
                <a:cs typeface="Times New Roman" panose="02020603050405020304" pitchFamily="18" charset="0"/>
              </a:rPr>
              <a:t>[] )</a:t>
            </a:r>
          </a:p>
          <a:p>
            <a:pPr eaLnBrk="1" hangingPunct="1">
              <a:spcBef>
                <a:spcPct val="20000"/>
              </a:spcBef>
            </a:pPr>
            <a:r>
              <a:rPr lang="en-US" altLang="zh-CN" sz="825" dirty="0">
                <a:solidFill>
                  <a:srgbClr val="5F5F5F"/>
                </a:solidFill>
                <a:latin typeface="Lucida Console" panose="020B0609040504020204" pitchFamily="49" charset="0"/>
                <a:cs typeface="Arial" panose="020B0604020202020204" pitchFamily="34" charset="0"/>
              </a:rPr>
              <a:t>8      </a:t>
            </a:r>
            <a:r>
              <a:rPr lang="en-US" altLang="zh-CN" sz="825" dirty="0">
                <a:solidFill>
                  <a:srgbClr val="000000"/>
                </a:solidFill>
                <a:latin typeface="Lucida Console" panose="020B0609040504020204" pitchFamily="49" charset="0"/>
                <a:cs typeface="Times New Roman" panose="02020603050405020304" pitchFamily="18" charset="0"/>
              </a:rPr>
              <a:t>   {</a:t>
            </a:r>
          </a:p>
          <a:p>
            <a:pPr eaLnBrk="1" hangingPunct="1">
              <a:spcBef>
                <a:spcPct val="20000"/>
              </a:spcBef>
            </a:pPr>
            <a:r>
              <a:rPr lang="en-US" altLang="zh-CN" sz="825" dirty="0">
                <a:solidFill>
                  <a:srgbClr val="5F5F5F"/>
                </a:solidFill>
                <a:latin typeface="Lucida Console" panose="020B0609040504020204" pitchFamily="49" charset="0"/>
                <a:cs typeface="Arial" panose="020B0604020202020204" pitchFamily="34" charset="0"/>
              </a:rPr>
              <a:t>9      </a:t>
            </a:r>
            <a:r>
              <a:rPr lang="en-US" altLang="zh-CN" sz="825" dirty="0">
                <a:solidFill>
                  <a:srgbClr val="000000"/>
                </a:solidFill>
                <a:latin typeface="Lucida Console" panose="020B0609040504020204" pitchFamily="49" charset="0"/>
                <a:cs typeface="Times New Roman" panose="02020603050405020304" pitchFamily="18" charset="0"/>
              </a:rPr>
              <a:t>      </a:t>
            </a:r>
            <a:r>
              <a:rPr lang="en-US" altLang="zh-CN" sz="825" dirty="0" err="1">
                <a:solidFill>
                  <a:srgbClr val="0000FF"/>
                </a:solidFill>
                <a:latin typeface="Lucida Console" panose="020B0609040504020204" pitchFamily="49" charset="0"/>
                <a:cs typeface="Times New Roman" panose="02020603050405020304" pitchFamily="18" charset="0"/>
              </a:rPr>
              <a:t>int</a:t>
            </a:r>
            <a:r>
              <a:rPr lang="en-US" altLang="zh-CN" sz="825" dirty="0">
                <a:solidFill>
                  <a:srgbClr val="000000"/>
                </a:solidFill>
                <a:latin typeface="Lucida Console" panose="020B0609040504020204" pitchFamily="49" charset="0"/>
                <a:cs typeface="Times New Roman" panose="02020603050405020304" pitchFamily="18" charset="0"/>
              </a:rPr>
              <a:t> responses[] = {	</a:t>
            </a:r>
            <a:r>
              <a:rPr lang="en-US" altLang="zh-CN" sz="825" dirty="0">
                <a:solidFill>
                  <a:srgbClr val="0099FF"/>
                </a:solidFill>
                <a:latin typeface="Lucida Console" panose="020B0609040504020204" pitchFamily="49" charset="0"/>
                <a:cs typeface="Times New Roman" panose="02020603050405020304" pitchFamily="18" charset="0"/>
              </a:rPr>
              <a:t>1</a:t>
            </a:r>
            <a:r>
              <a:rPr lang="en-US" altLang="zh-CN" sz="825" dirty="0">
                <a:solidFill>
                  <a:srgbClr val="000000"/>
                </a:solidFill>
                <a:latin typeface="Lucida Console" panose="020B0609040504020204" pitchFamily="49" charset="0"/>
                <a:cs typeface="Times New Roman" panose="02020603050405020304" pitchFamily="18" charset="0"/>
              </a:rPr>
              <a:t>, </a:t>
            </a:r>
            <a:r>
              <a:rPr lang="en-US" altLang="zh-CN" sz="825" dirty="0">
                <a:solidFill>
                  <a:srgbClr val="0099FF"/>
                </a:solidFill>
                <a:latin typeface="Lucida Console" panose="020B0609040504020204" pitchFamily="49" charset="0"/>
                <a:cs typeface="Times New Roman" panose="02020603050405020304" pitchFamily="18" charset="0"/>
              </a:rPr>
              <a:t>2</a:t>
            </a:r>
            <a:r>
              <a:rPr lang="en-US" altLang="zh-CN" sz="825" dirty="0">
                <a:solidFill>
                  <a:srgbClr val="000000"/>
                </a:solidFill>
                <a:latin typeface="Lucida Console" panose="020B0609040504020204" pitchFamily="49" charset="0"/>
                <a:cs typeface="Times New Roman" panose="02020603050405020304" pitchFamily="18" charset="0"/>
              </a:rPr>
              <a:t>, </a:t>
            </a:r>
            <a:r>
              <a:rPr lang="en-US" altLang="zh-CN" sz="825" dirty="0">
                <a:solidFill>
                  <a:srgbClr val="0099FF"/>
                </a:solidFill>
                <a:latin typeface="Lucida Console" panose="020B0609040504020204" pitchFamily="49" charset="0"/>
                <a:cs typeface="Times New Roman" panose="02020603050405020304" pitchFamily="18" charset="0"/>
              </a:rPr>
              <a:t>6</a:t>
            </a:r>
            <a:r>
              <a:rPr lang="en-US" altLang="zh-CN" sz="825" dirty="0">
                <a:solidFill>
                  <a:srgbClr val="000000"/>
                </a:solidFill>
                <a:latin typeface="Lucida Console" panose="020B0609040504020204" pitchFamily="49" charset="0"/>
                <a:cs typeface="Times New Roman" panose="02020603050405020304" pitchFamily="18" charset="0"/>
              </a:rPr>
              <a:t>, </a:t>
            </a:r>
            <a:r>
              <a:rPr lang="en-US" altLang="zh-CN" sz="825" dirty="0">
                <a:solidFill>
                  <a:srgbClr val="0099FF"/>
                </a:solidFill>
                <a:latin typeface="Lucida Console" panose="020B0609040504020204" pitchFamily="49" charset="0"/>
                <a:cs typeface="Times New Roman" panose="02020603050405020304" pitchFamily="18" charset="0"/>
              </a:rPr>
              <a:t>4</a:t>
            </a:r>
            <a:r>
              <a:rPr lang="en-US" altLang="zh-CN" sz="825" dirty="0">
                <a:solidFill>
                  <a:srgbClr val="000000"/>
                </a:solidFill>
                <a:latin typeface="Lucida Console" panose="020B0609040504020204" pitchFamily="49" charset="0"/>
                <a:cs typeface="Times New Roman" panose="02020603050405020304" pitchFamily="18" charset="0"/>
              </a:rPr>
              <a:t>, </a:t>
            </a:r>
            <a:r>
              <a:rPr lang="en-US" altLang="zh-CN" sz="825" dirty="0">
                <a:solidFill>
                  <a:srgbClr val="0099FF"/>
                </a:solidFill>
                <a:latin typeface="Lucida Console" panose="020B0609040504020204" pitchFamily="49" charset="0"/>
                <a:cs typeface="Times New Roman" panose="02020603050405020304" pitchFamily="18" charset="0"/>
              </a:rPr>
              <a:t>8</a:t>
            </a:r>
            <a:r>
              <a:rPr lang="en-US" altLang="zh-CN" sz="825" dirty="0">
                <a:solidFill>
                  <a:srgbClr val="000000"/>
                </a:solidFill>
                <a:latin typeface="Lucida Console" panose="020B0609040504020204" pitchFamily="49" charset="0"/>
                <a:cs typeface="Times New Roman" panose="02020603050405020304" pitchFamily="18" charset="0"/>
              </a:rPr>
              <a:t>,  </a:t>
            </a:r>
            <a:r>
              <a:rPr lang="en-US" altLang="zh-CN" sz="825" dirty="0">
                <a:solidFill>
                  <a:srgbClr val="0099FF"/>
                </a:solidFill>
                <a:latin typeface="Lucida Console" panose="020B0609040504020204" pitchFamily="49" charset="0"/>
                <a:cs typeface="Times New Roman" panose="02020603050405020304" pitchFamily="18" charset="0"/>
              </a:rPr>
              <a:t>5</a:t>
            </a:r>
            <a:r>
              <a:rPr lang="en-US" altLang="zh-CN" sz="825" dirty="0">
                <a:solidFill>
                  <a:srgbClr val="000000"/>
                </a:solidFill>
                <a:latin typeface="Lucida Console" panose="020B0609040504020204" pitchFamily="49" charset="0"/>
                <a:cs typeface="Times New Roman" panose="02020603050405020304" pitchFamily="18" charset="0"/>
              </a:rPr>
              <a:t>, </a:t>
            </a:r>
            <a:r>
              <a:rPr lang="en-US" altLang="zh-CN" sz="825" dirty="0">
                <a:solidFill>
                  <a:srgbClr val="0099FF"/>
                </a:solidFill>
                <a:latin typeface="Lucida Console" panose="020B0609040504020204" pitchFamily="49" charset="0"/>
                <a:cs typeface="Times New Roman" panose="02020603050405020304" pitchFamily="18" charset="0"/>
              </a:rPr>
              <a:t>9</a:t>
            </a:r>
            <a:r>
              <a:rPr lang="en-US" altLang="zh-CN" sz="825" dirty="0">
                <a:solidFill>
                  <a:srgbClr val="000000"/>
                </a:solidFill>
                <a:latin typeface="Lucida Console" panose="020B0609040504020204" pitchFamily="49" charset="0"/>
                <a:cs typeface="Times New Roman" panose="02020603050405020304" pitchFamily="18" charset="0"/>
              </a:rPr>
              <a:t>, </a:t>
            </a:r>
            <a:r>
              <a:rPr lang="en-US" altLang="zh-CN" sz="825" dirty="0">
                <a:solidFill>
                  <a:srgbClr val="0099FF"/>
                </a:solidFill>
                <a:latin typeface="Lucida Console" panose="020B0609040504020204" pitchFamily="49" charset="0"/>
                <a:cs typeface="Times New Roman" panose="02020603050405020304" pitchFamily="18" charset="0"/>
              </a:rPr>
              <a:t>7</a:t>
            </a:r>
            <a:r>
              <a:rPr lang="en-US" altLang="zh-CN" sz="825" dirty="0">
                <a:solidFill>
                  <a:srgbClr val="000000"/>
                </a:solidFill>
                <a:latin typeface="Lucida Console" panose="020B0609040504020204" pitchFamily="49" charset="0"/>
                <a:cs typeface="Times New Roman" panose="02020603050405020304" pitchFamily="18" charset="0"/>
              </a:rPr>
              <a:t>, </a:t>
            </a:r>
            <a:r>
              <a:rPr lang="en-US" altLang="zh-CN" sz="825" dirty="0">
                <a:solidFill>
                  <a:srgbClr val="0099FF"/>
                </a:solidFill>
                <a:latin typeface="Lucida Console" panose="020B0609040504020204" pitchFamily="49" charset="0"/>
                <a:cs typeface="Times New Roman" panose="02020603050405020304" pitchFamily="18" charset="0"/>
              </a:rPr>
              <a:t>8</a:t>
            </a:r>
            <a:r>
              <a:rPr lang="en-US" altLang="zh-CN" sz="825" dirty="0">
                <a:solidFill>
                  <a:srgbClr val="000000"/>
                </a:solidFill>
                <a:latin typeface="Lucida Console" panose="020B0609040504020204" pitchFamily="49" charset="0"/>
                <a:cs typeface="Times New Roman" panose="02020603050405020304" pitchFamily="18" charset="0"/>
              </a:rPr>
              <a:t>, </a:t>
            </a:r>
            <a:r>
              <a:rPr lang="en-US" altLang="zh-CN" sz="825" dirty="0">
                <a:solidFill>
                  <a:srgbClr val="0099FF"/>
                </a:solidFill>
                <a:latin typeface="Lucida Console" panose="020B0609040504020204" pitchFamily="49" charset="0"/>
                <a:cs typeface="Times New Roman" panose="02020603050405020304" pitchFamily="18" charset="0"/>
              </a:rPr>
              <a:t>10</a:t>
            </a:r>
            <a:r>
              <a:rPr lang="en-US" altLang="zh-CN" sz="825" dirty="0">
                <a:solidFill>
                  <a:srgbClr val="000000"/>
                </a:solidFill>
                <a:latin typeface="Lucida Console" panose="020B0609040504020204" pitchFamily="49" charset="0"/>
                <a:cs typeface="Times New Roman" panose="02020603050405020304" pitchFamily="18" charset="0"/>
              </a:rPr>
              <a:t>,</a:t>
            </a:r>
          </a:p>
          <a:p>
            <a:pPr eaLnBrk="1" hangingPunct="1">
              <a:spcBef>
                <a:spcPct val="20000"/>
              </a:spcBef>
            </a:pPr>
            <a:r>
              <a:rPr lang="en-US" altLang="zh-CN" sz="825" dirty="0">
                <a:solidFill>
                  <a:srgbClr val="000000"/>
                </a:solidFill>
                <a:latin typeface="Lucida Console" panose="020B0609040504020204" pitchFamily="49" charset="0"/>
                <a:cs typeface="Times New Roman" panose="02020603050405020304" pitchFamily="18" charset="0"/>
              </a:rPr>
              <a:t>		</a:t>
            </a:r>
            <a:r>
              <a:rPr lang="en-US" altLang="zh-CN" sz="825" dirty="0">
                <a:solidFill>
                  <a:srgbClr val="0099FF"/>
                </a:solidFill>
                <a:latin typeface="Lucida Console" panose="020B0609040504020204" pitchFamily="49" charset="0"/>
                <a:cs typeface="Times New Roman" panose="02020603050405020304" pitchFamily="18" charset="0"/>
              </a:rPr>
              <a:t>1</a:t>
            </a:r>
            <a:r>
              <a:rPr lang="en-US" altLang="zh-CN" sz="825" dirty="0">
                <a:solidFill>
                  <a:srgbClr val="000000"/>
                </a:solidFill>
                <a:latin typeface="Lucida Console" panose="020B0609040504020204" pitchFamily="49" charset="0"/>
                <a:cs typeface="Times New Roman" panose="02020603050405020304" pitchFamily="18" charset="0"/>
              </a:rPr>
              <a:t>, </a:t>
            </a:r>
            <a:r>
              <a:rPr lang="en-US" altLang="zh-CN" sz="825" dirty="0">
                <a:solidFill>
                  <a:srgbClr val="0099FF"/>
                </a:solidFill>
                <a:latin typeface="Lucida Console" panose="020B0609040504020204" pitchFamily="49" charset="0"/>
                <a:cs typeface="Times New Roman" panose="02020603050405020304" pitchFamily="18" charset="0"/>
              </a:rPr>
              <a:t>6</a:t>
            </a:r>
            <a:r>
              <a:rPr lang="en-US" altLang="zh-CN" sz="825" dirty="0">
                <a:solidFill>
                  <a:srgbClr val="000000"/>
                </a:solidFill>
                <a:latin typeface="Lucida Console" panose="020B0609040504020204" pitchFamily="49" charset="0"/>
                <a:cs typeface="Times New Roman" panose="02020603050405020304" pitchFamily="18" charset="0"/>
              </a:rPr>
              <a:t>, </a:t>
            </a:r>
            <a:r>
              <a:rPr lang="en-US" altLang="zh-CN" sz="825" dirty="0">
                <a:solidFill>
                  <a:srgbClr val="0099FF"/>
                </a:solidFill>
                <a:latin typeface="Lucida Console" panose="020B0609040504020204" pitchFamily="49" charset="0"/>
                <a:cs typeface="Times New Roman" panose="02020603050405020304" pitchFamily="18" charset="0"/>
              </a:rPr>
              <a:t>3</a:t>
            </a:r>
            <a:r>
              <a:rPr lang="en-US" altLang="zh-CN" sz="825" dirty="0">
                <a:solidFill>
                  <a:srgbClr val="000000"/>
                </a:solidFill>
                <a:latin typeface="Lucida Console" panose="020B0609040504020204" pitchFamily="49" charset="0"/>
                <a:cs typeface="Times New Roman" panose="02020603050405020304" pitchFamily="18" charset="0"/>
              </a:rPr>
              <a:t>, </a:t>
            </a:r>
            <a:r>
              <a:rPr lang="en-US" altLang="zh-CN" sz="825" dirty="0">
                <a:solidFill>
                  <a:srgbClr val="0099FF"/>
                </a:solidFill>
                <a:latin typeface="Lucida Console" panose="020B0609040504020204" pitchFamily="49" charset="0"/>
                <a:cs typeface="Times New Roman" panose="02020603050405020304" pitchFamily="18" charset="0"/>
              </a:rPr>
              <a:t>8</a:t>
            </a:r>
            <a:r>
              <a:rPr lang="en-US" altLang="zh-CN" sz="825" dirty="0">
                <a:solidFill>
                  <a:srgbClr val="000000"/>
                </a:solidFill>
                <a:latin typeface="Lucida Console" panose="020B0609040504020204" pitchFamily="49" charset="0"/>
                <a:cs typeface="Times New Roman" panose="02020603050405020304" pitchFamily="18" charset="0"/>
              </a:rPr>
              <a:t>, </a:t>
            </a:r>
            <a:r>
              <a:rPr lang="en-US" altLang="zh-CN" sz="825" dirty="0">
                <a:solidFill>
                  <a:srgbClr val="0099FF"/>
                </a:solidFill>
                <a:latin typeface="Lucida Console" panose="020B0609040504020204" pitchFamily="49" charset="0"/>
                <a:cs typeface="Times New Roman" panose="02020603050405020304" pitchFamily="18" charset="0"/>
              </a:rPr>
              <a:t>6</a:t>
            </a:r>
            <a:r>
              <a:rPr lang="en-US" altLang="zh-CN" sz="825" dirty="0">
                <a:solidFill>
                  <a:srgbClr val="000000"/>
                </a:solidFill>
                <a:latin typeface="Lucida Console" panose="020B0609040504020204" pitchFamily="49" charset="0"/>
                <a:cs typeface="Times New Roman" panose="02020603050405020304" pitchFamily="18" charset="0"/>
              </a:rPr>
              <a:t>, </a:t>
            </a:r>
            <a:r>
              <a:rPr lang="en-US" altLang="zh-CN" sz="825" dirty="0">
                <a:solidFill>
                  <a:srgbClr val="0099FF"/>
                </a:solidFill>
                <a:latin typeface="Lucida Console" panose="020B0609040504020204" pitchFamily="49" charset="0"/>
                <a:cs typeface="Times New Roman" panose="02020603050405020304" pitchFamily="18" charset="0"/>
              </a:rPr>
              <a:t>10</a:t>
            </a:r>
            <a:r>
              <a:rPr lang="en-US" altLang="zh-CN" sz="825" dirty="0">
                <a:solidFill>
                  <a:srgbClr val="000000"/>
                </a:solidFill>
                <a:latin typeface="Lucida Console" panose="020B0609040504020204" pitchFamily="49" charset="0"/>
                <a:cs typeface="Times New Roman" panose="02020603050405020304" pitchFamily="18" charset="0"/>
              </a:rPr>
              <a:t>, </a:t>
            </a:r>
            <a:r>
              <a:rPr lang="en-US" altLang="zh-CN" sz="825" dirty="0">
                <a:solidFill>
                  <a:srgbClr val="0099FF"/>
                </a:solidFill>
                <a:latin typeface="Lucida Console" panose="020B0609040504020204" pitchFamily="49" charset="0"/>
                <a:cs typeface="Times New Roman" panose="02020603050405020304" pitchFamily="18" charset="0"/>
              </a:rPr>
              <a:t>3</a:t>
            </a:r>
            <a:r>
              <a:rPr lang="en-US" altLang="zh-CN" sz="825" dirty="0">
                <a:solidFill>
                  <a:srgbClr val="000000"/>
                </a:solidFill>
                <a:latin typeface="Lucida Console" panose="020B0609040504020204" pitchFamily="49" charset="0"/>
                <a:cs typeface="Times New Roman" panose="02020603050405020304" pitchFamily="18" charset="0"/>
              </a:rPr>
              <a:t>, </a:t>
            </a:r>
            <a:r>
              <a:rPr lang="en-US" altLang="zh-CN" sz="825" dirty="0">
                <a:solidFill>
                  <a:srgbClr val="0099FF"/>
                </a:solidFill>
                <a:latin typeface="Lucida Console" panose="020B0609040504020204" pitchFamily="49" charset="0"/>
                <a:cs typeface="Times New Roman" panose="02020603050405020304" pitchFamily="18" charset="0"/>
              </a:rPr>
              <a:t>8</a:t>
            </a:r>
            <a:r>
              <a:rPr lang="en-US" altLang="zh-CN" sz="825" dirty="0">
                <a:solidFill>
                  <a:srgbClr val="000000"/>
                </a:solidFill>
                <a:latin typeface="Lucida Console" panose="020B0609040504020204" pitchFamily="49" charset="0"/>
                <a:cs typeface="Times New Roman" panose="02020603050405020304" pitchFamily="18" charset="0"/>
              </a:rPr>
              <a:t>, </a:t>
            </a:r>
            <a:r>
              <a:rPr lang="en-US" altLang="zh-CN" sz="825" dirty="0">
                <a:solidFill>
                  <a:srgbClr val="0099FF"/>
                </a:solidFill>
                <a:latin typeface="Lucida Console" panose="020B0609040504020204" pitchFamily="49" charset="0"/>
                <a:cs typeface="Times New Roman" panose="02020603050405020304" pitchFamily="18" charset="0"/>
              </a:rPr>
              <a:t>2</a:t>
            </a:r>
            <a:r>
              <a:rPr lang="en-US" altLang="zh-CN" sz="825" dirty="0">
                <a:solidFill>
                  <a:srgbClr val="000000"/>
                </a:solidFill>
                <a:latin typeface="Lucida Console" panose="020B0609040504020204" pitchFamily="49" charset="0"/>
                <a:cs typeface="Times New Roman" panose="02020603050405020304" pitchFamily="18" charset="0"/>
              </a:rPr>
              <a:t>,  </a:t>
            </a:r>
            <a:r>
              <a:rPr lang="en-US" altLang="zh-CN" sz="825" dirty="0">
                <a:solidFill>
                  <a:srgbClr val="0099FF"/>
                </a:solidFill>
                <a:latin typeface="Lucida Console" panose="020B0609040504020204" pitchFamily="49" charset="0"/>
                <a:cs typeface="Times New Roman" panose="02020603050405020304" pitchFamily="18" charset="0"/>
              </a:rPr>
              <a:t>7</a:t>
            </a:r>
            <a:r>
              <a:rPr lang="en-US" altLang="zh-CN" sz="825" dirty="0">
                <a:solidFill>
                  <a:srgbClr val="000000"/>
                </a:solidFill>
                <a:latin typeface="Lucida Console" panose="020B0609040504020204" pitchFamily="49" charset="0"/>
                <a:cs typeface="Times New Roman" panose="02020603050405020304" pitchFamily="18" charset="0"/>
              </a:rPr>
              <a:t>,</a:t>
            </a:r>
          </a:p>
          <a:p>
            <a:pPr eaLnBrk="1" hangingPunct="1">
              <a:spcBef>
                <a:spcPct val="20000"/>
              </a:spcBef>
            </a:pPr>
            <a:r>
              <a:rPr lang="en-US" altLang="zh-CN" sz="825" dirty="0">
                <a:solidFill>
                  <a:srgbClr val="000000"/>
                </a:solidFill>
                <a:latin typeface="Lucida Console" panose="020B0609040504020204" pitchFamily="49" charset="0"/>
                <a:cs typeface="Times New Roman" panose="02020603050405020304" pitchFamily="18" charset="0"/>
              </a:rPr>
              <a:t>		</a:t>
            </a:r>
            <a:r>
              <a:rPr lang="en-US" altLang="zh-CN" sz="825" dirty="0">
                <a:solidFill>
                  <a:srgbClr val="0099FF"/>
                </a:solidFill>
                <a:latin typeface="Lucida Console" panose="020B0609040504020204" pitchFamily="49" charset="0"/>
                <a:cs typeface="Times New Roman" panose="02020603050405020304" pitchFamily="18" charset="0"/>
              </a:rPr>
              <a:t>6</a:t>
            </a:r>
            <a:r>
              <a:rPr lang="en-US" altLang="zh-CN" sz="825" dirty="0">
                <a:solidFill>
                  <a:srgbClr val="000000"/>
                </a:solidFill>
                <a:latin typeface="Lucida Console" panose="020B0609040504020204" pitchFamily="49" charset="0"/>
                <a:cs typeface="Times New Roman" panose="02020603050405020304" pitchFamily="18" charset="0"/>
              </a:rPr>
              <a:t>, </a:t>
            </a:r>
            <a:r>
              <a:rPr lang="en-US" altLang="zh-CN" sz="825" dirty="0">
                <a:solidFill>
                  <a:srgbClr val="0099FF"/>
                </a:solidFill>
                <a:latin typeface="Lucida Console" panose="020B0609040504020204" pitchFamily="49" charset="0"/>
                <a:cs typeface="Times New Roman" panose="02020603050405020304" pitchFamily="18" charset="0"/>
              </a:rPr>
              <a:t>5</a:t>
            </a:r>
            <a:r>
              <a:rPr lang="en-US" altLang="zh-CN" sz="825" dirty="0">
                <a:solidFill>
                  <a:srgbClr val="000000"/>
                </a:solidFill>
                <a:latin typeface="Lucida Console" panose="020B0609040504020204" pitchFamily="49" charset="0"/>
                <a:cs typeface="Times New Roman" panose="02020603050405020304" pitchFamily="18" charset="0"/>
              </a:rPr>
              <a:t>, </a:t>
            </a:r>
            <a:r>
              <a:rPr lang="en-US" altLang="zh-CN" sz="825" dirty="0">
                <a:solidFill>
                  <a:srgbClr val="0099FF"/>
                </a:solidFill>
                <a:latin typeface="Lucida Console" panose="020B0609040504020204" pitchFamily="49" charset="0"/>
                <a:cs typeface="Times New Roman" panose="02020603050405020304" pitchFamily="18" charset="0"/>
              </a:rPr>
              <a:t>7</a:t>
            </a:r>
            <a:r>
              <a:rPr lang="en-US" altLang="zh-CN" sz="825" dirty="0">
                <a:solidFill>
                  <a:srgbClr val="000000"/>
                </a:solidFill>
                <a:latin typeface="Lucida Console" panose="020B0609040504020204" pitchFamily="49" charset="0"/>
                <a:cs typeface="Times New Roman" panose="02020603050405020304" pitchFamily="18" charset="0"/>
              </a:rPr>
              <a:t>, </a:t>
            </a:r>
            <a:r>
              <a:rPr lang="en-US" altLang="zh-CN" sz="825" dirty="0">
                <a:solidFill>
                  <a:srgbClr val="0099FF"/>
                </a:solidFill>
                <a:latin typeface="Lucida Console" panose="020B0609040504020204" pitchFamily="49" charset="0"/>
                <a:cs typeface="Times New Roman" panose="02020603050405020304" pitchFamily="18" charset="0"/>
              </a:rPr>
              <a:t>6</a:t>
            </a:r>
            <a:r>
              <a:rPr lang="en-US" altLang="zh-CN" sz="825" dirty="0">
                <a:solidFill>
                  <a:srgbClr val="000000"/>
                </a:solidFill>
                <a:latin typeface="Lucida Console" panose="020B0609040504020204" pitchFamily="49" charset="0"/>
                <a:cs typeface="Times New Roman" panose="02020603050405020304" pitchFamily="18" charset="0"/>
              </a:rPr>
              <a:t>, </a:t>
            </a:r>
            <a:r>
              <a:rPr lang="en-US" altLang="zh-CN" sz="825" dirty="0">
                <a:solidFill>
                  <a:srgbClr val="0099FF"/>
                </a:solidFill>
                <a:latin typeface="Lucida Console" panose="020B0609040504020204" pitchFamily="49" charset="0"/>
                <a:cs typeface="Times New Roman" panose="02020603050405020304" pitchFamily="18" charset="0"/>
              </a:rPr>
              <a:t>8</a:t>
            </a:r>
            <a:r>
              <a:rPr lang="en-US" altLang="zh-CN" sz="825" dirty="0">
                <a:solidFill>
                  <a:srgbClr val="000000"/>
                </a:solidFill>
                <a:latin typeface="Lucida Console" panose="020B0609040504020204" pitchFamily="49" charset="0"/>
                <a:cs typeface="Times New Roman" panose="02020603050405020304" pitchFamily="18" charset="0"/>
              </a:rPr>
              <a:t>,  </a:t>
            </a:r>
            <a:r>
              <a:rPr lang="en-US" altLang="zh-CN" sz="825" dirty="0">
                <a:solidFill>
                  <a:srgbClr val="0099FF"/>
                </a:solidFill>
                <a:latin typeface="Lucida Console" panose="020B0609040504020204" pitchFamily="49" charset="0"/>
                <a:cs typeface="Times New Roman" panose="02020603050405020304" pitchFamily="18" charset="0"/>
              </a:rPr>
              <a:t>6</a:t>
            </a:r>
            <a:r>
              <a:rPr lang="en-US" altLang="zh-CN" sz="825" dirty="0">
                <a:solidFill>
                  <a:srgbClr val="000000"/>
                </a:solidFill>
                <a:latin typeface="Lucida Console" panose="020B0609040504020204" pitchFamily="49" charset="0"/>
                <a:cs typeface="Times New Roman" panose="02020603050405020304" pitchFamily="18" charset="0"/>
              </a:rPr>
              <a:t>, </a:t>
            </a:r>
            <a:r>
              <a:rPr lang="en-US" altLang="zh-CN" sz="825" dirty="0">
                <a:solidFill>
                  <a:srgbClr val="0099FF"/>
                </a:solidFill>
                <a:latin typeface="Lucida Console" panose="020B0609040504020204" pitchFamily="49" charset="0"/>
                <a:cs typeface="Times New Roman" panose="02020603050405020304" pitchFamily="18" charset="0"/>
              </a:rPr>
              <a:t>7</a:t>
            </a:r>
            <a:r>
              <a:rPr lang="en-US" altLang="zh-CN" sz="825" dirty="0">
                <a:solidFill>
                  <a:srgbClr val="000000"/>
                </a:solidFill>
                <a:latin typeface="Lucida Console" panose="020B0609040504020204" pitchFamily="49" charset="0"/>
                <a:cs typeface="Times New Roman" panose="02020603050405020304" pitchFamily="18" charset="0"/>
              </a:rPr>
              <a:t>, </a:t>
            </a:r>
            <a:r>
              <a:rPr lang="en-US" altLang="zh-CN" sz="825" dirty="0">
                <a:solidFill>
                  <a:srgbClr val="0099FF"/>
                </a:solidFill>
                <a:latin typeface="Lucida Console" panose="020B0609040504020204" pitchFamily="49" charset="0"/>
                <a:cs typeface="Times New Roman" panose="02020603050405020304" pitchFamily="18" charset="0"/>
              </a:rPr>
              <a:t>5</a:t>
            </a:r>
            <a:r>
              <a:rPr lang="en-US" altLang="zh-CN" sz="825" dirty="0">
                <a:solidFill>
                  <a:srgbClr val="000000"/>
                </a:solidFill>
                <a:latin typeface="Lucida Console" panose="020B0609040504020204" pitchFamily="49" charset="0"/>
                <a:cs typeface="Times New Roman" panose="02020603050405020304" pitchFamily="18" charset="0"/>
              </a:rPr>
              <a:t>, </a:t>
            </a:r>
            <a:r>
              <a:rPr lang="en-US" altLang="zh-CN" sz="825" dirty="0">
                <a:solidFill>
                  <a:srgbClr val="0099FF"/>
                </a:solidFill>
                <a:latin typeface="Lucida Console" panose="020B0609040504020204" pitchFamily="49" charset="0"/>
                <a:cs typeface="Times New Roman" panose="02020603050405020304" pitchFamily="18" charset="0"/>
              </a:rPr>
              <a:t>6</a:t>
            </a:r>
            <a:r>
              <a:rPr lang="en-US" altLang="zh-CN" sz="825" dirty="0">
                <a:solidFill>
                  <a:srgbClr val="000000"/>
                </a:solidFill>
                <a:latin typeface="Lucida Console" panose="020B0609040504020204" pitchFamily="49" charset="0"/>
                <a:cs typeface="Times New Roman" panose="02020603050405020304" pitchFamily="18" charset="0"/>
              </a:rPr>
              <a:t>,  </a:t>
            </a:r>
            <a:r>
              <a:rPr lang="en-US" altLang="zh-CN" sz="825" dirty="0">
                <a:solidFill>
                  <a:srgbClr val="0099FF"/>
                </a:solidFill>
                <a:latin typeface="Lucida Console" panose="020B0609040504020204" pitchFamily="49" charset="0"/>
                <a:cs typeface="Times New Roman" panose="02020603050405020304" pitchFamily="18" charset="0"/>
              </a:rPr>
              <a:t>6</a:t>
            </a:r>
            <a:r>
              <a:rPr lang="en-US" altLang="zh-CN" sz="825" dirty="0">
                <a:solidFill>
                  <a:srgbClr val="000000"/>
                </a:solidFill>
                <a:latin typeface="Lucida Console" panose="020B0609040504020204" pitchFamily="49" charset="0"/>
                <a:cs typeface="Times New Roman" panose="02020603050405020304" pitchFamily="18" charset="0"/>
              </a:rPr>
              <a:t>, </a:t>
            </a:r>
          </a:p>
          <a:p>
            <a:pPr eaLnBrk="1" hangingPunct="1">
              <a:spcBef>
                <a:spcPct val="20000"/>
              </a:spcBef>
            </a:pPr>
            <a:r>
              <a:rPr lang="en-US" altLang="zh-CN" sz="825" dirty="0">
                <a:solidFill>
                  <a:srgbClr val="000000"/>
                </a:solidFill>
                <a:latin typeface="Lucida Console" panose="020B0609040504020204" pitchFamily="49" charset="0"/>
                <a:cs typeface="Times New Roman" panose="02020603050405020304" pitchFamily="18" charset="0"/>
              </a:rPr>
              <a:t>		</a:t>
            </a:r>
            <a:r>
              <a:rPr lang="en-US" altLang="zh-CN" sz="825" dirty="0">
                <a:solidFill>
                  <a:srgbClr val="0099FF"/>
                </a:solidFill>
                <a:latin typeface="Lucida Console" panose="020B0609040504020204" pitchFamily="49" charset="0"/>
                <a:cs typeface="Times New Roman" panose="02020603050405020304" pitchFamily="18" charset="0"/>
              </a:rPr>
              <a:t>5</a:t>
            </a:r>
            <a:r>
              <a:rPr lang="en-US" altLang="zh-CN" sz="825" dirty="0">
                <a:solidFill>
                  <a:srgbClr val="000000"/>
                </a:solidFill>
                <a:latin typeface="Lucida Console" panose="020B0609040504020204" pitchFamily="49" charset="0"/>
                <a:cs typeface="Times New Roman" panose="02020603050405020304" pitchFamily="18" charset="0"/>
              </a:rPr>
              <a:t>, </a:t>
            </a:r>
            <a:r>
              <a:rPr lang="en-US" altLang="zh-CN" sz="825" dirty="0">
                <a:solidFill>
                  <a:srgbClr val="0099FF"/>
                </a:solidFill>
                <a:latin typeface="Lucida Console" panose="020B0609040504020204" pitchFamily="49" charset="0"/>
                <a:cs typeface="Times New Roman" panose="02020603050405020304" pitchFamily="18" charset="0"/>
              </a:rPr>
              <a:t>6</a:t>
            </a:r>
            <a:r>
              <a:rPr lang="en-US" altLang="zh-CN" sz="825" dirty="0">
                <a:solidFill>
                  <a:srgbClr val="000000"/>
                </a:solidFill>
                <a:latin typeface="Lucida Console" panose="020B0609040504020204" pitchFamily="49" charset="0"/>
                <a:cs typeface="Times New Roman" panose="02020603050405020304" pitchFamily="18" charset="0"/>
              </a:rPr>
              <a:t>, </a:t>
            </a:r>
            <a:r>
              <a:rPr lang="en-US" altLang="zh-CN" sz="825" dirty="0">
                <a:solidFill>
                  <a:srgbClr val="0099FF"/>
                </a:solidFill>
                <a:latin typeface="Lucida Console" panose="020B0609040504020204" pitchFamily="49" charset="0"/>
                <a:cs typeface="Times New Roman" panose="02020603050405020304" pitchFamily="18" charset="0"/>
              </a:rPr>
              <a:t>7</a:t>
            </a:r>
            <a:r>
              <a:rPr lang="en-US" altLang="zh-CN" sz="825" dirty="0">
                <a:solidFill>
                  <a:srgbClr val="000000"/>
                </a:solidFill>
                <a:latin typeface="Lucida Console" panose="020B0609040504020204" pitchFamily="49" charset="0"/>
                <a:cs typeface="Times New Roman" panose="02020603050405020304" pitchFamily="18" charset="0"/>
              </a:rPr>
              <a:t>, </a:t>
            </a:r>
            <a:r>
              <a:rPr lang="en-US" altLang="zh-CN" sz="825" dirty="0">
                <a:solidFill>
                  <a:srgbClr val="0099FF"/>
                </a:solidFill>
                <a:latin typeface="Lucida Console" panose="020B0609040504020204" pitchFamily="49" charset="0"/>
                <a:cs typeface="Times New Roman" panose="02020603050405020304" pitchFamily="18" charset="0"/>
              </a:rPr>
              <a:t>5</a:t>
            </a:r>
            <a:r>
              <a:rPr lang="en-US" altLang="zh-CN" sz="825" dirty="0">
                <a:solidFill>
                  <a:srgbClr val="000000"/>
                </a:solidFill>
                <a:latin typeface="Lucida Console" panose="020B0609040504020204" pitchFamily="49" charset="0"/>
                <a:cs typeface="Times New Roman" panose="02020603050405020304" pitchFamily="18" charset="0"/>
              </a:rPr>
              <a:t>, </a:t>
            </a:r>
            <a:r>
              <a:rPr lang="en-US" altLang="zh-CN" sz="825" dirty="0">
                <a:solidFill>
                  <a:srgbClr val="0099FF"/>
                </a:solidFill>
                <a:latin typeface="Lucida Console" panose="020B0609040504020204" pitchFamily="49" charset="0"/>
                <a:cs typeface="Times New Roman" panose="02020603050405020304" pitchFamily="18" charset="0"/>
              </a:rPr>
              <a:t>6</a:t>
            </a:r>
            <a:r>
              <a:rPr lang="en-US" altLang="zh-CN" sz="825" dirty="0">
                <a:solidFill>
                  <a:srgbClr val="000000"/>
                </a:solidFill>
                <a:latin typeface="Lucida Console" panose="020B0609040504020204" pitchFamily="49" charset="0"/>
                <a:cs typeface="Times New Roman" panose="02020603050405020304" pitchFamily="18" charset="0"/>
              </a:rPr>
              <a:t>,  </a:t>
            </a:r>
            <a:r>
              <a:rPr lang="en-US" altLang="zh-CN" sz="825" dirty="0">
                <a:solidFill>
                  <a:srgbClr val="0099FF"/>
                </a:solidFill>
                <a:latin typeface="Lucida Console" panose="020B0609040504020204" pitchFamily="49" charset="0"/>
                <a:cs typeface="Times New Roman" panose="02020603050405020304" pitchFamily="18" charset="0"/>
              </a:rPr>
              <a:t>4</a:t>
            </a:r>
            <a:r>
              <a:rPr lang="en-US" altLang="zh-CN" sz="825" dirty="0">
                <a:solidFill>
                  <a:srgbClr val="000000"/>
                </a:solidFill>
                <a:latin typeface="Lucida Console" panose="020B0609040504020204" pitchFamily="49" charset="0"/>
                <a:cs typeface="Times New Roman" panose="02020603050405020304" pitchFamily="18" charset="0"/>
              </a:rPr>
              <a:t>, </a:t>
            </a:r>
            <a:r>
              <a:rPr lang="en-US" altLang="zh-CN" sz="825" dirty="0">
                <a:solidFill>
                  <a:srgbClr val="0099FF"/>
                </a:solidFill>
                <a:latin typeface="Lucida Console" panose="020B0609040504020204" pitchFamily="49" charset="0"/>
                <a:cs typeface="Times New Roman" panose="02020603050405020304" pitchFamily="18" charset="0"/>
              </a:rPr>
              <a:t>8</a:t>
            </a:r>
            <a:r>
              <a:rPr lang="en-US" altLang="zh-CN" sz="825" dirty="0">
                <a:solidFill>
                  <a:srgbClr val="000000"/>
                </a:solidFill>
                <a:latin typeface="Lucida Console" panose="020B0609040504020204" pitchFamily="49" charset="0"/>
                <a:cs typeface="Times New Roman" panose="02020603050405020304" pitchFamily="18" charset="0"/>
              </a:rPr>
              <a:t>, </a:t>
            </a:r>
            <a:r>
              <a:rPr lang="en-US" altLang="zh-CN" sz="825" dirty="0">
                <a:solidFill>
                  <a:srgbClr val="0099FF"/>
                </a:solidFill>
                <a:latin typeface="Lucida Console" panose="020B0609040504020204" pitchFamily="49" charset="0"/>
                <a:cs typeface="Times New Roman" panose="02020603050405020304" pitchFamily="18" charset="0"/>
              </a:rPr>
              <a:t>6</a:t>
            </a:r>
            <a:r>
              <a:rPr lang="en-US" altLang="zh-CN" sz="825" dirty="0">
                <a:solidFill>
                  <a:srgbClr val="000000"/>
                </a:solidFill>
                <a:latin typeface="Lucida Console" panose="020B0609040504020204" pitchFamily="49" charset="0"/>
                <a:cs typeface="Times New Roman" panose="02020603050405020304" pitchFamily="18" charset="0"/>
              </a:rPr>
              <a:t>, </a:t>
            </a:r>
            <a:r>
              <a:rPr lang="en-US" altLang="zh-CN" sz="825" dirty="0">
                <a:solidFill>
                  <a:srgbClr val="0099FF"/>
                </a:solidFill>
                <a:latin typeface="Lucida Console" panose="020B0609040504020204" pitchFamily="49" charset="0"/>
                <a:cs typeface="Times New Roman" panose="02020603050405020304" pitchFamily="18" charset="0"/>
              </a:rPr>
              <a:t>8</a:t>
            </a:r>
            <a:r>
              <a:rPr lang="en-US" altLang="zh-CN" sz="825" dirty="0">
                <a:solidFill>
                  <a:srgbClr val="000000"/>
                </a:solidFill>
                <a:latin typeface="Lucida Console" panose="020B0609040504020204" pitchFamily="49" charset="0"/>
                <a:cs typeface="Times New Roman" panose="02020603050405020304" pitchFamily="18" charset="0"/>
              </a:rPr>
              <a:t>, </a:t>
            </a:r>
            <a:r>
              <a:rPr lang="en-US" altLang="zh-CN" sz="825" dirty="0">
                <a:solidFill>
                  <a:srgbClr val="0099FF"/>
                </a:solidFill>
                <a:latin typeface="Lucida Console" panose="020B0609040504020204" pitchFamily="49" charset="0"/>
                <a:cs typeface="Times New Roman" panose="02020603050405020304" pitchFamily="18" charset="0"/>
              </a:rPr>
              <a:t>10</a:t>
            </a:r>
            <a:r>
              <a:rPr lang="zh-CN" altLang="en-US" sz="825" dirty="0">
                <a:solidFill>
                  <a:srgbClr val="0099FF"/>
                </a:solidFill>
                <a:latin typeface="Lucida Console" panose="020B0609040504020204" pitchFamily="49" charset="0"/>
                <a:cs typeface="Times New Roman" panose="02020603050405020304" pitchFamily="18" charset="0"/>
              </a:rPr>
              <a:t>，</a:t>
            </a:r>
            <a:r>
              <a:rPr lang="zh-CN" altLang="en-US" sz="825" dirty="0">
                <a:solidFill>
                  <a:srgbClr val="000000"/>
                </a:solidFill>
                <a:latin typeface="Lucida Console" panose="020B0609040504020204" pitchFamily="49" charset="0"/>
                <a:cs typeface="Times New Roman" panose="02020603050405020304" pitchFamily="18" charset="0"/>
              </a:rPr>
              <a:t> </a:t>
            </a:r>
            <a:r>
              <a:rPr lang="en-US" altLang="zh-CN" sz="825" dirty="0">
                <a:solidFill>
                  <a:srgbClr val="000000"/>
                </a:solidFill>
                <a:latin typeface="Lucida Console" panose="020B0609040504020204" pitchFamily="49" charset="0"/>
                <a:cs typeface="Times New Roman" panose="02020603050405020304" pitchFamily="18" charset="0"/>
              </a:rPr>
              <a:t>};</a:t>
            </a:r>
          </a:p>
          <a:p>
            <a:pPr eaLnBrk="1" hangingPunct="1">
              <a:spcBef>
                <a:spcPct val="20000"/>
              </a:spcBef>
            </a:pPr>
            <a:r>
              <a:rPr lang="en-US" altLang="zh-CN" sz="825" dirty="0">
                <a:solidFill>
                  <a:srgbClr val="5F5F5F"/>
                </a:solidFill>
                <a:latin typeface="Lucida Console" panose="020B0609040504020204" pitchFamily="49" charset="0"/>
                <a:cs typeface="Arial" panose="020B0604020202020204" pitchFamily="34" charset="0"/>
              </a:rPr>
              <a:t>12    </a:t>
            </a:r>
            <a:r>
              <a:rPr lang="en-US" altLang="zh-CN" sz="825" dirty="0">
                <a:solidFill>
                  <a:srgbClr val="000000"/>
                </a:solidFill>
                <a:latin typeface="Lucida Console" panose="020B0609040504020204" pitchFamily="49" charset="0"/>
                <a:cs typeface="Times New Roman" panose="02020603050405020304" pitchFamily="18" charset="0"/>
              </a:rPr>
              <a:t>       </a:t>
            </a:r>
            <a:r>
              <a:rPr lang="en-US" altLang="zh-CN" sz="825" dirty="0" err="1">
                <a:solidFill>
                  <a:srgbClr val="0000FF"/>
                </a:solidFill>
                <a:latin typeface="Lucida Console" panose="020B0609040504020204" pitchFamily="49" charset="0"/>
                <a:cs typeface="Times New Roman" panose="02020603050405020304" pitchFamily="18" charset="0"/>
              </a:rPr>
              <a:t>int</a:t>
            </a:r>
            <a:r>
              <a:rPr lang="en-US" altLang="zh-CN" sz="825" dirty="0">
                <a:solidFill>
                  <a:srgbClr val="000000"/>
                </a:solidFill>
                <a:latin typeface="Lucida Console" panose="020B0609040504020204" pitchFamily="49" charset="0"/>
                <a:cs typeface="Times New Roman" panose="02020603050405020304" pitchFamily="18" charset="0"/>
              </a:rPr>
              <a:t> frequency[] = </a:t>
            </a:r>
            <a:r>
              <a:rPr lang="en-US" altLang="zh-CN" sz="825" dirty="0">
                <a:solidFill>
                  <a:srgbClr val="0000FF"/>
                </a:solidFill>
                <a:latin typeface="Lucida Console" panose="020B0609040504020204" pitchFamily="49" charset="0"/>
                <a:cs typeface="Times New Roman" panose="02020603050405020304" pitchFamily="18" charset="0"/>
              </a:rPr>
              <a:t>new </a:t>
            </a:r>
            <a:r>
              <a:rPr lang="en-US" altLang="zh-CN" sz="825" dirty="0" err="1">
                <a:solidFill>
                  <a:srgbClr val="0000FF"/>
                </a:solidFill>
                <a:latin typeface="Lucida Console" panose="020B0609040504020204" pitchFamily="49" charset="0"/>
                <a:cs typeface="Times New Roman" panose="02020603050405020304" pitchFamily="18" charset="0"/>
              </a:rPr>
              <a:t>int</a:t>
            </a:r>
            <a:r>
              <a:rPr lang="en-US" altLang="zh-CN" sz="825" dirty="0">
                <a:solidFill>
                  <a:srgbClr val="000000"/>
                </a:solidFill>
                <a:latin typeface="Lucida Console" panose="020B0609040504020204" pitchFamily="49" charset="0"/>
                <a:cs typeface="Times New Roman" panose="02020603050405020304" pitchFamily="18" charset="0"/>
              </a:rPr>
              <a:t>[ </a:t>
            </a:r>
            <a:r>
              <a:rPr lang="en-US" altLang="zh-CN" sz="825" dirty="0">
                <a:solidFill>
                  <a:srgbClr val="0099FF"/>
                </a:solidFill>
                <a:latin typeface="Lucida Console" panose="020B0609040504020204" pitchFamily="49" charset="0"/>
                <a:cs typeface="Times New Roman" panose="02020603050405020304" pitchFamily="18" charset="0"/>
              </a:rPr>
              <a:t>11</a:t>
            </a:r>
            <a:r>
              <a:rPr lang="en-US" altLang="zh-CN" sz="825" dirty="0">
                <a:solidFill>
                  <a:srgbClr val="000000"/>
                </a:solidFill>
                <a:latin typeface="Lucida Console" panose="020B0609040504020204" pitchFamily="49" charset="0"/>
                <a:cs typeface="Times New Roman" panose="02020603050405020304" pitchFamily="18" charset="0"/>
              </a:rPr>
              <a:t> ];</a:t>
            </a:r>
          </a:p>
          <a:p>
            <a:pPr eaLnBrk="1" hangingPunct="1">
              <a:spcBef>
                <a:spcPct val="20000"/>
              </a:spcBef>
            </a:pPr>
            <a:r>
              <a:rPr lang="en-US" altLang="zh-CN" sz="825" dirty="0">
                <a:solidFill>
                  <a:srgbClr val="5F5F5F"/>
                </a:solidFill>
                <a:latin typeface="Lucida Console" panose="020B0609040504020204" pitchFamily="49" charset="0"/>
                <a:cs typeface="Arial" panose="020B0604020202020204" pitchFamily="34" charset="0"/>
              </a:rPr>
              <a:t>13    </a:t>
            </a:r>
            <a:endParaRPr lang="en-US" altLang="zh-CN" sz="825" dirty="0">
              <a:solidFill>
                <a:srgbClr val="000000"/>
              </a:solidFill>
              <a:latin typeface="Lucida Console" panose="020B0609040504020204" pitchFamily="49" charset="0"/>
              <a:cs typeface="Times New Roman" panose="02020603050405020304" pitchFamily="18" charset="0"/>
            </a:endParaRPr>
          </a:p>
          <a:p>
            <a:pPr eaLnBrk="1" hangingPunct="1">
              <a:spcBef>
                <a:spcPct val="20000"/>
              </a:spcBef>
            </a:pPr>
            <a:r>
              <a:rPr lang="en-US" altLang="zh-CN" sz="825" dirty="0">
                <a:solidFill>
                  <a:srgbClr val="5F5F5F"/>
                </a:solidFill>
                <a:latin typeface="Lucida Console" panose="020B0609040504020204" pitchFamily="49" charset="0"/>
                <a:cs typeface="Arial" panose="020B0604020202020204" pitchFamily="34" charset="0"/>
              </a:rPr>
              <a:t>14    </a:t>
            </a:r>
            <a:r>
              <a:rPr lang="en-US" altLang="zh-CN" sz="825" dirty="0">
                <a:solidFill>
                  <a:srgbClr val="008000"/>
                </a:solidFill>
                <a:latin typeface="Lucida Console" panose="020B0609040504020204" pitchFamily="49" charset="0"/>
                <a:cs typeface="Times New Roman" panose="02020603050405020304" pitchFamily="18" charset="0"/>
              </a:rPr>
              <a:t>       // for each answer, select responses element and use that value </a:t>
            </a:r>
            <a:endParaRPr lang="en-US" altLang="zh-CN" sz="825" dirty="0">
              <a:solidFill>
                <a:srgbClr val="000000"/>
              </a:solidFill>
              <a:latin typeface="Lucida Console" panose="020B0609040504020204" pitchFamily="49" charset="0"/>
              <a:cs typeface="Times New Roman" panose="02020603050405020304" pitchFamily="18" charset="0"/>
            </a:endParaRPr>
          </a:p>
          <a:p>
            <a:pPr eaLnBrk="1" hangingPunct="1">
              <a:spcBef>
                <a:spcPct val="20000"/>
              </a:spcBef>
            </a:pPr>
            <a:r>
              <a:rPr lang="en-US" altLang="zh-CN" sz="825" dirty="0">
                <a:solidFill>
                  <a:srgbClr val="5F5F5F"/>
                </a:solidFill>
                <a:latin typeface="Lucida Console" panose="020B0609040504020204" pitchFamily="49" charset="0"/>
                <a:cs typeface="Arial" panose="020B0604020202020204" pitchFamily="34" charset="0"/>
              </a:rPr>
              <a:t>15    </a:t>
            </a:r>
            <a:r>
              <a:rPr lang="en-US" altLang="zh-CN" sz="825" dirty="0">
                <a:solidFill>
                  <a:srgbClr val="008000"/>
                </a:solidFill>
                <a:latin typeface="Lucida Console" panose="020B0609040504020204" pitchFamily="49" charset="0"/>
                <a:cs typeface="Times New Roman" panose="02020603050405020304" pitchFamily="18" charset="0"/>
              </a:rPr>
              <a:t>       // as frequency index to determine element to increment</a:t>
            </a:r>
            <a:endParaRPr lang="en-US" altLang="zh-CN" sz="825" dirty="0">
              <a:solidFill>
                <a:srgbClr val="000000"/>
              </a:solidFill>
              <a:latin typeface="Lucida Console" panose="020B0609040504020204" pitchFamily="49" charset="0"/>
              <a:cs typeface="Times New Roman" panose="02020603050405020304" pitchFamily="18" charset="0"/>
            </a:endParaRPr>
          </a:p>
          <a:p>
            <a:pPr eaLnBrk="1" hangingPunct="1">
              <a:spcBef>
                <a:spcPct val="20000"/>
              </a:spcBef>
            </a:pPr>
            <a:r>
              <a:rPr lang="en-US" altLang="zh-CN" sz="825" dirty="0">
                <a:solidFill>
                  <a:srgbClr val="5F5F5F"/>
                </a:solidFill>
                <a:latin typeface="Lucida Console" panose="020B0609040504020204" pitchFamily="49" charset="0"/>
                <a:cs typeface="Arial" panose="020B0604020202020204" pitchFamily="34" charset="0"/>
              </a:rPr>
              <a:t>16    </a:t>
            </a:r>
            <a:r>
              <a:rPr lang="en-US" altLang="zh-CN" sz="825" dirty="0">
                <a:solidFill>
                  <a:srgbClr val="000000"/>
                </a:solidFill>
                <a:latin typeface="Lucida Console" panose="020B0609040504020204" pitchFamily="49" charset="0"/>
                <a:cs typeface="Times New Roman" panose="02020603050405020304" pitchFamily="18" charset="0"/>
              </a:rPr>
              <a:t>       </a:t>
            </a:r>
            <a:r>
              <a:rPr lang="en-US" altLang="zh-CN" sz="825" dirty="0">
                <a:solidFill>
                  <a:srgbClr val="0000FF"/>
                </a:solidFill>
                <a:latin typeface="Lucida Console" panose="020B0609040504020204" pitchFamily="49" charset="0"/>
                <a:cs typeface="Times New Roman" panose="02020603050405020304" pitchFamily="18" charset="0"/>
              </a:rPr>
              <a:t>for</a:t>
            </a:r>
            <a:r>
              <a:rPr lang="en-US" altLang="zh-CN" sz="825" dirty="0">
                <a:solidFill>
                  <a:srgbClr val="000000"/>
                </a:solidFill>
                <a:latin typeface="Lucida Console" panose="020B0609040504020204" pitchFamily="49" charset="0"/>
                <a:cs typeface="Times New Roman" panose="02020603050405020304" pitchFamily="18" charset="0"/>
              </a:rPr>
              <a:t> ( </a:t>
            </a:r>
            <a:r>
              <a:rPr lang="en-US" altLang="zh-CN" sz="825" dirty="0" err="1">
                <a:solidFill>
                  <a:srgbClr val="0000FF"/>
                </a:solidFill>
                <a:latin typeface="Lucida Console" panose="020B0609040504020204" pitchFamily="49" charset="0"/>
                <a:cs typeface="Times New Roman" panose="02020603050405020304" pitchFamily="18" charset="0"/>
              </a:rPr>
              <a:t>int</a:t>
            </a:r>
            <a:r>
              <a:rPr lang="en-US" altLang="zh-CN" sz="825" dirty="0">
                <a:solidFill>
                  <a:srgbClr val="000000"/>
                </a:solidFill>
                <a:latin typeface="Lucida Console" panose="020B0609040504020204" pitchFamily="49" charset="0"/>
                <a:cs typeface="Times New Roman" panose="02020603050405020304" pitchFamily="18" charset="0"/>
              </a:rPr>
              <a:t> answer = </a:t>
            </a:r>
            <a:r>
              <a:rPr lang="en-US" altLang="zh-CN" sz="825" dirty="0">
                <a:solidFill>
                  <a:srgbClr val="0099FF"/>
                </a:solidFill>
                <a:latin typeface="Lucida Console" panose="020B0609040504020204" pitchFamily="49" charset="0"/>
                <a:cs typeface="Times New Roman" panose="02020603050405020304" pitchFamily="18" charset="0"/>
              </a:rPr>
              <a:t>0</a:t>
            </a:r>
            <a:r>
              <a:rPr lang="en-US" altLang="zh-CN" sz="825" dirty="0">
                <a:solidFill>
                  <a:srgbClr val="000000"/>
                </a:solidFill>
                <a:latin typeface="Lucida Console" panose="020B0609040504020204" pitchFamily="49" charset="0"/>
                <a:cs typeface="Times New Roman" panose="02020603050405020304" pitchFamily="18" charset="0"/>
              </a:rPr>
              <a:t>; answer &lt; </a:t>
            </a:r>
            <a:r>
              <a:rPr lang="en-US" altLang="zh-CN" sz="825" dirty="0" err="1">
                <a:solidFill>
                  <a:srgbClr val="000000"/>
                </a:solidFill>
                <a:latin typeface="Lucida Console" panose="020B0609040504020204" pitchFamily="49" charset="0"/>
                <a:cs typeface="Times New Roman" panose="02020603050405020304" pitchFamily="18" charset="0"/>
              </a:rPr>
              <a:t>responses.length</a:t>
            </a:r>
            <a:r>
              <a:rPr lang="en-US" altLang="zh-CN" sz="825" dirty="0">
                <a:solidFill>
                  <a:srgbClr val="000000"/>
                </a:solidFill>
                <a:latin typeface="Lucida Console" panose="020B0609040504020204" pitchFamily="49" charset="0"/>
                <a:cs typeface="Times New Roman" panose="02020603050405020304" pitchFamily="18" charset="0"/>
              </a:rPr>
              <a:t>; answer++ )</a:t>
            </a:r>
          </a:p>
          <a:p>
            <a:pPr eaLnBrk="1" hangingPunct="1">
              <a:spcBef>
                <a:spcPct val="20000"/>
              </a:spcBef>
            </a:pPr>
            <a:r>
              <a:rPr lang="en-US" altLang="zh-CN" sz="825" dirty="0">
                <a:solidFill>
                  <a:srgbClr val="5F5F5F"/>
                </a:solidFill>
                <a:latin typeface="Lucida Console" panose="020B0609040504020204" pitchFamily="49" charset="0"/>
                <a:cs typeface="Arial" panose="020B0604020202020204" pitchFamily="34" charset="0"/>
              </a:rPr>
              <a:t>17    </a:t>
            </a:r>
            <a:r>
              <a:rPr lang="en-US" altLang="zh-CN" sz="825" dirty="0">
                <a:solidFill>
                  <a:srgbClr val="000000"/>
                </a:solidFill>
                <a:latin typeface="Lucida Console" panose="020B0609040504020204" pitchFamily="49" charset="0"/>
                <a:cs typeface="Times New Roman" panose="02020603050405020304" pitchFamily="18" charset="0"/>
              </a:rPr>
              <a:t>          ++frequency[ responses[ answer ] ];</a:t>
            </a:r>
          </a:p>
          <a:p>
            <a:pPr eaLnBrk="1" hangingPunct="1">
              <a:spcBef>
                <a:spcPct val="20000"/>
              </a:spcBef>
            </a:pPr>
            <a:r>
              <a:rPr lang="en-US" altLang="zh-CN" sz="825" dirty="0">
                <a:solidFill>
                  <a:srgbClr val="5F5F5F"/>
                </a:solidFill>
                <a:latin typeface="Lucida Console" panose="020B0609040504020204" pitchFamily="49" charset="0"/>
                <a:cs typeface="Arial" panose="020B0604020202020204" pitchFamily="34" charset="0"/>
              </a:rPr>
              <a:t>18    </a:t>
            </a:r>
            <a:endParaRPr lang="en-US" altLang="zh-CN" sz="825" dirty="0">
              <a:solidFill>
                <a:srgbClr val="000000"/>
              </a:solidFill>
              <a:latin typeface="Lucida Console" panose="020B0609040504020204" pitchFamily="49" charset="0"/>
              <a:cs typeface="Times New Roman" panose="02020603050405020304" pitchFamily="18" charset="0"/>
            </a:endParaRPr>
          </a:p>
          <a:p>
            <a:pPr eaLnBrk="1" hangingPunct="1">
              <a:spcBef>
                <a:spcPct val="20000"/>
              </a:spcBef>
            </a:pPr>
            <a:r>
              <a:rPr lang="en-US" altLang="zh-CN" sz="825" dirty="0">
                <a:solidFill>
                  <a:srgbClr val="5F5F5F"/>
                </a:solidFill>
                <a:latin typeface="Lucida Console" panose="020B0609040504020204" pitchFamily="49" charset="0"/>
                <a:cs typeface="Arial" panose="020B0604020202020204" pitchFamily="34" charset="0"/>
              </a:rPr>
              <a:t>19    </a:t>
            </a:r>
            <a:r>
              <a:rPr lang="en-US" altLang="zh-CN" sz="825" dirty="0">
                <a:solidFill>
                  <a:srgbClr val="000000"/>
                </a:solidFill>
                <a:latin typeface="Lucida Console" panose="020B0609040504020204" pitchFamily="49" charset="0"/>
                <a:cs typeface="Times New Roman" panose="02020603050405020304" pitchFamily="18" charset="0"/>
              </a:rPr>
              <a:t>       String output = </a:t>
            </a:r>
            <a:r>
              <a:rPr lang="en-US" altLang="zh-CN" sz="825" dirty="0">
                <a:solidFill>
                  <a:srgbClr val="0099FF"/>
                </a:solidFill>
                <a:latin typeface="Lucida Console" panose="020B0609040504020204" pitchFamily="49" charset="0"/>
                <a:cs typeface="Times New Roman" panose="02020603050405020304" pitchFamily="18" charset="0"/>
              </a:rPr>
              <a:t>"Rating\</a:t>
            </a:r>
            <a:r>
              <a:rPr lang="en-US" altLang="zh-CN" sz="825" dirty="0" err="1">
                <a:solidFill>
                  <a:srgbClr val="0099FF"/>
                </a:solidFill>
                <a:latin typeface="Lucida Console" panose="020B0609040504020204" pitchFamily="49" charset="0"/>
                <a:cs typeface="Times New Roman" panose="02020603050405020304" pitchFamily="18" charset="0"/>
              </a:rPr>
              <a:t>tFrequency</a:t>
            </a:r>
            <a:r>
              <a:rPr lang="en-US" altLang="zh-CN" sz="825" dirty="0">
                <a:solidFill>
                  <a:srgbClr val="0099FF"/>
                </a:solidFill>
                <a:latin typeface="Lucida Console" panose="020B0609040504020204" pitchFamily="49" charset="0"/>
                <a:cs typeface="Times New Roman" panose="02020603050405020304" pitchFamily="18" charset="0"/>
              </a:rPr>
              <a:t>\n"</a:t>
            </a:r>
            <a:r>
              <a:rPr lang="en-US" altLang="zh-CN" sz="825" dirty="0">
                <a:solidFill>
                  <a:srgbClr val="000000"/>
                </a:solidFill>
                <a:latin typeface="Lucida Console" panose="020B0609040504020204" pitchFamily="49" charset="0"/>
                <a:cs typeface="Times New Roman" panose="02020603050405020304" pitchFamily="18" charset="0"/>
              </a:rPr>
              <a:t>;</a:t>
            </a:r>
          </a:p>
          <a:p>
            <a:pPr eaLnBrk="1" hangingPunct="1">
              <a:spcBef>
                <a:spcPct val="20000"/>
              </a:spcBef>
            </a:pPr>
            <a:r>
              <a:rPr lang="en-US" altLang="zh-CN" sz="825" dirty="0">
                <a:solidFill>
                  <a:srgbClr val="5F5F5F"/>
                </a:solidFill>
                <a:latin typeface="Lucida Console" panose="020B0609040504020204" pitchFamily="49" charset="0"/>
                <a:cs typeface="Arial" panose="020B0604020202020204" pitchFamily="34" charset="0"/>
              </a:rPr>
              <a:t>20    </a:t>
            </a:r>
            <a:r>
              <a:rPr lang="en-US" altLang="zh-CN" sz="825" dirty="0">
                <a:solidFill>
                  <a:srgbClr val="000000"/>
                </a:solidFill>
                <a:latin typeface="Lucida Console" panose="020B0609040504020204" pitchFamily="49" charset="0"/>
                <a:cs typeface="Times New Roman" panose="02020603050405020304" pitchFamily="18" charset="0"/>
              </a:rPr>
              <a:t>   </a:t>
            </a:r>
          </a:p>
          <a:p>
            <a:pPr eaLnBrk="1" hangingPunct="1">
              <a:spcBef>
                <a:spcPct val="20000"/>
              </a:spcBef>
            </a:pPr>
            <a:r>
              <a:rPr lang="en-US" altLang="zh-CN" sz="825" dirty="0">
                <a:solidFill>
                  <a:srgbClr val="5F5F5F"/>
                </a:solidFill>
                <a:latin typeface="Lucida Console" panose="020B0609040504020204" pitchFamily="49" charset="0"/>
                <a:cs typeface="Arial" panose="020B0604020202020204" pitchFamily="34" charset="0"/>
              </a:rPr>
              <a:t>21    </a:t>
            </a:r>
            <a:r>
              <a:rPr lang="en-US" altLang="zh-CN" sz="825" dirty="0">
                <a:solidFill>
                  <a:srgbClr val="008000"/>
                </a:solidFill>
                <a:latin typeface="Lucida Console" panose="020B0609040504020204" pitchFamily="49" charset="0"/>
                <a:cs typeface="Times New Roman" panose="02020603050405020304" pitchFamily="18" charset="0"/>
              </a:rPr>
              <a:t>       // append frequencies to String output</a:t>
            </a:r>
            <a:endParaRPr lang="en-US" altLang="zh-CN" sz="825" dirty="0">
              <a:solidFill>
                <a:srgbClr val="000000"/>
              </a:solidFill>
              <a:latin typeface="Lucida Console" panose="020B0609040504020204" pitchFamily="49" charset="0"/>
              <a:cs typeface="Times New Roman" panose="02020603050405020304" pitchFamily="18" charset="0"/>
            </a:endParaRPr>
          </a:p>
          <a:p>
            <a:pPr eaLnBrk="1" hangingPunct="1">
              <a:spcBef>
                <a:spcPct val="20000"/>
              </a:spcBef>
            </a:pPr>
            <a:r>
              <a:rPr lang="en-US" altLang="zh-CN" sz="825" dirty="0">
                <a:solidFill>
                  <a:srgbClr val="5F5F5F"/>
                </a:solidFill>
                <a:latin typeface="Lucida Console" panose="020B0609040504020204" pitchFamily="49" charset="0"/>
                <a:cs typeface="Arial" panose="020B0604020202020204" pitchFamily="34" charset="0"/>
              </a:rPr>
              <a:t>22    </a:t>
            </a:r>
            <a:r>
              <a:rPr lang="en-US" altLang="zh-CN" sz="825" dirty="0">
                <a:solidFill>
                  <a:srgbClr val="000000"/>
                </a:solidFill>
                <a:latin typeface="Lucida Console" panose="020B0609040504020204" pitchFamily="49" charset="0"/>
                <a:cs typeface="Times New Roman" panose="02020603050405020304" pitchFamily="18" charset="0"/>
              </a:rPr>
              <a:t>       </a:t>
            </a:r>
            <a:r>
              <a:rPr lang="en-US" altLang="zh-CN" sz="825" dirty="0">
                <a:solidFill>
                  <a:srgbClr val="0000FF"/>
                </a:solidFill>
                <a:latin typeface="Lucida Console" panose="020B0609040504020204" pitchFamily="49" charset="0"/>
                <a:cs typeface="Times New Roman" panose="02020603050405020304" pitchFamily="18" charset="0"/>
              </a:rPr>
              <a:t>for</a:t>
            </a:r>
            <a:r>
              <a:rPr lang="en-US" altLang="zh-CN" sz="825" dirty="0">
                <a:solidFill>
                  <a:srgbClr val="000000"/>
                </a:solidFill>
                <a:latin typeface="Lucida Console" panose="020B0609040504020204" pitchFamily="49" charset="0"/>
                <a:cs typeface="Times New Roman" panose="02020603050405020304" pitchFamily="18" charset="0"/>
              </a:rPr>
              <a:t> ( </a:t>
            </a:r>
            <a:r>
              <a:rPr lang="en-US" altLang="zh-CN" sz="825" dirty="0" err="1">
                <a:solidFill>
                  <a:srgbClr val="0000FF"/>
                </a:solidFill>
                <a:latin typeface="Lucida Console" panose="020B0609040504020204" pitchFamily="49" charset="0"/>
                <a:cs typeface="Times New Roman" panose="02020603050405020304" pitchFamily="18" charset="0"/>
              </a:rPr>
              <a:t>int</a:t>
            </a:r>
            <a:r>
              <a:rPr lang="en-US" altLang="zh-CN" sz="825" dirty="0">
                <a:solidFill>
                  <a:srgbClr val="000000"/>
                </a:solidFill>
                <a:latin typeface="Lucida Console" panose="020B0609040504020204" pitchFamily="49" charset="0"/>
                <a:cs typeface="Times New Roman" panose="02020603050405020304" pitchFamily="18" charset="0"/>
              </a:rPr>
              <a:t> rating = </a:t>
            </a:r>
            <a:r>
              <a:rPr lang="en-US" altLang="zh-CN" sz="825" dirty="0">
                <a:solidFill>
                  <a:srgbClr val="0099FF"/>
                </a:solidFill>
                <a:latin typeface="Lucida Console" panose="020B0609040504020204" pitchFamily="49" charset="0"/>
                <a:cs typeface="Times New Roman" panose="02020603050405020304" pitchFamily="18" charset="0"/>
              </a:rPr>
              <a:t>1</a:t>
            </a:r>
            <a:r>
              <a:rPr lang="en-US" altLang="zh-CN" sz="825" dirty="0">
                <a:solidFill>
                  <a:srgbClr val="000000"/>
                </a:solidFill>
                <a:latin typeface="Lucida Console" panose="020B0609040504020204" pitchFamily="49" charset="0"/>
                <a:cs typeface="Times New Roman" panose="02020603050405020304" pitchFamily="18" charset="0"/>
              </a:rPr>
              <a:t>; rating &lt; </a:t>
            </a:r>
            <a:r>
              <a:rPr lang="en-US" altLang="zh-CN" sz="825" dirty="0" err="1">
                <a:solidFill>
                  <a:srgbClr val="000000"/>
                </a:solidFill>
                <a:latin typeface="Lucida Console" panose="020B0609040504020204" pitchFamily="49" charset="0"/>
                <a:cs typeface="Times New Roman" panose="02020603050405020304" pitchFamily="18" charset="0"/>
              </a:rPr>
              <a:t>frequency.length</a:t>
            </a:r>
            <a:r>
              <a:rPr lang="en-US" altLang="zh-CN" sz="825" dirty="0">
                <a:solidFill>
                  <a:srgbClr val="000000"/>
                </a:solidFill>
                <a:latin typeface="Lucida Console" panose="020B0609040504020204" pitchFamily="49" charset="0"/>
                <a:cs typeface="Times New Roman" panose="02020603050405020304" pitchFamily="18" charset="0"/>
              </a:rPr>
              <a:t>; rating++ )</a:t>
            </a:r>
          </a:p>
          <a:p>
            <a:pPr eaLnBrk="1" hangingPunct="1">
              <a:spcBef>
                <a:spcPct val="20000"/>
              </a:spcBef>
            </a:pPr>
            <a:r>
              <a:rPr lang="en-US" altLang="zh-CN" sz="825" dirty="0">
                <a:solidFill>
                  <a:srgbClr val="5F5F5F"/>
                </a:solidFill>
                <a:latin typeface="Lucida Console" panose="020B0609040504020204" pitchFamily="49" charset="0"/>
                <a:cs typeface="Arial" panose="020B0604020202020204" pitchFamily="34" charset="0"/>
              </a:rPr>
              <a:t>23    </a:t>
            </a:r>
            <a:r>
              <a:rPr lang="en-US" altLang="zh-CN" sz="825" dirty="0">
                <a:solidFill>
                  <a:srgbClr val="000000"/>
                </a:solidFill>
                <a:latin typeface="Lucida Console" panose="020B0609040504020204" pitchFamily="49" charset="0"/>
                <a:cs typeface="Times New Roman" panose="02020603050405020304" pitchFamily="18" charset="0"/>
              </a:rPr>
              <a:t>          output += rating +</a:t>
            </a:r>
            <a:r>
              <a:rPr lang="en-US" altLang="zh-CN" sz="825" dirty="0">
                <a:solidFill>
                  <a:srgbClr val="0099FF"/>
                </a:solidFill>
                <a:latin typeface="Lucida Console" panose="020B0609040504020204" pitchFamily="49" charset="0"/>
                <a:cs typeface="Times New Roman" panose="02020603050405020304" pitchFamily="18" charset="0"/>
              </a:rPr>
              <a:t> "\t"</a:t>
            </a:r>
            <a:r>
              <a:rPr lang="en-US" altLang="zh-CN" sz="825" dirty="0">
                <a:solidFill>
                  <a:srgbClr val="000000"/>
                </a:solidFill>
                <a:latin typeface="Lucida Console" panose="020B0609040504020204" pitchFamily="49" charset="0"/>
                <a:cs typeface="Times New Roman" panose="02020603050405020304" pitchFamily="18" charset="0"/>
              </a:rPr>
              <a:t> + frequency[ rating ] + </a:t>
            </a:r>
            <a:r>
              <a:rPr lang="en-US" altLang="zh-CN" sz="825" dirty="0">
                <a:solidFill>
                  <a:srgbClr val="0099FF"/>
                </a:solidFill>
                <a:latin typeface="Lucida Console" panose="020B0609040504020204" pitchFamily="49" charset="0"/>
                <a:cs typeface="Times New Roman" panose="02020603050405020304" pitchFamily="18" charset="0"/>
              </a:rPr>
              <a:t>"\n"</a:t>
            </a:r>
            <a:r>
              <a:rPr lang="en-US" altLang="zh-CN" sz="825" dirty="0">
                <a:solidFill>
                  <a:srgbClr val="000000"/>
                </a:solidFill>
                <a:latin typeface="Lucida Console" panose="020B0609040504020204" pitchFamily="49" charset="0"/>
                <a:cs typeface="Times New Roman" panose="02020603050405020304" pitchFamily="18" charset="0"/>
              </a:rPr>
              <a:t>;</a:t>
            </a:r>
          </a:p>
          <a:p>
            <a:pPr eaLnBrk="1" hangingPunct="1">
              <a:spcBef>
                <a:spcPct val="20000"/>
              </a:spcBef>
            </a:pPr>
            <a:r>
              <a:rPr lang="en-US" altLang="zh-CN" sz="825" dirty="0">
                <a:solidFill>
                  <a:srgbClr val="5F5F5F"/>
                </a:solidFill>
                <a:latin typeface="Lucida Console" panose="020B0609040504020204" pitchFamily="49" charset="0"/>
                <a:cs typeface="Arial" panose="020B0604020202020204" pitchFamily="34" charset="0"/>
              </a:rPr>
              <a:t>24    </a:t>
            </a:r>
            <a:endParaRPr lang="en-US" altLang="zh-CN" sz="825" dirty="0">
              <a:solidFill>
                <a:srgbClr val="000000"/>
              </a:solidFill>
              <a:latin typeface="Lucida Console" panose="020B0609040504020204" pitchFamily="49" charset="0"/>
              <a:cs typeface="Times New Roman" panose="02020603050405020304" pitchFamily="18" charset="0"/>
            </a:endParaRPr>
          </a:p>
          <a:p>
            <a:pPr eaLnBrk="1" hangingPunct="1">
              <a:spcBef>
                <a:spcPct val="20000"/>
              </a:spcBef>
            </a:pPr>
            <a:r>
              <a:rPr lang="en-US" altLang="zh-CN" sz="825" dirty="0">
                <a:solidFill>
                  <a:srgbClr val="5F5F5F"/>
                </a:solidFill>
                <a:latin typeface="Lucida Console" panose="020B0609040504020204" pitchFamily="49" charset="0"/>
                <a:cs typeface="Arial" panose="020B0604020202020204" pitchFamily="34" charset="0"/>
              </a:rPr>
              <a:t>25    </a:t>
            </a:r>
            <a:r>
              <a:rPr lang="en-US" altLang="zh-CN" sz="825" dirty="0">
                <a:solidFill>
                  <a:srgbClr val="000000"/>
                </a:solidFill>
                <a:latin typeface="Lucida Console" panose="020B0609040504020204" pitchFamily="49" charset="0"/>
                <a:cs typeface="Times New Roman" panose="02020603050405020304" pitchFamily="18" charset="0"/>
              </a:rPr>
              <a:t>       </a:t>
            </a:r>
            <a:r>
              <a:rPr lang="en-US" altLang="zh-CN" sz="825" dirty="0" err="1">
                <a:solidFill>
                  <a:srgbClr val="000000"/>
                </a:solidFill>
                <a:latin typeface="Lucida Console" panose="020B0609040504020204" pitchFamily="49" charset="0"/>
                <a:cs typeface="Times New Roman" panose="02020603050405020304" pitchFamily="18" charset="0"/>
              </a:rPr>
              <a:t>JTextArea</a:t>
            </a:r>
            <a:r>
              <a:rPr lang="en-US" altLang="zh-CN" sz="825" dirty="0">
                <a:solidFill>
                  <a:srgbClr val="000000"/>
                </a:solidFill>
                <a:latin typeface="Lucida Console" panose="020B0609040504020204" pitchFamily="49" charset="0"/>
                <a:cs typeface="Times New Roman" panose="02020603050405020304" pitchFamily="18" charset="0"/>
              </a:rPr>
              <a:t> </a:t>
            </a:r>
            <a:r>
              <a:rPr lang="en-US" altLang="zh-CN" sz="825" dirty="0" err="1">
                <a:solidFill>
                  <a:srgbClr val="000000"/>
                </a:solidFill>
                <a:latin typeface="Lucida Console" panose="020B0609040504020204" pitchFamily="49" charset="0"/>
                <a:cs typeface="Times New Roman" panose="02020603050405020304" pitchFamily="18" charset="0"/>
              </a:rPr>
              <a:t>outputArea</a:t>
            </a:r>
            <a:r>
              <a:rPr lang="en-US" altLang="zh-CN" sz="825" dirty="0">
                <a:solidFill>
                  <a:srgbClr val="000000"/>
                </a:solidFill>
                <a:latin typeface="Lucida Console" panose="020B0609040504020204" pitchFamily="49" charset="0"/>
                <a:cs typeface="Times New Roman" panose="02020603050405020304" pitchFamily="18" charset="0"/>
              </a:rPr>
              <a:t> = </a:t>
            </a:r>
            <a:r>
              <a:rPr lang="en-US" altLang="zh-CN" sz="825" dirty="0">
                <a:solidFill>
                  <a:srgbClr val="0000FF"/>
                </a:solidFill>
                <a:latin typeface="Lucida Console" panose="020B0609040504020204" pitchFamily="49" charset="0"/>
                <a:cs typeface="Times New Roman" panose="02020603050405020304" pitchFamily="18" charset="0"/>
              </a:rPr>
              <a:t>new</a:t>
            </a:r>
            <a:r>
              <a:rPr lang="en-US" altLang="zh-CN" sz="825" dirty="0">
                <a:solidFill>
                  <a:srgbClr val="000000"/>
                </a:solidFill>
                <a:latin typeface="Lucida Console" panose="020B0609040504020204" pitchFamily="49" charset="0"/>
                <a:cs typeface="Times New Roman" panose="02020603050405020304" pitchFamily="18" charset="0"/>
              </a:rPr>
              <a:t> </a:t>
            </a:r>
            <a:r>
              <a:rPr lang="en-US" altLang="zh-CN" sz="825" dirty="0" err="1">
                <a:solidFill>
                  <a:srgbClr val="000000"/>
                </a:solidFill>
                <a:latin typeface="Lucida Console" panose="020B0609040504020204" pitchFamily="49" charset="0"/>
                <a:cs typeface="Times New Roman" panose="02020603050405020304" pitchFamily="18" charset="0"/>
              </a:rPr>
              <a:t>JTextArea</a:t>
            </a:r>
            <a:r>
              <a:rPr lang="en-US" altLang="zh-CN" sz="825" dirty="0">
                <a:solidFill>
                  <a:srgbClr val="000000"/>
                </a:solidFill>
                <a:latin typeface="Lucida Console" panose="020B0609040504020204" pitchFamily="49" charset="0"/>
                <a:cs typeface="Times New Roman" panose="02020603050405020304" pitchFamily="18" charset="0"/>
              </a:rPr>
              <a:t>();</a:t>
            </a:r>
          </a:p>
          <a:p>
            <a:pPr eaLnBrk="1" hangingPunct="1">
              <a:spcBef>
                <a:spcPct val="20000"/>
              </a:spcBef>
            </a:pPr>
            <a:r>
              <a:rPr lang="en-US" altLang="zh-CN" sz="825" dirty="0">
                <a:solidFill>
                  <a:srgbClr val="5F5F5F"/>
                </a:solidFill>
                <a:latin typeface="Lucida Console" panose="020B0609040504020204" pitchFamily="49" charset="0"/>
                <a:cs typeface="Arial" panose="020B0604020202020204" pitchFamily="34" charset="0"/>
              </a:rPr>
              <a:t>26    </a:t>
            </a:r>
            <a:r>
              <a:rPr lang="en-US" altLang="zh-CN" sz="825" dirty="0">
                <a:solidFill>
                  <a:srgbClr val="000000"/>
                </a:solidFill>
                <a:latin typeface="Lucida Console" panose="020B0609040504020204" pitchFamily="49" charset="0"/>
                <a:cs typeface="Times New Roman" panose="02020603050405020304" pitchFamily="18" charset="0"/>
              </a:rPr>
              <a:t>       </a:t>
            </a:r>
            <a:r>
              <a:rPr lang="en-US" altLang="zh-CN" sz="825" dirty="0" err="1">
                <a:solidFill>
                  <a:srgbClr val="000000"/>
                </a:solidFill>
                <a:latin typeface="Lucida Console" panose="020B0609040504020204" pitchFamily="49" charset="0"/>
                <a:cs typeface="Times New Roman" panose="02020603050405020304" pitchFamily="18" charset="0"/>
              </a:rPr>
              <a:t>outputArea.setText</a:t>
            </a:r>
            <a:r>
              <a:rPr lang="en-US" altLang="zh-CN" sz="825" dirty="0">
                <a:solidFill>
                  <a:srgbClr val="000000"/>
                </a:solidFill>
                <a:latin typeface="Lucida Console" panose="020B0609040504020204" pitchFamily="49" charset="0"/>
                <a:cs typeface="Times New Roman" panose="02020603050405020304" pitchFamily="18" charset="0"/>
              </a:rPr>
              <a:t>( output );</a:t>
            </a:r>
          </a:p>
          <a:p>
            <a:pPr eaLnBrk="1" hangingPunct="1">
              <a:spcBef>
                <a:spcPct val="20000"/>
              </a:spcBef>
            </a:pPr>
            <a:r>
              <a:rPr lang="en-US" altLang="zh-CN" sz="825" dirty="0">
                <a:solidFill>
                  <a:srgbClr val="5F5F5F"/>
                </a:solidFill>
                <a:latin typeface="Lucida Console" panose="020B0609040504020204" pitchFamily="49" charset="0"/>
                <a:cs typeface="Arial" panose="020B0604020202020204" pitchFamily="34" charset="0"/>
              </a:rPr>
              <a:t>27    </a:t>
            </a:r>
            <a:endParaRPr lang="en-US" altLang="zh-CN" sz="825" dirty="0">
              <a:solidFill>
                <a:srgbClr val="000000"/>
              </a:solidFill>
              <a:latin typeface="Lucida Console" panose="020B0609040504020204" pitchFamily="49" charset="0"/>
              <a:cs typeface="Times New Roman" panose="02020603050405020304" pitchFamily="18" charset="0"/>
            </a:endParaRPr>
          </a:p>
        </p:txBody>
      </p:sp>
      <p:grpSp>
        <p:nvGrpSpPr>
          <p:cNvPr id="575491" name="Group 3"/>
          <p:cNvGrpSpPr>
            <a:grpSpLocks/>
          </p:cNvGrpSpPr>
          <p:nvPr/>
        </p:nvGrpSpPr>
        <p:grpSpPr bwMode="auto">
          <a:xfrm>
            <a:off x="3371850" y="342900"/>
            <a:ext cx="2800350" cy="1428750"/>
            <a:chOff x="2016" y="240"/>
            <a:chExt cx="2304" cy="1200"/>
          </a:xfrm>
        </p:grpSpPr>
        <p:sp>
          <p:nvSpPr>
            <p:cNvPr id="34826" name="Text Box 4"/>
            <p:cNvSpPr txBox="1">
              <a:spLocks noChangeArrowheads="1"/>
            </p:cNvSpPr>
            <p:nvPr/>
          </p:nvSpPr>
          <p:spPr bwMode="auto">
            <a:xfrm>
              <a:off x="2832" y="240"/>
              <a:ext cx="1488" cy="698"/>
            </a:xfrm>
            <a:prstGeom prst="rect">
              <a:avLst/>
            </a:prstGeom>
            <a:solidFill>
              <a:srgbClr val="99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a:spcBef>
                  <a:spcPct val="50000"/>
                </a:spcBef>
              </a:pPr>
              <a:r>
                <a:rPr lang="zh-CN" altLang="en-US" sz="1200" b="0">
                  <a:latin typeface="Times New Roman" panose="02020603050405020304" pitchFamily="18" charset="0"/>
                  <a:cs typeface="Times New Roman" panose="02020603050405020304" pitchFamily="18" charset="0"/>
                </a:rPr>
                <a:t>声明一个</a:t>
              </a:r>
              <a:r>
                <a:rPr lang="en-US" altLang="zh-CN" sz="1200" b="0">
                  <a:latin typeface="Lucida Console" panose="020B0609040504020204" pitchFamily="49" charset="0"/>
                  <a:cs typeface="Times New Roman" panose="02020603050405020304" pitchFamily="18" charset="0"/>
                </a:rPr>
                <a:t>responses</a:t>
              </a:r>
              <a:r>
                <a:rPr lang="zh-CN" altLang="en-US" sz="1200" b="0">
                  <a:latin typeface="Times New Roman" panose="02020603050405020304" pitchFamily="18" charset="0"/>
                  <a:cs typeface="Times New Roman" panose="02020603050405020304" pitchFamily="18" charset="0"/>
                </a:rPr>
                <a:t>数组引用，并通过初始化方式生成</a:t>
              </a:r>
              <a:r>
                <a:rPr lang="en-US" altLang="zh-CN" sz="1200" b="0">
                  <a:latin typeface="Times New Roman" panose="02020603050405020304" pitchFamily="18" charset="0"/>
                  <a:cs typeface="Times New Roman" panose="02020603050405020304" pitchFamily="18" charset="0"/>
                </a:rPr>
                <a:t>40</a:t>
              </a:r>
              <a:r>
                <a:rPr lang="zh-CN" altLang="en-US" sz="1200" b="0">
                  <a:latin typeface="Times New Roman" panose="02020603050405020304" pitchFamily="18" charset="0"/>
                  <a:cs typeface="Times New Roman" panose="02020603050405020304" pitchFamily="18" charset="0"/>
                </a:rPr>
                <a:t>个整型数值的数组对象</a:t>
              </a:r>
            </a:p>
          </p:txBody>
        </p:sp>
        <p:sp>
          <p:nvSpPr>
            <p:cNvPr id="34827" name="Line 5"/>
            <p:cNvSpPr>
              <a:spLocks noChangeShapeType="1"/>
            </p:cNvSpPr>
            <p:nvPr/>
          </p:nvSpPr>
          <p:spPr bwMode="auto">
            <a:xfrm flipH="1">
              <a:off x="2016" y="624"/>
              <a:ext cx="1440" cy="81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grpSp>
        <p:nvGrpSpPr>
          <p:cNvPr id="575494" name="Group 6"/>
          <p:cNvGrpSpPr>
            <a:grpSpLocks/>
          </p:cNvGrpSpPr>
          <p:nvPr/>
        </p:nvGrpSpPr>
        <p:grpSpPr bwMode="auto">
          <a:xfrm>
            <a:off x="4139804" y="735806"/>
            <a:ext cx="3371850" cy="1428750"/>
            <a:chOff x="1536" y="720"/>
            <a:chExt cx="2832" cy="1200"/>
          </a:xfrm>
        </p:grpSpPr>
        <p:sp>
          <p:nvSpPr>
            <p:cNvPr id="34824" name="Text Box 7"/>
            <p:cNvSpPr txBox="1">
              <a:spLocks noChangeArrowheads="1"/>
            </p:cNvSpPr>
            <p:nvPr/>
          </p:nvSpPr>
          <p:spPr bwMode="auto">
            <a:xfrm>
              <a:off x="2352" y="720"/>
              <a:ext cx="2016" cy="388"/>
            </a:xfrm>
            <a:prstGeom prst="rect">
              <a:avLst/>
            </a:prstGeom>
            <a:solidFill>
              <a:srgbClr val="99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a:spcBef>
                  <a:spcPct val="50000"/>
                </a:spcBef>
              </a:pPr>
              <a:r>
                <a:rPr lang="zh-CN" altLang="en-US" sz="1200" b="0">
                  <a:latin typeface="Times New Roman" panose="02020603050405020304" pitchFamily="18" charset="0"/>
                  <a:cs typeface="Times New Roman" panose="02020603050405020304" pitchFamily="18" charset="0"/>
                </a:rPr>
                <a:t>声明一个</a:t>
              </a:r>
              <a:r>
                <a:rPr lang="en-US" altLang="zh-CN" sz="1200" b="0">
                  <a:latin typeface="Times New Roman" panose="02020603050405020304" pitchFamily="18" charset="0"/>
                  <a:cs typeface="Times New Roman" panose="02020603050405020304" pitchFamily="18" charset="0"/>
                </a:rPr>
                <a:t>11</a:t>
              </a:r>
              <a:r>
                <a:rPr lang="zh-CN" altLang="en-US" sz="1200" b="0">
                  <a:latin typeface="Times New Roman" panose="02020603050405020304" pitchFamily="18" charset="0"/>
                  <a:cs typeface="Times New Roman" panose="02020603050405020304" pitchFamily="18" charset="0"/>
                </a:rPr>
                <a:t>长度的整型数组，忽略下标为</a:t>
              </a:r>
              <a:r>
                <a:rPr lang="en-US" altLang="zh-CN" sz="1200" b="0">
                  <a:latin typeface="Times New Roman" panose="02020603050405020304" pitchFamily="18" charset="0"/>
                  <a:cs typeface="Times New Roman" panose="02020603050405020304" pitchFamily="18" charset="0"/>
                </a:rPr>
                <a:t>0</a:t>
              </a:r>
              <a:r>
                <a:rPr lang="zh-CN" altLang="en-US" sz="1200" b="0">
                  <a:latin typeface="Times New Roman" panose="02020603050405020304" pitchFamily="18" charset="0"/>
                  <a:cs typeface="Times New Roman" panose="02020603050405020304" pitchFamily="18" charset="0"/>
                </a:rPr>
                <a:t>的数组元素</a:t>
              </a:r>
            </a:p>
          </p:txBody>
        </p:sp>
        <p:sp>
          <p:nvSpPr>
            <p:cNvPr id="34825" name="Line 8"/>
            <p:cNvSpPr>
              <a:spLocks noChangeShapeType="1"/>
            </p:cNvSpPr>
            <p:nvPr/>
          </p:nvSpPr>
          <p:spPr bwMode="auto">
            <a:xfrm flipH="1">
              <a:off x="1536" y="1104"/>
              <a:ext cx="1440" cy="81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grpSp>
        <p:nvGrpSpPr>
          <p:cNvPr id="575497" name="Group 9"/>
          <p:cNvGrpSpPr>
            <a:grpSpLocks/>
          </p:cNvGrpSpPr>
          <p:nvPr/>
        </p:nvGrpSpPr>
        <p:grpSpPr bwMode="auto">
          <a:xfrm>
            <a:off x="4457700" y="2628902"/>
            <a:ext cx="2343150" cy="831057"/>
            <a:chOff x="2880" y="2592"/>
            <a:chExt cx="1968" cy="698"/>
          </a:xfrm>
        </p:grpSpPr>
        <p:sp>
          <p:nvSpPr>
            <p:cNvPr id="34822" name="Text Box 10"/>
            <p:cNvSpPr txBox="1">
              <a:spLocks noChangeArrowheads="1"/>
            </p:cNvSpPr>
            <p:nvPr/>
          </p:nvSpPr>
          <p:spPr bwMode="auto">
            <a:xfrm>
              <a:off x="3108" y="2592"/>
              <a:ext cx="1740" cy="698"/>
            </a:xfrm>
            <a:prstGeom prst="rect">
              <a:avLst/>
            </a:prstGeom>
            <a:solidFill>
              <a:srgbClr val="99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a:spcBef>
                  <a:spcPct val="50000"/>
                </a:spcBef>
              </a:pPr>
              <a:r>
                <a:rPr lang="zh-CN" altLang="en-US" sz="1200" b="0">
                  <a:latin typeface="Times New Roman" panose="02020603050405020304" pitchFamily="18" charset="0"/>
                  <a:cs typeface="Times New Roman" panose="02020603050405020304" pitchFamily="18" charset="0"/>
                </a:rPr>
                <a:t>对每个反馈</a:t>
              </a:r>
              <a:r>
                <a:rPr lang="en-US" altLang="zh-CN" sz="1200" b="0">
                  <a:latin typeface="Times New Roman" panose="02020603050405020304" pitchFamily="18" charset="0"/>
                  <a:cs typeface="Times New Roman" panose="02020603050405020304" pitchFamily="18" charset="0"/>
                </a:rPr>
                <a:t>response</a:t>
              </a:r>
              <a:r>
                <a:rPr lang="zh-CN" altLang="en-US" sz="1200" b="0">
                  <a:latin typeface="Times New Roman" panose="02020603050405020304" pitchFamily="18" charset="0"/>
                  <a:cs typeface="Times New Roman" panose="02020603050405020304" pitchFamily="18" charset="0"/>
                </a:rPr>
                <a:t>数组中的反馈值，对相应的统计</a:t>
              </a:r>
              <a:r>
                <a:rPr lang="en-US" altLang="zh-CN" sz="1200" b="0">
                  <a:latin typeface="Times New Roman" panose="02020603050405020304" pitchFamily="18" charset="0"/>
                  <a:cs typeface="Times New Roman" panose="02020603050405020304" pitchFamily="18" charset="0"/>
                </a:rPr>
                <a:t>frequency</a:t>
              </a:r>
              <a:r>
                <a:rPr lang="zh-CN" altLang="en-US" sz="1200" b="0">
                  <a:latin typeface="Times New Roman" panose="02020603050405020304" pitchFamily="18" charset="0"/>
                  <a:cs typeface="Times New Roman" panose="02020603050405020304" pitchFamily="18" charset="0"/>
                </a:rPr>
                <a:t>数组相应下标处的数组单元进行统计操作</a:t>
              </a:r>
            </a:p>
          </p:txBody>
        </p:sp>
        <p:sp>
          <p:nvSpPr>
            <p:cNvPr id="34823" name="Line 11"/>
            <p:cNvSpPr>
              <a:spLocks noChangeShapeType="1"/>
            </p:cNvSpPr>
            <p:nvPr/>
          </p:nvSpPr>
          <p:spPr bwMode="auto">
            <a:xfrm flipH="1" flipV="1">
              <a:off x="2880" y="2640"/>
              <a:ext cx="228" cy="24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spTree>
    <p:extLst>
      <p:ext uri="{BB962C8B-B14F-4D97-AF65-F5344CB8AC3E}">
        <p14:creationId xmlns:p14="http://schemas.microsoft.com/office/powerpoint/2010/main" val="9515480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575490"/>
                                        </p:tgtEl>
                                        <p:attrNameLst>
                                          <p:attrName>style.visibility</p:attrName>
                                        </p:attrNameLst>
                                      </p:cBhvr>
                                      <p:to>
                                        <p:strVal val="visible"/>
                                      </p:to>
                                    </p:set>
                                    <p:animEffect transition="in" filter="fade">
                                      <p:cBhvr>
                                        <p:cTn id="7" dur="1000"/>
                                        <p:tgtEl>
                                          <p:spTgt spid="575490"/>
                                        </p:tgtEl>
                                      </p:cBhvr>
                                    </p:animEffect>
                                    <p:anim calcmode="lin" valueType="num">
                                      <p:cBhvr>
                                        <p:cTn id="8" dur="1000" fill="hold"/>
                                        <p:tgtEl>
                                          <p:spTgt spid="575490"/>
                                        </p:tgtEl>
                                        <p:attrNameLst>
                                          <p:attrName>ppt_x</p:attrName>
                                        </p:attrNameLst>
                                      </p:cBhvr>
                                      <p:tavLst>
                                        <p:tav tm="0">
                                          <p:val>
                                            <p:strVal val="#ppt_x"/>
                                          </p:val>
                                        </p:tav>
                                        <p:tav tm="100000">
                                          <p:val>
                                            <p:strVal val="#ppt_x"/>
                                          </p:val>
                                        </p:tav>
                                      </p:tavLst>
                                    </p:anim>
                                    <p:anim calcmode="lin" valueType="num">
                                      <p:cBhvr>
                                        <p:cTn id="9" dur="1000" fill="hold"/>
                                        <p:tgtEl>
                                          <p:spTgt spid="575490"/>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1" presetClass="entr" presetSubtype="0" fill="hold" nodeType="clickEffect">
                                  <p:stCondLst>
                                    <p:cond delay="0"/>
                                  </p:stCondLst>
                                  <p:childTnLst>
                                    <p:set>
                                      <p:cBhvr>
                                        <p:cTn id="13" dur="1" fill="hold">
                                          <p:stCondLst>
                                            <p:cond delay="499"/>
                                          </p:stCondLst>
                                        </p:cTn>
                                        <p:tgtEl>
                                          <p:spTgt spid="575491"/>
                                        </p:tgtEl>
                                        <p:attrNameLst>
                                          <p:attrName>style.visibility</p:attrName>
                                        </p:attrNameLst>
                                      </p:cBhvr>
                                      <p:to>
                                        <p:strVal val="visible"/>
                                      </p:to>
                                    </p:set>
                                  </p:childTnLst>
                                  <p:subTnLst>
                                    <p:set>
                                      <p:cBhvr override="childStyle">
                                        <p:cTn dur="1" fill="hold" display="0" masterRel="nextClick" afterEffect="1"/>
                                        <p:tgtEl>
                                          <p:spTgt spid="575491"/>
                                        </p:tgtEl>
                                        <p:attrNameLst>
                                          <p:attrName>style.visibility</p:attrName>
                                        </p:attrNameLst>
                                      </p:cBhvr>
                                      <p:to>
                                        <p:strVal val="hidden"/>
                                      </p:to>
                                    </p:set>
                                  </p:subTnLst>
                                </p:cTn>
                              </p:par>
                            </p:childTnLst>
                          </p:cTn>
                        </p:par>
                      </p:childTnLst>
                    </p:cTn>
                  </p:par>
                  <p:par>
                    <p:cTn id="14" fill="hold" nodeType="clickPar">
                      <p:stCondLst>
                        <p:cond delay="indefinite"/>
                      </p:stCondLst>
                      <p:childTnLst>
                        <p:par>
                          <p:cTn id="15" fill="hold" nodeType="withGroup">
                            <p:stCondLst>
                              <p:cond delay="0"/>
                            </p:stCondLst>
                            <p:childTnLst>
                              <p:par>
                                <p:cTn id="16" presetID="1" presetClass="entr" presetSubtype="0" fill="hold" nodeType="clickEffect">
                                  <p:stCondLst>
                                    <p:cond delay="0"/>
                                  </p:stCondLst>
                                  <p:childTnLst>
                                    <p:set>
                                      <p:cBhvr>
                                        <p:cTn id="17" dur="1" fill="hold">
                                          <p:stCondLst>
                                            <p:cond delay="499"/>
                                          </p:stCondLst>
                                        </p:cTn>
                                        <p:tgtEl>
                                          <p:spTgt spid="575494"/>
                                        </p:tgtEl>
                                        <p:attrNameLst>
                                          <p:attrName>style.visibility</p:attrName>
                                        </p:attrNameLst>
                                      </p:cBhvr>
                                      <p:to>
                                        <p:strVal val="visible"/>
                                      </p:to>
                                    </p:set>
                                  </p:childTnLst>
                                  <p:subTnLst>
                                    <p:set>
                                      <p:cBhvr override="childStyle">
                                        <p:cTn dur="1" fill="hold" display="0" masterRel="nextClick" afterEffect="1"/>
                                        <p:tgtEl>
                                          <p:spTgt spid="575494"/>
                                        </p:tgtEl>
                                        <p:attrNameLst>
                                          <p:attrName>style.visibility</p:attrName>
                                        </p:attrNameLst>
                                      </p:cBhvr>
                                      <p:to>
                                        <p:strVal val="hidden"/>
                                      </p:to>
                                    </p:set>
                                  </p:subTnLst>
                                </p:cTn>
                              </p:par>
                            </p:childTnLst>
                          </p:cTn>
                        </p:par>
                      </p:childTnLst>
                    </p:cTn>
                  </p:par>
                  <p:par>
                    <p:cTn id="18" fill="hold" nodeType="clickPar">
                      <p:stCondLst>
                        <p:cond delay="indefinite"/>
                      </p:stCondLst>
                      <p:childTnLst>
                        <p:par>
                          <p:cTn id="19" fill="hold" nodeType="withGroup">
                            <p:stCondLst>
                              <p:cond delay="0"/>
                            </p:stCondLst>
                            <p:childTnLst>
                              <p:par>
                                <p:cTn id="20" presetID="1" presetClass="entr" presetSubtype="0" fill="hold" nodeType="clickEffect">
                                  <p:stCondLst>
                                    <p:cond delay="0"/>
                                  </p:stCondLst>
                                  <p:childTnLst>
                                    <p:set>
                                      <p:cBhvr>
                                        <p:cTn id="21" dur="1" fill="hold">
                                          <p:stCondLst>
                                            <p:cond delay="499"/>
                                          </p:stCondLst>
                                        </p:cTn>
                                        <p:tgtEl>
                                          <p:spTgt spid="575497"/>
                                        </p:tgtEl>
                                        <p:attrNameLst>
                                          <p:attrName>style.visibility</p:attrName>
                                        </p:attrNameLst>
                                      </p:cBhvr>
                                      <p:to>
                                        <p:strVal val="visible"/>
                                      </p:to>
                                    </p:set>
                                  </p:childTnLst>
                                  <p:subTnLst>
                                    <p:set>
                                      <p:cBhvr override="childStyle">
                                        <p:cTn dur="1" fill="hold" display="0" masterRel="nextClick" afterEffect="1"/>
                                        <p:tgtEl>
                                          <p:spTgt spid="575497"/>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5490"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6514" name="Rectangle 2"/>
          <p:cNvSpPr>
            <a:spLocks noChangeArrowheads="1"/>
          </p:cNvSpPr>
          <p:nvPr/>
        </p:nvSpPr>
        <p:spPr bwMode="auto">
          <a:xfrm>
            <a:off x="1197769" y="170260"/>
            <a:ext cx="6344841" cy="1258490"/>
          </a:xfrm>
          <a:prstGeom prst="rect">
            <a:avLst/>
          </a:prstGeom>
          <a:solidFill>
            <a:srgbClr val="FFE6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spcBef>
                <a:spcPct val="20000"/>
              </a:spcBef>
            </a:pPr>
            <a:r>
              <a:rPr lang="en-US" altLang="zh-CN" sz="825" b="0">
                <a:solidFill>
                  <a:srgbClr val="5F5F5F"/>
                </a:solidFill>
                <a:latin typeface="Lucida Console" panose="020B0609040504020204" pitchFamily="49" charset="0"/>
                <a:cs typeface="Arial" panose="020B0604020202020204" pitchFamily="34" charset="0"/>
              </a:rPr>
              <a:t>28    </a:t>
            </a:r>
            <a:r>
              <a:rPr lang="en-US" altLang="zh-CN" sz="825" b="0">
                <a:solidFill>
                  <a:srgbClr val="000000"/>
                </a:solidFill>
                <a:latin typeface="Lucida Console" panose="020B0609040504020204" pitchFamily="49" charset="0"/>
                <a:cs typeface="Times New Roman" panose="02020603050405020304" pitchFamily="18" charset="0"/>
              </a:rPr>
              <a:t>       JOptionPane.showMessageDialog( </a:t>
            </a:r>
            <a:r>
              <a:rPr lang="en-US" altLang="zh-CN" sz="825" b="0">
                <a:solidFill>
                  <a:srgbClr val="0000FF"/>
                </a:solidFill>
                <a:latin typeface="Lucida Console" panose="020B0609040504020204" pitchFamily="49" charset="0"/>
                <a:cs typeface="Times New Roman" panose="02020603050405020304" pitchFamily="18" charset="0"/>
              </a:rPr>
              <a:t>null</a:t>
            </a:r>
            <a:r>
              <a:rPr lang="en-US" altLang="zh-CN" sz="825" b="0">
                <a:solidFill>
                  <a:srgbClr val="000000"/>
                </a:solidFill>
                <a:latin typeface="Lucida Console" panose="020B0609040504020204" pitchFamily="49" charset="0"/>
                <a:cs typeface="Times New Roman" panose="02020603050405020304" pitchFamily="18" charset="0"/>
              </a:rPr>
              <a:t>, outputArea,</a:t>
            </a:r>
          </a:p>
          <a:p>
            <a:pPr eaLnBrk="1" hangingPunct="1">
              <a:spcBef>
                <a:spcPct val="20000"/>
              </a:spcBef>
            </a:pPr>
            <a:r>
              <a:rPr lang="en-US" altLang="zh-CN" sz="825" b="0">
                <a:solidFill>
                  <a:srgbClr val="5F5F5F"/>
                </a:solidFill>
                <a:latin typeface="Lucida Console" panose="020B0609040504020204" pitchFamily="49" charset="0"/>
                <a:cs typeface="Arial" panose="020B0604020202020204" pitchFamily="34" charset="0"/>
              </a:rPr>
              <a:t>29    </a:t>
            </a:r>
            <a:r>
              <a:rPr lang="en-US" altLang="zh-CN" sz="825" b="0">
                <a:solidFill>
                  <a:srgbClr val="000000"/>
                </a:solidFill>
                <a:latin typeface="Lucida Console" panose="020B0609040504020204" pitchFamily="49" charset="0"/>
                <a:cs typeface="Times New Roman" panose="02020603050405020304" pitchFamily="18" charset="0"/>
              </a:rPr>
              <a:t>          </a:t>
            </a:r>
            <a:r>
              <a:rPr lang="en-US" altLang="zh-CN" sz="825" b="0">
                <a:solidFill>
                  <a:srgbClr val="0099FF"/>
                </a:solidFill>
                <a:latin typeface="Lucida Console" panose="020B0609040504020204" pitchFamily="49" charset="0"/>
                <a:cs typeface="Times New Roman" panose="02020603050405020304" pitchFamily="18" charset="0"/>
              </a:rPr>
              <a:t>"Student Poll Program"</a:t>
            </a:r>
            <a:r>
              <a:rPr lang="en-US" altLang="zh-CN" sz="825" b="0">
                <a:solidFill>
                  <a:srgbClr val="000000"/>
                </a:solidFill>
                <a:latin typeface="Lucida Console" panose="020B0609040504020204" pitchFamily="49" charset="0"/>
                <a:cs typeface="Times New Roman" panose="02020603050405020304" pitchFamily="18" charset="0"/>
              </a:rPr>
              <a:t>, </a:t>
            </a:r>
            <a:r>
              <a:rPr lang="en-US" altLang="zh-CN" sz="825" b="0">
                <a:solidFill>
                  <a:srgbClr val="0099FF"/>
                </a:solidFill>
                <a:latin typeface="Lucida Console" panose="020B0609040504020204" pitchFamily="49" charset="0"/>
                <a:cs typeface="Times New Roman" panose="02020603050405020304" pitchFamily="18" charset="0"/>
              </a:rPr>
              <a:t>JOptionPane.INFORMATION_MESSAGE</a:t>
            </a:r>
            <a:r>
              <a:rPr lang="en-US" altLang="zh-CN" sz="825" b="0">
                <a:solidFill>
                  <a:srgbClr val="000000"/>
                </a:solidFill>
                <a:latin typeface="Lucida Console" panose="020B0609040504020204" pitchFamily="49" charset="0"/>
                <a:cs typeface="Times New Roman" panose="02020603050405020304" pitchFamily="18" charset="0"/>
              </a:rPr>
              <a:t> );</a:t>
            </a:r>
          </a:p>
          <a:p>
            <a:pPr eaLnBrk="1" hangingPunct="1">
              <a:spcBef>
                <a:spcPct val="20000"/>
              </a:spcBef>
            </a:pPr>
            <a:r>
              <a:rPr lang="en-US" altLang="zh-CN" sz="825" b="0">
                <a:solidFill>
                  <a:srgbClr val="5F5F5F"/>
                </a:solidFill>
                <a:latin typeface="Lucida Console" panose="020B0609040504020204" pitchFamily="49" charset="0"/>
                <a:cs typeface="Arial" panose="020B0604020202020204" pitchFamily="34" charset="0"/>
              </a:rPr>
              <a:t>30    </a:t>
            </a:r>
            <a:endParaRPr lang="en-US" altLang="zh-CN" sz="825" b="0">
              <a:solidFill>
                <a:srgbClr val="000000"/>
              </a:solidFill>
              <a:latin typeface="Lucida Console" panose="020B0609040504020204" pitchFamily="49" charset="0"/>
              <a:cs typeface="Times New Roman" panose="02020603050405020304" pitchFamily="18" charset="0"/>
            </a:endParaRPr>
          </a:p>
          <a:p>
            <a:pPr eaLnBrk="1" hangingPunct="1">
              <a:spcBef>
                <a:spcPct val="20000"/>
              </a:spcBef>
            </a:pPr>
            <a:r>
              <a:rPr lang="en-US" altLang="zh-CN" sz="825" b="0">
                <a:solidFill>
                  <a:srgbClr val="5F5F5F"/>
                </a:solidFill>
                <a:latin typeface="Lucida Console" panose="020B0609040504020204" pitchFamily="49" charset="0"/>
                <a:cs typeface="Arial" panose="020B0604020202020204" pitchFamily="34" charset="0"/>
              </a:rPr>
              <a:t>31    </a:t>
            </a:r>
            <a:r>
              <a:rPr lang="en-US" altLang="zh-CN" sz="825" b="0">
                <a:solidFill>
                  <a:srgbClr val="000000"/>
                </a:solidFill>
                <a:latin typeface="Lucida Console" panose="020B0609040504020204" pitchFamily="49" charset="0"/>
                <a:cs typeface="Times New Roman" panose="02020603050405020304" pitchFamily="18" charset="0"/>
              </a:rPr>
              <a:t>       System.exit( </a:t>
            </a:r>
            <a:r>
              <a:rPr lang="en-US" altLang="zh-CN" sz="825" b="0">
                <a:solidFill>
                  <a:srgbClr val="0099FF"/>
                </a:solidFill>
                <a:latin typeface="Lucida Console" panose="020B0609040504020204" pitchFamily="49" charset="0"/>
                <a:cs typeface="Times New Roman" panose="02020603050405020304" pitchFamily="18" charset="0"/>
              </a:rPr>
              <a:t>0</a:t>
            </a:r>
            <a:r>
              <a:rPr lang="en-US" altLang="zh-CN" sz="825" b="0">
                <a:solidFill>
                  <a:srgbClr val="000000"/>
                </a:solidFill>
                <a:latin typeface="Lucida Console" panose="020B0609040504020204" pitchFamily="49" charset="0"/>
                <a:cs typeface="Times New Roman" panose="02020603050405020304" pitchFamily="18" charset="0"/>
              </a:rPr>
              <a:t> );</a:t>
            </a:r>
          </a:p>
          <a:p>
            <a:pPr eaLnBrk="1" hangingPunct="1">
              <a:spcBef>
                <a:spcPct val="20000"/>
              </a:spcBef>
            </a:pPr>
            <a:r>
              <a:rPr lang="en-US" altLang="zh-CN" sz="825" b="0">
                <a:solidFill>
                  <a:srgbClr val="5F5F5F"/>
                </a:solidFill>
                <a:latin typeface="Lucida Console" panose="020B0609040504020204" pitchFamily="49" charset="0"/>
                <a:cs typeface="Arial" panose="020B0604020202020204" pitchFamily="34" charset="0"/>
              </a:rPr>
              <a:t>32    </a:t>
            </a:r>
            <a:endParaRPr lang="en-US" altLang="zh-CN" sz="825" b="0">
              <a:solidFill>
                <a:srgbClr val="000000"/>
              </a:solidFill>
              <a:latin typeface="Lucida Console" panose="020B0609040504020204" pitchFamily="49" charset="0"/>
              <a:cs typeface="Times New Roman" panose="02020603050405020304" pitchFamily="18" charset="0"/>
            </a:endParaRPr>
          </a:p>
          <a:p>
            <a:pPr eaLnBrk="1" hangingPunct="1">
              <a:spcBef>
                <a:spcPct val="20000"/>
              </a:spcBef>
            </a:pPr>
            <a:r>
              <a:rPr lang="en-US" altLang="zh-CN" sz="825" b="0">
                <a:solidFill>
                  <a:srgbClr val="5F5F5F"/>
                </a:solidFill>
                <a:latin typeface="Lucida Console" panose="020B0609040504020204" pitchFamily="49" charset="0"/>
                <a:cs typeface="Arial" panose="020B0604020202020204" pitchFamily="34" charset="0"/>
              </a:rPr>
              <a:t>33    </a:t>
            </a:r>
            <a:r>
              <a:rPr lang="en-US" altLang="zh-CN" sz="825" b="0">
                <a:solidFill>
                  <a:srgbClr val="000000"/>
                </a:solidFill>
                <a:latin typeface="Lucida Console" panose="020B0609040504020204" pitchFamily="49" charset="0"/>
                <a:cs typeface="Times New Roman" panose="02020603050405020304" pitchFamily="18" charset="0"/>
              </a:rPr>
              <a:t>   } </a:t>
            </a:r>
            <a:r>
              <a:rPr lang="en-US" altLang="zh-CN" sz="825" b="0">
                <a:solidFill>
                  <a:srgbClr val="008000"/>
                </a:solidFill>
                <a:latin typeface="Lucida Console" panose="020B0609040504020204" pitchFamily="49" charset="0"/>
                <a:cs typeface="Times New Roman" panose="02020603050405020304" pitchFamily="18" charset="0"/>
              </a:rPr>
              <a:t>// end main</a:t>
            </a:r>
            <a:endParaRPr lang="en-US" altLang="zh-CN" sz="825" b="0">
              <a:solidFill>
                <a:srgbClr val="000000"/>
              </a:solidFill>
              <a:latin typeface="Lucida Console" panose="020B0609040504020204" pitchFamily="49" charset="0"/>
              <a:cs typeface="Times New Roman" panose="02020603050405020304" pitchFamily="18" charset="0"/>
            </a:endParaRPr>
          </a:p>
          <a:p>
            <a:pPr eaLnBrk="1" hangingPunct="1">
              <a:spcBef>
                <a:spcPct val="20000"/>
              </a:spcBef>
            </a:pPr>
            <a:r>
              <a:rPr lang="en-US" altLang="zh-CN" sz="825" b="0">
                <a:solidFill>
                  <a:srgbClr val="5F5F5F"/>
                </a:solidFill>
                <a:latin typeface="Lucida Console" panose="020B0609040504020204" pitchFamily="49" charset="0"/>
                <a:cs typeface="Arial" panose="020B0604020202020204" pitchFamily="34" charset="0"/>
              </a:rPr>
              <a:t>34    </a:t>
            </a:r>
            <a:endParaRPr lang="en-US" altLang="zh-CN" sz="825" b="0">
              <a:solidFill>
                <a:srgbClr val="000000"/>
              </a:solidFill>
              <a:latin typeface="Lucida Console" panose="020B0609040504020204" pitchFamily="49" charset="0"/>
              <a:cs typeface="Times New Roman" panose="02020603050405020304" pitchFamily="18" charset="0"/>
            </a:endParaRPr>
          </a:p>
          <a:p>
            <a:pPr eaLnBrk="1" hangingPunct="1">
              <a:spcBef>
                <a:spcPct val="20000"/>
              </a:spcBef>
            </a:pPr>
            <a:r>
              <a:rPr lang="en-US" altLang="zh-CN" sz="825" b="0">
                <a:solidFill>
                  <a:srgbClr val="5F5F5F"/>
                </a:solidFill>
                <a:latin typeface="Lucida Console" panose="020B0609040504020204" pitchFamily="49" charset="0"/>
                <a:cs typeface="Arial" panose="020B0604020202020204" pitchFamily="34" charset="0"/>
              </a:rPr>
              <a:t>35    </a:t>
            </a:r>
            <a:r>
              <a:rPr lang="en-US" altLang="zh-CN" sz="825" b="0">
                <a:solidFill>
                  <a:srgbClr val="000000"/>
                </a:solidFill>
                <a:latin typeface="Lucida Console" panose="020B0609040504020204" pitchFamily="49" charset="0"/>
                <a:cs typeface="Times New Roman" panose="02020603050405020304" pitchFamily="18" charset="0"/>
              </a:rPr>
              <a:t>} </a:t>
            </a:r>
            <a:r>
              <a:rPr lang="en-US" altLang="zh-CN" sz="825" b="0">
                <a:solidFill>
                  <a:srgbClr val="008000"/>
                </a:solidFill>
                <a:latin typeface="Lucida Console" panose="020B0609040504020204" pitchFamily="49" charset="0"/>
                <a:cs typeface="Times New Roman" panose="02020603050405020304" pitchFamily="18" charset="0"/>
              </a:rPr>
              <a:t>// end class StudentPoll</a:t>
            </a:r>
          </a:p>
          <a:p>
            <a:pPr eaLnBrk="1" hangingPunct="1">
              <a:spcBef>
                <a:spcPct val="20000"/>
              </a:spcBef>
            </a:pPr>
            <a:endParaRPr lang="en-US" altLang="zh-CN" sz="825" b="0">
              <a:solidFill>
                <a:srgbClr val="FFFFFF"/>
              </a:solidFill>
              <a:latin typeface="Lucida Console" panose="020B0609040504020204" pitchFamily="49" charset="0"/>
            </a:endParaRPr>
          </a:p>
        </p:txBody>
      </p:sp>
      <p:pic>
        <p:nvPicPr>
          <p:cNvPr id="57651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00350" y="1543050"/>
            <a:ext cx="1960960" cy="1909763"/>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211415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576514"/>
                                        </p:tgtEl>
                                        <p:attrNameLst>
                                          <p:attrName>style.visibility</p:attrName>
                                        </p:attrNameLst>
                                      </p:cBhvr>
                                      <p:to>
                                        <p:strVal val="visible"/>
                                      </p:to>
                                    </p:set>
                                    <p:animEffect transition="in" filter="fade">
                                      <p:cBhvr>
                                        <p:cTn id="7" dur="1000"/>
                                        <p:tgtEl>
                                          <p:spTgt spid="576514"/>
                                        </p:tgtEl>
                                      </p:cBhvr>
                                    </p:animEffect>
                                    <p:anim calcmode="lin" valueType="num">
                                      <p:cBhvr>
                                        <p:cTn id="8" dur="1000" fill="hold"/>
                                        <p:tgtEl>
                                          <p:spTgt spid="576514"/>
                                        </p:tgtEl>
                                        <p:attrNameLst>
                                          <p:attrName>ppt_x</p:attrName>
                                        </p:attrNameLst>
                                      </p:cBhvr>
                                      <p:tavLst>
                                        <p:tav tm="0">
                                          <p:val>
                                            <p:strVal val="#ppt_x"/>
                                          </p:val>
                                        </p:tav>
                                        <p:tav tm="100000">
                                          <p:val>
                                            <p:strVal val="#ppt_x"/>
                                          </p:val>
                                        </p:tav>
                                      </p:tavLst>
                                    </p:anim>
                                    <p:anim calcmode="lin" valueType="num">
                                      <p:cBhvr>
                                        <p:cTn id="9" dur="1000" fill="hold"/>
                                        <p:tgtEl>
                                          <p:spTgt spid="576514"/>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25" presetClass="entr" presetSubtype="0" fill="hold" nodeType="clickEffect">
                                  <p:stCondLst>
                                    <p:cond delay="0"/>
                                  </p:stCondLst>
                                  <p:childTnLst>
                                    <p:set>
                                      <p:cBhvr>
                                        <p:cTn id="13" dur="1" fill="hold">
                                          <p:stCondLst>
                                            <p:cond delay="0"/>
                                          </p:stCondLst>
                                        </p:cTn>
                                        <p:tgtEl>
                                          <p:spTgt spid="576515"/>
                                        </p:tgtEl>
                                        <p:attrNameLst>
                                          <p:attrName>style.visibility</p:attrName>
                                        </p:attrNameLst>
                                      </p:cBhvr>
                                      <p:to>
                                        <p:strVal val="visible"/>
                                      </p:to>
                                    </p:set>
                                    <p:anim calcmode="lin" valueType="num">
                                      <p:cBhvr>
                                        <p:cTn id="14" dur="500" decel="50000" fill="hold">
                                          <p:stCondLst>
                                            <p:cond delay="0"/>
                                          </p:stCondLst>
                                        </p:cTn>
                                        <p:tgtEl>
                                          <p:spTgt spid="576515"/>
                                        </p:tgtEl>
                                        <p:attrNameLst>
                                          <p:attrName>style.rotation</p:attrName>
                                        </p:attrNameLst>
                                      </p:cBhvr>
                                      <p:tavLst>
                                        <p:tav tm="0">
                                          <p:val>
                                            <p:fltVal val="-90"/>
                                          </p:val>
                                        </p:tav>
                                        <p:tav tm="100000">
                                          <p:val>
                                            <p:fltVal val="0"/>
                                          </p:val>
                                        </p:tav>
                                      </p:tavLst>
                                    </p:anim>
                                    <p:anim calcmode="lin" valueType="num">
                                      <p:cBhvr>
                                        <p:cTn id="15" dur="500" decel="50000" fill="hold">
                                          <p:stCondLst>
                                            <p:cond delay="0"/>
                                          </p:stCondLst>
                                        </p:cTn>
                                        <p:tgtEl>
                                          <p:spTgt spid="576515"/>
                                        </p:tgtEl>
                                        <p:attrNameLst>
                                          <p:attrName>ppt_w</p:attrName>
                                        </p:attrNameLst>
                                      </p:cBhvr>
                                      <p:tavLst>
                                        <p:tav tm="0">
                                          <p:val>
                                            <p:strVal val="#ppt_w"/>
                                          </p:val>
                                        </p:tav>
                                        <p:tav tm="100000">
                                          <p:val>
                                            <p:strVal val="#ppt_w*.05"/>
                                          </p:val>
                                        </p:tav>
                                      </p:tavLst>
                                    </p:anim>
                                    <p:anim calcmode="lin" valueType="num">
                                      <p:cBhvr>
                                        <p:cTn id="16" dur="500" accel="50000" fill="hold">
                                          <p:stCondLst>
                                            <p:cond delay="500"/>
                                          </p:stCondLst>
                                        </p:cTn>
                                        <p:tgtEl>
                                          <p:spTgt spid="576515"/>
                                        </p:tgtEl>
                                        <p:attrNameLst>
                                          <p:attrName>ppt_w</p:attrName>
                                        </p:attrNameLst>
                                      </p:cBhvr>
                                      <p:tavLst>
                                        <p:tav tm="0">
                                          <p:val>
                                            <p:strVal val="#ppt_w*.05"/>
                                          </p:val>
                                        </p:tav>
                                        <p:tav tm="100000">
                                          <p:val>
                                            <p:strVal val="#ppt_w"/>
                                          </p:val>
                                        </p:tav>
                                      </p:tavLst>
                                    </p:anim>
                                    <p:anim calcmode="lin" valueType="num">
                                      <p:cBhvr>
                                        <p:cTn id="17" dur="1000" fill="hold"/>
                                        <p:tgtEl>
                                          <p:spTgt spid="576515"/>
                                        </p:tgtEl>
                                        <p:attrNameLst>
                                          <p:attrName>ppt_h</p:attrName>
                                        </p:attrNameLst>
                                      </p:cBhvr>
                                      <p:tavLst>
                                        <p:tav tm="0">
                                          <p:val>
                                            <p:strVal val="#ppt_h"/>
                                          </p:val>
                                        </p:tav>
                                        <p:tav tm="100000">
                                          <p:val>
                                            <p:strVal val="#ppt_h"/>
                                          </p:val>
                                        </p:tav>
                                      </p:tavLst>
                                    </p:anim>
                                    <p:anim calcmode="lin" valueType="num">
                                      <p:cBhvr>
                                        <p:cTn id="18" dur="500" decel="50000" fill="hold">
                                          <p:stCondLst>
                                            <p:cond delay="0"/>
                                          </p:stCondLst>
                                        </p:cTn>
                                        <p:tgtEl>
                                          <p:spTgt spid="576515"/>
                                        </p:tgtEl>
                                        <p:attrNameLst>
                                          <p:attrName>ppt_x</p:attrName>
                                        </p:attrNameLst>
                                      </p:cBhvr>
                                      <p:tavLst>
                                        <p:tav tm="0">
                                          <p:val>
                                            <p:strVal val="#ppt_x+.4"/>
                                          </p:val>
                                        </p:tav>
                                        <p:tav tm="100000">
                                          <p:val>
                                            <p:strVal val="#ppt_x"/>
                                          </p:val>
                                        </p:tav>
                                      </p:tavLst>
                                    </p:anim>
                                    <p:anim calcmode="lin" valueType="num">
                                      <p:cBhvr>
                                        <p:cTn id="19" dur="500" decel="50000" fill="hold">
                                          <p:stCondLst>
                                            <p:cond delay="0"/>
                                          </p:stCondLst>
                                        </p:cTn>
                                        <p:tgtEl>
                                          <p:spTgt spid="576515"/>
                                        </p:tgtEl>
                                        <p:attrNameLst>
                                          <p:attrName>ppt_y</p:attrName>
                                        </p:attrNameLst>
                                      </p:cBhvr>
                                      <p:tavLst>
                                        <p:tav tm="0">
                                          <p:val>
                                            <p:strVal val="#ppt_y-.2"/>
                                          </p:val>
                                        </p:tav>
                                        <p:tav tm="100000">
                                          <p:val>
                                            <p:strVal val="#ppt_y+.1"/>
                                          </p:val>
                                        </p:tav>
                                      </p:tavLst>
                                    </p:anim>
                                    <p:anim calcmode="lin" valueType="num">
                                      <p:cBhvr>
                                        <p:cTn id="20" dur="500" accel="50000" fill="hold">
                                          <p:stCondLst>
                                            <p:cond delay="500"/>
                                          </p:stCondLst>
                                        </p:cTn>
                                        <p:tgtEl>
                                          <p:spTgt spid="576515"/>
                                        </p:tgtEl>
                                        <p:attrNameLst>
                                          <p:attrName>ppt_y</p:attrName>
                                        </p:attrNameLst>
                                      </p:cBhvr>
                                      <p:tavLst>
                                        <p:tav tm="0">
                                          <p:val>
                                            <p:strVal val="#ppt_y+.1"/>
                                          </p:val>
                                        </p:tav>
                                        <p:tav tm="100000">
                                          <p:val>
                                            <p:strVal val="#ppt_y"/>
                                          </p:val>
                                        </p:tav>
                                      </p:tavLst>
                                    </p:anim>
                                    <p:animEffect transition="in" filter="fade">
                                      <p:cBhvr>
                                        <p:cTn id="21" dur="1000" decel="50000">
                                          <p:stCondLst>
                                            <p:cond delay="0"/>
                                          </p:stCondLst>
                                        </p:cTn>
                                        <p:tgtEl>
                                          <p:spTgt spid="5765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6514"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灯片编号占位符 3"/>
          <p:cNvSpPr>
            <a:spLocks noGrp="1"/>
          </p:cNvSpPr>
          <p:nvPr>
            <p:ph type="sldNum" sz="quarter" idx="10"/>
          </p:nvPr>
        </p:nvSpPr>
        <p:spPr>
          <a:noFill/>
        </p:spPr>
        <p:txBody>
          <a:bodyPr/>
          <a:lstStyle>
            <a:lvl1pPr eaLnBrk="0" hangingPunct="0">
              <a:defRPr b="1">
                <a:solidFill>
                  <a:schemeClr val="tx1"/>
                </a:solidFill>
                <a:latin typeface="Arial" panose="020B0604020202020204" pitchFamily="34" charset="0"/>
                <a:ea typeface="宋体" panose="02010600030101010101" pitchFamily="2" charset="-122"/>
              </a:defRPr>
            </a:lvl1pPr>
            <a:lvl2pPr marL="557213" indent="-214313" eaLnBrk="0" hangingPunct="0">
              <a:defRPr b="1">
                <a:solidFill>
                  <a:schemeClr val="tx1"/>
                </a:solidFill>
                <a:latin typeface="Arial" panose="020B0604020202020204" pitchFamily="34" charset="0"/>
                <a:ea typeface="宋体" panose="02010600030101010101" pitchFamily="2" charset="-122"/>
              </a:defRPr>
            </a:lvl2pPr>
            <a:lvl3pPr marL="857250" indent="-171450" eaLnBrk="0" hangingPunct="0">
              <a:defRPr b="1">
                <a:solidFill>
                  <a:schemeClr val="tx1"/>
                </a:solidFill>
                <a:latin typeface="Arial" panose="020B0604020202020204" pitchFamily="34" charset="0"/>
                <a:ea typeface="宋体" panose="02010600030101010101" pitchFamily="2" charset="-122"/>
              </a:defRPr>
            </a:lvl3pPr>
            <a:lvl4pPr marL="1200150" indent="-171450" eaLnBrk="0" hangingPunct="0">
              <a:defRPr b="1">
                <a:solidFill>
                  <a:schemeClr val="tx1"/>
                </a:solidFill>
                <a:latin typeface="Arial" panose="020B0604020202020204" pitchFamily="34" charset="0"/>
                <a:ea typeface="宋体" panose="02010600030101010101" pitchFamily="2" charset="-122"/>
              </a:defRPr>
            </a:lvl4pPr>
            <a:lvl5pPr marL="1543050" indent="-171450" eaLnBrk="0" hangingPunct="0">
              <a:defRPr b="1">
                <a:solidFill>
                  <a:schemeClr val="tx1"/>
                </a:solidFill>
                <a:latin typeface="Arial" panose="020B0604020202020204" pitchFamily="34" charset="0"/>
                <a:ea typeface="宋体" panose="02010600030101010101" pitchFamily="2" charset="-122"/>
              </a:defRPr>
            </a:lvl5pPr>
            <a:lvl6pPr marL="1885950" indent="-17145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228850" indent="-17145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2571750" indent="-17145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2914650" indent="-17145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fld id="{E57B1052-F098-4D25-B4AF-18925FA501E7}" type="slidenum">
              <a:rPr lang="en-US" altLang="zh-CN" b="0">
                <a:solidFill>
                  <a:srgbClr val="66FFFF"/>
                </a:solidFill>
                <a:latin typeface="Courier New" panose="02070309020205020404" pitchFamily="49" charset="0"/>
              </a:rPr>
              <a:pPr eaLnBrk="1" hangingPunct="1"/>
              <a:t>34</a:t>
            </a:fld>
            <a:endParaRPr lang="en-US" altLang="zh-CN" b="0">
              <a:solidFill>
                <a:srgbClr val="66FFFF"/>
              </a:solidFill>
              <a:latin typeface="Courier New" panose="02070309020205020404" pitchFamily="49" charset="0"/>
            </a:endParaRPr>
          </a:p>
        </p:txBody>
      </p:sp>
      <p:sp>
        <p:nvSpPr>
          <p:cNvPr id="36867" name="Rectangle 2"/>
          <p:cNvSpPr>
            <a:spLocks noGrp="1" noChangeArrowheads="1"/>
          </p:cNvSpPr>
          <p:nvPr>
            <p:ph type="title"/>
          </p:nvPr>
        </p:nvSpPr>
        <p:spPr/>
        <p:txBody>
          <a:bodyPr>
            <a:normAutofit fontScale="90000"/>
          </a:bodyPr>
          <a:lstStyle/>
          <a:p>
            <a:pPr eaLnBrk="1" hangingPunct="1"/>
            <a:r>
              <a:rPr lang="en-US" altLang="zh-CN" smtClean="0"/>
              <a:t>Examples Using Arrays </a:t>
            </a:r>
          </a:p>
        </p:txBody>
      </p:sp>
      <p:sp>
        <p:nvSpPr>
          <p:cNvPr id="36868" name="Rectangle 3"/>
          <p:cNvSpPr>
            <a:spLocks noGrp="1" noChangeArrowheads="1"/>
          </p:cNvSpPr>
          <p:nvPr>
            <p:ph type="body" idx="1"/>
          </p:nvPr>
        </p:nvSpPr>
        <p:spPr/>
        <p:txBody>
          <a:bodyPr/>
          <a:lstStyle/>
          <a:p>
            <a:pPr eaLnBrk="1" hangingPunct="1"/>
            <a:r>
              <a:rPr lang="en-US" altLang="zh-CN" sz="2400" dirty="0" smtClean="0"/>
              <a:t>Some additional points</a:t>
            </a:r>
          </a:p>
          <a:p>
            <a:pPr lvl="1" eaLnBrk="1" hangingPunct="1"/>
            <a:r>
              <a:rPr lang="en-US" altLang="zh-CN" sz="2000" dirty="0" smtClean="0"/>
              <a:t>When looping through an array</a:t>
            </a:r>
          </a:p>
          <a:p>
            <a:pPr lvl="2" eaLnBrk="1" hangingPunct="1"/>
            <a:r>
              <a:rPr lang="en-US" altLang="zh-CN" sz="1800" dirty="0" smtClean="0"/>
              <a:t>Index should never go below 0(</a:t>
            </a:r>
            <a:r>
              <a:rPr lang="zh-CN" altLang="en-US" sz="1800" dirty="0" smtClean="0"/>
              <a:t>索引值不要小于</a:t>
            </a:r>
            <a:r>
              <a:rPr lang="en-US" altLang="zh-CN" sz="1800" dirty="0" smtClean="0"/>
              <a:t>0)</a:t>
            </a:r>
          </a:p>
          <a:p>
            <a:pPr lvl="2" eaLnBrk="1" hangingPunct="1"/>
            <a:r>
              <a:rPr lang="en-US" altLang="zh-CN" sz="1800" dirty="0" smtClean="0"/>
              <a:t>Index should be less than total number of array elements(</a:t>
            </a:r>
            <a:r>
              <a:rPr lang="zh-CN" altLang="en-US" sz="1800" dirty="0" smtClean="0"/>
              <a:t>索引值也不要大于数组总的元素个数</a:t>
            </a:r>
            <a:r>
              <a:rPr lang="en-US" altLang="zh-CN" sz="1800" dirty="0" smtClean="0"/>
              <a:t>)</a:t>
            </a:r>
          </a:p>
          <a:p>
            <a:pPr lvl="1" eaLnBrk="1" hangingPunct="1"/>
            <a:r>
              <a:rPr lang="en-US" altLang="zh-CN" sz="2000" dirty="0" smtClean="0"/>
              <a:t>When invalid array reference occurs</a:t>
            </a:r>
          </a:p>
          <a:p>
            <a:pPr lvl="2" eaLnBrk="1" hangingPunct="1"/>
            <a:r>
              <a:rPr lang="en-US" altLang="zh-CN" sz="1800" dirty="0" smtClean="0"/>
              <a:t>Java generates </a:t>
            </a:r>
            <a:r>
              <a:rPr lang="en-US" altLang="zh-CN" sz="1800" dirty="0" err="1" smtClean="0">
                <a:latin typeface="Lucida Console" panose="020B0609040504020204" pitchFamily="49" charset="0"/>
              </a:rPr>
              <a:t>ArrayIndexOutOfBoundsException</a:t>
            </a:r>
            <a:endParaRPr lang="en-US" altLang="zh-CN" sz="1800" dirty="0" smtClean="0">
              <a:latin typeface="Lucida Console" panose="020B0609040504020204" pitchFamily="49" charset="0"/>
            </a:endParaRPr>
          </a:p>
          <a:p>
            <a:pPr lvl="3" eaLnBrk="1" hangingPunct="1"/>
            <a:endParaRPr lang="en-US" altLang="zh-CN" dirty="0" smtClean="0"/>
          </a:p>
          <a:p>
            <a:pPr eaLnBrk="1" hangingPunct="1"/>
            <a:endParaRPr lang="en-US" altLang="zh-CN" dirty="0" smtClean="0"/>
          </a:p>
        </p:txBody>
      </p:sp>
    </p:spTree>
    <p:extLst>
      <p:ext uri="{BB962C8B-B14F-4D97-AF65-F5344CB8AC3E}">
        <p14:creationId xmlns:p14="http://schemas.microsoft.com/office/powerpoint/2010/main" val="3364359249"/>
      </p:ext>
    </p:extLst>
  </p:cSld>
  <p:clrMapOvr>
    <a:masterClrMapping/>
  </p:clrMapOvr>
  <p:transition spd="slow">
    <p:fade thruBlk="1"/>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灯片编号占位符 3"/>
          <p:cNvSpPr>
            <a:spLocks noGrp="1"/>
          </p:cNvSpPr>
          <p:nvPr>
            <p:ph type="sldNum" sz="quarter" idx="10"/>
          </p:nvPr>
        </p:nvSpPr>
        <p:spPr>
          <a:noFill/>
        </p:spPr>
        <p:txBody>
          <a:bodyPr/>
          <a:lstStyle>
            <a:lvl1pPr eaLnBrk="0" hangingPunct="0">
              <a:defRPr b="1">
                <a:solidFill>
                  <a:schemeClr val="tx1"/>
                </a:solidFill>
                <a:latin typeface="Arial" panose="020B0604020202020204" pitchFamily="34" charset="0"/>
                <a:ea typeface="宋体" panose="02010600030101010101" pitchFamily="2" charset="-122"/>
              </a:defRPr>
            </a:lvl1pPr>
            <a:lvl2pPr marL="557213" indent="-214313" eaLnBrk="0" hangingPunct="0">
              <a:defRPr b="1">
                <a:solidFill>
                  <a:schemeClr val="tx1"/>
                </a:solidFill>
                <a:latin typeface="Arial" panose="020B0604020202020204" pitchFamily="34" charset="0"/>
                <a:ea typeface="宋体" panose="02010600030101010101" pitchFamily="2" charset="-122"/>
              </a:defRPr>
            </a:lvl2pPr>
            <a:lvl3pPr marL="857250" indent="-171450" eaLnBrk="0" hangingPunct="0">
              <a:defRPr b="1">
                <a:solidFill>
                  <a:schemeClr val="tx1"/>
                </a:solidFill>
                <a:latin typeface="Arial" panose="020B0604020202020204" pitchFamily="34" charset="0"/>
                <a:ea typeface="宋体" panose="02010600030101010101" pitchFamily="2" charset="-122"/>
              </a:defRPr>
            </a:lvl3pPr>
            <a:lvl4pPr marL="1200150" indent="-171450" eaLnBrk="0" hangingPunct="0">
              <a:defRPr b="1">
                <a:solidFill>
                  <a:schemeClr val="tx1"/>
                </a:solidFill>
                <a:latin typeface="Arial" panose="020B0604020202020204" pitchFamily="34" charset="0"/>
                <a:ea typeface="宋体" panose="02010600030101010101" pitchFamily="2" charset="-122"/>
              </a:defRPr>
            </a:lvl4pPr>
            <a:lvl5pPr marL="1543050" indent="-171450" eaLnBrk="0" hangingPunct="0">
              <a:defRPr b="1">
                <a:solidFill>
                  <a:schemeClr val="tx1"/>
                </a:solidFill>
                <a:latin typeface="Arial" panose="020B0604020202020204" pitchFamily="34" charset="0"/>
                <a:ea typeface="宋体" panose="02010600030101010101" pitchFamily="2" charset="-122"/>
              </a:defRPr>
            </a:lvl5pPr>
            <a:lvl6pPr marL="1885950" indent="-17145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228850" indent="-17145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2571750" indent="-17145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2914650" indent="-17145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fld id="{243DFB88-30D9-4E60-91F9-5A4803B2902F}" type="slidenum">
              <a:rPr lang="en-US" altLang="zh-CN" b="0">
                <a:solidFill>
                  <a:srgbClr val="66FFFF"/>
                </a:solidFill>
                <a:latin typeface="Courier New" panose="02070309020205020404" pitchFamily="49" charset="0"/>
              </a:rPr>
              <a:pPr eaLnBrk="1" hangingPunct="1"/>
              <a:t>35</a:t>
            </a:fld>
            <a:endParaRPr lang="en-US" altLang="zh-CN" b="0">
              <a:solidFill>
                <a:srgbClr val="66FFFF"/>
              </a:solidFill>
              <a:latin typeface="Courier New" panose="02070309020205020404" pitchFamily="49" charset="0"/>
            </a:endParaRPr>
          </a:p>
        </p:txBody>
      </p:sp>
      <p:sp>
        <p:nvSpPr>
          <p:cNvPr id="37891" name="Rectangle 2"/>
          <p:cNvSpPr>
            <a:spLocks noGrp="1" noChangeArrowheads="1"/>
          </p:cNvSpPr>
          <p:nvPr>
            <p:ph type="title"/>
          </p:nvPr>
        </p:nvSpPr>
        <p:spPr/>
        <p:txBody>
          <a:bodyPr>
            <a:normAutofit fontScale="90000"/>
          </a:bodyPr>
          <a:lstStyle/>
          <a:p>
            <a:pPr eaLnBrk="1" hangingPunct="1"/>
            <a:r>
              <a:rPr lang="en-US" altLang="zh-CN" sz="2700"/>
              <a:t>References and Reference Parameters</a:t>
            </a:r>
          </a:p>
        </p:txBody>
      </p:sp>
      <p:sp>
        <p:nvSpPr>
          <p:cNvPr id="37892" name="Rectangle 3"/>
          <p:cNvSpPr>
            <a:spLocks noGrp="1" noChangeArrowheads="1"/>
          </p:cNvSpPr>
          <p:nvPr>
            <p:ph type="body" idx="1"/>
          </p:nvPr>
        </p:nvSpPr>
        <p:spPr/>
        <p:txBody>
          <a:bodyPr/>
          <a:lstStyle/>
          <a:p>
            <a:pPr eaLnBrk="1" hangingPunct="1"/>
            <a:r>
              <a:rPr lang="en-US" altLang="zh-CN" smtClean="0"/>
              <a:t>Two ways to pass arguments to methods</a:t>
            </a:r>
          </a:p>
          <a:p>
            <a:pPr lvl="1" eaLnBrk="1" hangingPunct="1"/>
            <a:r>
              <a:rPr lang="en-US" altLang="zh-CN" smtClean="0">
                <a:solidFill>
                  <a:srgbClr val="FFFF00"/>
                </a:solidFill>
              </a:rPr>
              <a:t>Pass-by-value</a:t>
            </a:r>
            <a:r>
              <a:rPr lang="zh-CN" altLang="en-US" smtClean="0">
                <a:solidFill>
                  <a:srgbClr val="FFFF00"/>
                </a:solidFill>
              </a:rPr>
              <a:t>传值</a:t>
            </a:r>
          </a:p>
          <a:p>
            <a:pPr lvl="2" eaLnBrk="1" hangingPunct="1"/>
            <a:r>
              <a:rPr lang="en-US" altLang="zh-CN" smtClean="0">
                <a:solidFill>
                  <a:srgbClr val="FFFF00"/>
                </a:solidFill>
              </a:rPr>
              <a:t>Copy</a:t>
            </a:r>
            <a:r>
              <a:rPr lang="en-US" altLang="zh-CN" smtClean="0"/>
              <a:t> of argument</a:t>
            </a:r>
            <a:r>
              <a:rPr lang="en-US" altLang="zh-CN" smtClean="0">
                <a:latin typeface="Times New Roman" panose="02020603050405020304" pitchFamily="18" charset="0"/>
              </a:rPr>
              <a:t>’</a:t>
            </a:r>
            <a:r>
              <a:rPr lang="en-US" altLang="zh-CN" smtClean="0"/>
              <a:t>s value is passed to called method</a:t>
            </a:r>
          </a:p>
          <a:p>
            <a:pPr lvl="2" eaLnBrk="1" hangingPunct="1"/>
            <a:r>
              <a:rPr lang="en-US" altLang="zh-CN" smtClean="0"/>
              <a:t>In Java, </a:t>
            </a:r>
            <a:r>
              <a:rPr lang="en-US" altLang="zh-CN" smtClean="0">
                <a:solidFill>
                  <a:srgbClr val="FFFF00"/>
                </a:solidFill>
              </a:rPr>
              <a:t>every primitive</a:t>
            </a:r>
            <a:r>
              <a:rPr lang="en-US" altLang="zh-CN" smtClean="0"/>
              <a:t> is pass-by-value</a:t>
            </a:r>
          </a:p>
          <a:p>
            <a:pPr lvl="1" eaLnBrk="1" hangingPunct="1"/>
            <a:endParaRPr lang="en-US" altLang="zh-CN" smtClean="0">
              <a:solidFill>
                <a:srgbClr val="FFFF00"/>
              </a:solidFill>
            </a:endParaRPr>
          </a:p>
          <a:p>
            <a:pPr eaLnBrk="1" hangingPunct="1"/>
            <a:endParaRPr lang="en-US" altLang="zh-CN" smtClean="0"/>
          </a:p>
        </p:txBody>
      </p:sp>
    </p:spTree>
    <p:extLst>
      <p:ext uri="{BB962C8B-B14F-4D97-AF65-F5344CB8AC3E}">
        <p14:creationId xmlns:p14="http://schemas.microsoft.com/office/powerpoint/2010/main" val="884500150"/>
      </p:ext>
    </p:extLst>
  </p:cSld>
  <p:clrMapOvr>
    <a:masterClrMapping/>
  </p:clrMapOvr>
  <p:transition spd="slow">
    <p:fade thruBlk="1"/>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灯片编号占位符 3"/>
          <p:cNvSpPr>
            <a:spLocks noGrp="1"/>
          </p:cNvSpPr>
          <p:nvPr>
            <p:ph type="sldNum" sz="quarter" idx="10"/>
          </p:nvPr>
        </p:nvSpPr>
        <p:spPr>
          <a:noFill/>
        </p:spPr>
        <p:txBody>
          <a:bodyPr/>
          <a:lstStyle>
            <a:lvl1pPr eaLnBrk="0" hangingPunct="0">
              <a:defRPr b="1">
                <a:solidFill>
                  <a:schemeClr val="tx1"/>
                </a:solidFill>
                <a:latin typeface="Arial" panose="020B0604020202020204" pitchFamily="34" charset="0"/>
                <a:ea typeface="宋体" panose="02010600030101010101" pitchFamily="2" charset="-122"/>
              </a:defRPr>
            </a:lvl1pPr>
            <a:lvl2pPr marL="557213" indent="-214313" eaLnBrk="0" hangingPunct="0">
              <a:defRPr b="1">
                <a:solidFill>
                  <a:schemeClr val="tx1"/>
                </a:solidFill>
                <a:latin typeface="Arial" panose="020B0604020202020204" pitchFamily="34" charset="0"/>
                <a:ea typeface="宋体" panose="02010600030101010101" pitchFamily="2" charset="-122"/>
              </a:defRPr>
            </a:lvl2pPr>
            <a:lvl3pPr marL="857250" indent="-171450" eaLnBrk="0" hangingPunct="0">
              <a:defRPr b="1">
                <a:solidFill>
                  <a:schemeClr val="tx1"/>
                </a:solidFill>
                <a:latin typeface="Arial" panose="020B0604020202020204" pitchFamily="34" charset="0"/>
                <a:ea typeface="宋体" panose="02010600030101010101" pitchFamily="2" charset="-122"/>
              </a:defRPr>
            </a:lvl3pPr>
            <a:lvl4pPr marL="1200150" indent="-171450" eaLnBrk="0" hangingPunct="0">
              <a:defRPr b="1">
                <a:solidFill>
                  <a:schemeClr val="tx1"/>
                </a:solidFill>
                <a:latin typeface="Arial" panose="020B0604020202020204" pitchFamily="34" charset="0"/>
                <a:ea typeface="宋体" panose="02010600030101010101" pitchFamily="2" charset="-122"/>
              </a:defRPr>
            </a:lvl4pPr>
            <a:lvl5pPr marL="1543050" indent="-171450" eaLnBrk="0" hangingPunct="0">
              <a:defRPr b="1">
                <a:solidFill>
                  <a:schemeClr val="tx1"/>
                </a:solidFill>
                <a:latin typeface="Arial" panose="020B0604020202020204" pitchFamily="34" charset="0"/>
                <a:ea typeface="宋体" panose="02010600030101010101" pitchFamily="2" charset="-122"/>
              </a:defRPr>
            </a:lvl5pPr>
            <a:lvl6pPr marL="1885950" indent="-17145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228850" indent="-17145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2571750" indent="-17145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2914650" indent="-17145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fld id="{5E9E81E1-0C05-4DA7-BC3D-EFB679A4FBA0}" type="slidenum">
              <a:rPr lang="en-US" altLang="zh-CN" b="0">
                <a:solidFill>
                  <a:srgbClr val="66FFFF"/>
                </a:solidFill>
                <a:latin typeface="Courier New" panose="02070309020205020404" pitchFamily="49" charset="0"/>
              </a:rPr>
              <a:pPr eaLnBrk="1" hangingPunct="1"/>
              <a:t>36</a:t>
            </a:fld>
            <a:endParaRPr lang="en-US" altLang="zh-CN" b="0">
              <a:solidFill>
                <a:srgbClr val="66FFFF"/>
              </a:solidFill>
              <a:latin typeface="Courier New" panose="02070309020205020404" pitchFamily="49" charset="0"/>
            </a:endParaRPr>
          </a:p>
        </p:txBody>
      </p:sp>
      <p:sp>
        <p:nvSpPr>
          <p:cNvPr id="38915" name="Rectangle 2"/>
          <p:cNvSpPr>
            <a:spLocks noGrp="1" noChangeArrowheads="1"/>
          </p:cNvSpPr>
          <p:nvPr>
            <p:ph type="title"/>
          </p:nvPr>
        </p:nvSpPr>
        <p:spPr/>
        <p:txBody>
          <a:bodyPr>
            <a:normAutofit fontScale="90000"/>
          </a:bodyPr>
          <a:lstStyle/>
          <a:p>
            <a:pPr eaLnBrk="1" hangingPunct="1"/>
            <a:r>
              <a:rPr lang="en-US" altLang="zh-CN" sz="2700"/>
              <a:t>References and Reference Parameters</a:t>
            </a:r>
          </a:p>
        </p:txBody>
      </p:sp>
      <p:sp>
        <p:nvSpPr>
          <p:cNvPr id="38916" name="Rectangle 3"/>
          <p:cNvSpPr>
            <a:spLocks noGrp="1" noChangeArrowheads="1"/>
          </p:cNvSpPr>
          <p:nvPr>
            <p:ph type="body" idx="1"/>
          </p:nvPr>
        </p:nvSpPr>
        <p:spPr/>
        <p:txBody>
          <a:bodyPr/>
          <a:lstStyle/>
          <a:p>
            <a:pPr lvl="1" eaLnBrk="1" hangingPunct="1"/>
            <a:r>
              <a:rPr lang="en-US" altLang="zh-CN" smtClean="0">
                <a:solidFill>
                  <a:srgbClr val="FFFF00"/>
                </a:solidFill>
              </a:rPr>
              <a:t>Pass-by-reference</a:t>
            </a:r>
            <a:r>
              <a:rPr lang="zh-CN" altLang="en-US" smtClean="0">
                <a:solidFill>
                  <a:srgbClr val="FFFF00"/>
                </a:solidFill>
              </a:rPr>
              <a:t>传引用</a:t>
            </a:r>
          </a:p>
          <a:p>
            <a:pPr lvl="2" eaLnBrk="1" hangingPunct="1"/>
            <a:r>
              <a:rPr lang="en-US" altLang="zh-CN" smtClean="0"/>
              <a:t>Caller gives called method </a:t>
            </a:r>
            <a:r>
              <a:rPr lang="en-US" altLang="zh-CN" smtClean="0">
                <a:solidFill>
                  <a:srgbClr val="FFFF00"/>
                </a:solidFill>
              </a:rPr>
              <a:t>direct access to caller</a:t>
            </a:r>
            <a:r>
              <a:rPr lang="en-US" altLang="zh-CN" smtClean="0">
                <a:solidFill>
                  <a:srgbClr val="FFFF00"/>
                </a:solidFill>
                <a:latin typeface="Times New Roman" panose="02020603050405020304" pitchFamily="18" charset="0"/>
              </a:rPr>
              <a:t>’</a:t>
            </a:r>
            <a:r>
              <a:rPr lang="en-US" altLang="zh-CN" smtClean="0">
                <a:solidFill>
                  <a:srgbClr val="FFFF00"/>
                </a:solidFill>
              </a:rPr>
              <a:t>s data</a:t>
            </a:r>
          </a:p>
          <a:p>
            <a:pPr lvl="2" eaLnBrk="1" hangingPunct="1"/>
            <a:r>
              <a:rPr lang="en-US" altLang="zh-CN" smtClean="0">
                <a:solidFill>
                  <a:srgbClr val="FFFF00"/>
                </a:solidFill>
              </a:rPr>
              <a:t>Called method can manipulate this data</a:t>
            </a:r>
          </a:p>
          <a:p>
            <a:pPr lvl="2" eaLnBrk="1" hangingPunct="1"/>
            <a:r>
              <a:rPr lang="en-US" altLang="zh-CN" smtClean="0"/>
              <a:t>Improved performance over pass-by-value</a:t>
            </a:r>
          </a:p>
          <a:p>
            <a:pPr lvl="2" eaLnBrk="1" hangingPunct="1"/>
            <a:r>
              <a:rPr lang="en-US" altLang="zh-CN" smtClean="0"/>
              <a:t>In Java, </a:t>
            </a:r>
            <a:r>
              <a:rPr lang="en-US" altLang="zh-CN" smtClean="0">
                <a:solidFill>
                  <a:srgbClr val="FFFF00"/>
                </a:solidFill>
              </a:rPr>
              <a:t>every object is pass-by-reference</a:t>
            </a:r>
          </a:p>
          <a:p>
            <a:pPr lvl="3" eaLnBrk="1" hangingPunct="1"/>
            <a:r>
              <a:rPr lang="en-US" altLang="zh-CN" smtClean="0"/>
              <a:t>In Java, </a:t>
            </a:r>
            <a:r>
              <a:rPr lang="en-US" altLang="zh-CN" smtClean="0">
                <a:solidFill>
                  <a:srgbClr val="FFFF00"/>
                </a:solidFill>
              </a:rPr>
              <a:t>arrays are objects</a:t>
            </a:r>
          </a:p>
          <a:p>
            <a:pPr lvl="4" eaLnBrk="1" hangingPunct="1"/>
            <a:r>
              <a:rPr lang="en-US" altLang="zh-CN" smtClean="0"/>
              <a:t>Therefore, </a:t>
            </a:r>
            <a:r>
              <a:rPr lang="en-US" altLang="zh-CN" smtClean="0">
                <a:solidFill>
                  <a:srgbClr val="FFFF00"/>
                </a:solidFill>
              </a:rPr>
              <a:t>arrays are passed to methods by reference</a:t>
            </a:r>
          </a:p>
        </p:txBody>
      </p:sp>
    </p:spTree>
    <p:extLst>
      <p:ext uri="{BB962C8B-B14F-4D97-AF65-F5344CB8AC3E}">
        <p14:creationId xmlns:p14="http://schemas.microsoft.com/office/powerpoint/2010/main" val="3058386473"/>
      </p:ext>
    </p:extLst>
  </p:cSld>
  <p:clrMapOvr>
    <a:masterClrMapping/>
  </p:clrMapOvr>
  <p:transition spd="slow">
    <p:fade thruBlk="1"/>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灯片编号占位符 3"/>
          <p:cNvSpPr>
            <a:spLocks noGrp="1"/>
          </p:cNvSpPr>
          <p:nvPr>
            <p:ph type="sldNum" sz="quarter" idx="10"/>
          </p:nvPr>
        </p:nvSpPr>
        <p:spPr>
          <a:noFill/>
        </p:spPr>
        <p:txBody>
          <a:bodyPr/>
          <a:lstStyle>
            <a:lvl1pPr eaLnBrk="0" hangingPunct="0">
              <a:defRPr b="1">
                <a:solidFill>
                  <a:schemeClr val="tx1"/>
                </a:solidFill>
                <a:latin typeface="Arial" panose="020B0604020202020204" pitchFamily="34" charset="0"/>
                <a:ea typeface="宋体" panose="02010600030101010101" pitchFamily="2" charset="-122"/>
              </a:defRPr>
            </a:lvl1pPr>
            <a:lvl2pPr marL="557213" indent="-214313" eaLnBrk="0" hangingPunct="0">
              <a:defRPr b="1">
                <a:solidFill>
                  <a:schemeClr val="tx1"/>
                </a:solidFill>
                <a:latin typeface="Arial" panose="020B0604020202020204" pitchFamily="34" charset="0"/>
                <a:ea typeface="宋体" panose="02010600030101010101" pitchFamily="2" charset="-122"/>
              </a:defRPr>
            </a:lvl2pPr>
            <a:lvl3pPr marL="857250" indent="-171450" eaLnBrk="0" hangingPunct="0">
              <a:defRPr b="1">
                <a:solidFill>
                  <a:schemeClr val="tx1"/>
                </a:solidFill>
                <a:latin typeface="Arial" panose="020B0604020202020204" pitchFamily="34" charset="0"/>
                <a:ea typeface="宋体" panose="02010600030101010101" pitchFamily="2" charset="-122"/>
              </a:defRPr>
            </a:lvl3pPr>
            <a:lvl4pPr marL="1200150" indent="-171450" eaLnBrk="0" hangingPunct="0">
              <a:defRPr b="1">
                <a:solidFill>
                  <a:schemeClr val="tx1"/>
                </a:solidFill>
                <a:latin typeface="Arial" panose="020B0604020202020204" pitchFamily="34" charset="0"/>
                <a:ea typeface="宋体" panose="02010600030101010101" pitchFamily="2" charset="-122"/>
              </a:defRPr>
            </a:lvl4pPr>
            <a:lvl5pPr marL="1543050" indent="-171450" eaLnBrk="0" hangingPunct="0">
              <a:defRPr b="1">
                <a:solidFill>
                  <a:schemeClr val="tx1"/>
                </a:solidFill>
                <a:latin typeface="Arial" panose="020B0604020202020204" pitchFamily="34" charset="0"/>
                <a:ea typeface="宋体" panose="02010600030101010101" pitchFamily="2" charset="-122"/>
              </a:defRPr>
            </a:lvl5pPr>
            <a:lvl6pPr marL="1885950" indent="-17145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228850" indent="-17145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2571750" indent="-17145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2914650" indent="-17145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fld id="{1EB70C59-E882-4F13-8E3A-4D46E4353831}" type="slidenum">
              <a:rPr lang="en-US" altLang="zh-CN" b="0">
                <a:solidFill>
                  <a:srgbClr val="66FFFF"/>
                </a:solidFill>
                <a:latin typeface="Courier New" panose="02070309020205020404" pitchFamily="49" charset="0"/>
              </a:rPr>
              <a:pPr eaLnBrk="1" hangingPunct="1"/>
              <a:t>37</a:t>
            </a:fld>
            <a:endParaRPr lang="en-US" altLang="zh-CN" b="0">
              <a:solidFill>
                <a:srgbClr val="66FFFF"/>
              </a:solidFill>
              <a:latin typeface="Courier New" panose="02070309020205020404" pitchFamily="49" charset="0"/>
            </a:endParaRPr>
          </a:p>
        </p:txBody>
      </p:sp>
      <p:sp>
        <p:nvSpPr>
          <p:cNvPr id="39939" name="Rectangle 2"/>
          <p:cNvSpPr>
            <a:spLocks noGrp="1" noChangeArrowheads="1"/>
          </p:cNvSpPr>
          <p:nvPr>
            <p:ph type="title"/>
          </p:nvPr>
        </p:nvSpPr>
        <p:spPr/>
        <p:txBody>
          <a:bodyPr>
            <a:normAutofit fontScale="90000"/>
          </a:bodyPr>
          <a:lstStyle/>
          <a:p>
            <a:pPr eaLnBrk="1" hangingPunct="1"/>
            <a:r>
              <a:rPr lang="en-US" altLang="zh-CN" smtClean="0"/>
              <a:t>Passing Arrays to Methods</a:t>
            </a:r>
          </a:p>
        </p:txBody>
      </p:sp>
      <p:sp>
        <p:nvSpPr>
          <p:cNvPr id="39940" name="Rectangle 3"/>
          <p:cNvSpPr>
            <a:spLocks noGrp="1" noChangeArrowheads="1"/>
          </p:cNvSpPr>
          <p:nvPr>
            <p:ph type="body" idx="1"/>
          </p:nvPr>
        </p:nvSpPr>
        <p:spPr/>
        <p:txBody>
          <a:bodyPr/>
          <a:lstStyle/>
          <a:p>
            <a:pPr eaLnBrk="1" hangingPunct="1">
              <a:lnSpc>
                <a:spcPct val="90000"/>
              </a:lnSpc>
            </a:pPr>
            <a:r>
              <a:rPr lang="en-US" altLang="zh-CN" smtClean="0"/>
              <a:t>To pass array argument to a method</a:t>
            </a:r>
          </a:p>
          <a:p>
            <a:pPr lvl="1" eaLnBrk="1" hangingPunct="1">
              <a:lnSpc>
                <a:spcPct val="90000"/>
              </a:lnSpc>
            </a:pPr>
            <a:r>
              <a:rPr lang="en-US" altLang="zh-CN" smtClean="0"/>
              <a:t>Specify array name without brackets</a:t>
            </a:r>
          </a:p>
          <a:p>
            <a:pPr lvl="2" eaLnBrk="1" hangingPunct="1">
              <a:lnSpc>
                <a:spcPct val="90000"/>
              </a:lnSpc>
            </a:pPr>
            <a:r>
              <a:rPr lang="en-US" altLang="zh-CN" smtClean="0"/>
              <a:t>Array </a:t>
            </a:r>
            <a:r>
              <a:rPr lang="en-US" altLang="zh-CN" smtClean="0">
                <a:latin typeface="Lucida Console" panose="020B0609040504020204" pitchFamily="49" charset="0"/>
              </a:rPr>
              <a:t>hourlyTemperatures</a:t>
            </a:r>
            <a:r>
              <a:rPr lang="en-US" altLang="zh-CN" smtClean="0"/>
              <a:t> is declared as</a:t>
            </a:r>
          </a:p>
          <a:p>
            <a:pPr lvl="2" eaLnBrk="1" hangingPunct="1">
              <a:lnSpc>
                <a:spcPct val="90000"/>
              </a:lnSpc>
              <a:buFont typeface="Wingdings" panose="05000000000000000000" pitchFamily="2" charset="2"/>
              <a:buNone/>
            </a:pPr>
            <a:r>
              <a:rPr lang="en-US" altLang="zh-CN" smtClean="0">
                <a:solidFill>
                  <a:schemeClr val="hlink"/>
                </a:solidFill>
                <a:latin typeface="Lucida Console" panose="020B0609040504020204" pitchFamily="49" charset="0"/>
              </a:rPr>
              <a:t>	   </a:t>
            </a:r>
            <a:r>
              <a:rPr lang="en-US" altLang="zh-CN" smtClean="0">
                <a:solidFill>
                  <a:srgbClr val="FFFF00"/>
                </a:solidFill>
                <a:latin typeface="Lucida Console" panose="020B0609040504020204" pitchFamily="49" charset="0"/>
              </a:rPr>
              <a:t>int</a:t>
            </a:r>
            <a:r>
              <a:rPr lang="en-US" altLang="zh-CN" smtClean="0">
                <a:latin typeface="Lucida Console" panose="020B0609040504020204" pitchFamily="49" charset="0"/>
              </a:rPr>
              <a:t> hourlyTemperatures =</a:t>
            </a:r>
            <a:r>
              <a:rPr lang="en-US" altLang="zh-CN" smtClean="0">
                <a:solidFill>
                  <a:srgbClr val="FFFF00"/>
                </a:solidFill>
                <a:latin typeface="Lucida Console" panose="020B0609040504020204" pitchFamily="49" charset="0"/>
              </a:rPr>
              <a:t> new</a:t>
            </a:r>
            <a:r>
              <a:rPr lang="en-US" altLang="zh-CN" smtClean="0">
                <a:latin typeface="Lucida Console" panose="020B0609040504020204" pitchFamily="49" charset="0"/>
              </a:rPr>
              <a:t> </a:t>
            </a:r>
            <a:r>
              <a:rPr lang="en-US" altLang="zh-CN" smtClean="0">
                <a:solidFill>
                  <a:srgbClr val="FFFF00"/>
                </a:solidFill>
                <a:latin typeface="Lucida Console" panose="020B0609040504020204" pitchFamily="49" charset="0"/>
              </a:rPr>
              <a:t>int</a:t>
            </a:r>
            <a:r>
              <a:rPr lang="en-US" altLang="zh-CN" smtClean="0">
                <a:latin typeface="Lucida Console" panose="020B0609040504020204" pitchFamily="49" charset="0"/>
              </a:rPr>
              <a:t>[ </a:t>
            </a:r>
            <a:r>
              <a:rPr lang="en-US" altLang="zh-CN" smtClean="0">
                <a:solidFill>
                  <a:schemeClr val="accent1"/>
                </a:solidFill>
                <a:latin typeface="Lucida Console" panose="020B0609040504020204" pitchFamily="49" charset="0"/>
              </a:rPr>
              <a:t>24</a:t>
            </a:r>
            <a:r>
              <a:rPr lang="en-US" altLang="zh-CN" smtClean="0">
                <a:latin typeface="Lucida Console" panose="020B0609040504020204" pitchFamily="49" charset="0"/>
              </a:rPr>
              <a:t> ];</a:t>
            </a:r>
            <a:br>
              <a:rPr lang="en-US" altLang="zh-CN" smtClean="0">
                <a:latin typeface="Lucida Console" panose="020B0609040504020204" pitchFamily="49" charset="0"/>
              </a:rPr>
            </a:br>
            <a:endParaRPr lang="en-US" altLang="zh-CN" smtClean="0">
              <a:latin typeface="Lucida Console" panose="020B0609040504020204" pitchFamily="49" charset="0"/>
            </a:endParaRPr>
          </a:p>
          <a:p>
            <a:pPr lvl="2" eaLnBrk="1" hangingPunct="1">
              <a:lnSpc>
                <a:spcPct val="90000"/>
              </a:lnSpc>
            </a:pPr>
            <a:r>
              <a:rPr lang="en-US" altLang="zh-CN" smtClean="0"/>
              <a:t>The method call</a:t>
            </a:r>
          </a:p>
          <a:p>
            <a:pPr lvl="2" eaLnBrk="1" hangingPunct="1">
              <a:lnSpc>
                <a:spcPct val="90000"/>
              </a:lnSpc>
              <a:buFont typeface="Wingdings" panose="05000000000000000000" pitchFamily="2" charset="2"/>
              <a:buNone/>
            </a:pPr>
            <a:r>
              <a:rPr lang="en-US" altLang="zh-CN" smtClean="0">
                <a:latin typeface="Lucida Console" panose="020B0609040504020204" pitchFamily="49" charset="0"/>
              </a:rPr>
              <a:t>	   </a:t>
            </a:r>
            <a:r>
              <a:rPr lang="en-US" altLang="zh-CN" smtClean="0">
                <a:solidFill>
                  <a:srgbClr val="FFFF00"/>
                </a:solidFill>
                <a:latin typeface="Lucida Console" panose="020B0609040504020204" pitchFamily="49" charset="0"/>
              </a:rPr>
              <a:t>modifyArray( hourlyTemperatures );</a:t>
            </a:r>
            <a:r>
              <a:rPr lang="en-US" altLang="zh-CN" smtClean="0">
                <a:latin typeface="Lucida Console" panose="020B0609040504020204" pitchFamily="49" charset="0"/>
              </a:rPr>
              <a:t/>
            </a:r>
            <a:br>
              <a:rPr lang="en-US" altLang="zh-CN" smtClean="0">
                <a:latin typeface="Lucida Console" panose="020B0609040504020204" pitchFamily="49" charset="0"/>
              </a:rPr>
            </a:br>
            <a:endParaRPr lang="en-US" altLang="zh-CN" smtClean="0">
              <a:latin typeface="Lucida Console" panose="020B0609040504020204" pitchFamily="49" charset="0"/>
            </a:endParaRPr>
          </a:p>
          <a:p>
            <a:pPr lvl="2" eaLnBrk="1" hangingPunct="1">
              <a:lnSpc>
                <a:spcPct val="90000"/>
              </a:lnSpc>
            </a:pPr>
            <a:r>
              <a:rPr lang="en-US" altLang="zh-CN" smtClean="0"/>
              <a:t>Passes array </a:t>
            </a:r>
            <a:r>
              <a:rPr lang="en-US" altLang="zh-CN" smtClean="0">
                <a:solidFill>
                  <a:srgbClr val="FFFF00"/>
                </a:solidFill>
                <a:latin typeface="Lucida Console" panose="020B0609040504020204" pitchFamily="49" charset="0"/>
              </a:rPr>
              <a:t>hourlyTemperatures</a:t>
            </a:r>
            <a:r>
              <a:rPr lang="en-US" altLang="zh-CN" smtClean="0"/>
              <a:t> to method </a:t>
            </a:r>
            <a:r>
              <a:rPr lang="en-US" altLang="zh-CN" smtClean="0">
                <a:latin typeface="Lucida Console" panose="020B0609040504020204" pitchFamily="49" charset="0"/>
              </a:rPr>
              <a:t>modifyArray</a:t>
            </a:r>
            <a:endParaRPr lang="en-US" altLang="zh-CN" smtClean="0"/>
          </a:p>
        </p:txBody>
      </p:sp>
    </p:spTree>
    <p:extLst>
      <p:ext uri="{BB962C8B-B14F-4D97-AF65-F5344CB8AC3E}">
        <p14:creationId xmlns:p14="http://schemas.microsoft.com/office/powerpoint/2010/main" val="2044122199"/>
      </p:ext>
    </p:extLst>
  </p:cSld>
  <p:clrMapOvr>
    <a:masterClrMapping/>
  </p:clrMapOvr>
  <p:transition spd="slow">
    <p:fade thruBlk="1"/>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1634" name="Rectangle 2"/>
          <p:cNvSpPr>
            <a:spLocks noChangeArrowheads="1"/>
          </p:cNvSpPr>
          <p:nvPr/>
        </p:nvSpPr>
        <p:spPr bwMode="auto">
          <a:xfrm>
            <a:off x="1197769" y="170260"/>
            <a:ext cx="5203031" cy="4342209"/>
          </a:xfrm>
          <a:prstGeom prst="rect">
            <a:avLst/>
          </a:prstGeom>
          <a:solidFill>
            <a:srgbClr val="FFE6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spcBef>
                <a:spcPct val="20000"/>
              </a:spcBef>
            </a:pPr>
            <a:r>
              <a:rPr lang="en-US" altLang="zh-CN" sz="825">
                <a:solidFill>
                  <a:srgbClr val="5F5F5F"/>
                </a:solidFill>
                <a:latin typeface="Lucida Console" panose="020B0609040504020204" pitchFamily="49" charset="0"/>
                <a:cs typeface="Arial" panose="020B0604020202020204" pitchFamily="34" charset="0"/>
              </a:rPr>
              <a:t>1      </a:t>
            </a:r>
            <a:r>
              <a:rPr lang="en-US" altLang="zh-CN" sz="825">
                <a:solidFill>
                  <a:srgbClr val="008000"/>
                </a:solidFill>
                <a:latin typeface="Lucida Console" panose="020B0609040504020204" pitchFamily="49" charset="0"/>
                <a:cs typeface="Times New Roman" panose="02020603050405020304" pitchFamily="18" charset="0"/>
              </a:rPr>
              <a:t>// Fig. 7.9: PassArray.java</a:t>
            </a:r>
            <a:endParaRPr lang="en-US" altLang="zh-CN" sz="825">
              <a:solidFill>
                <a:srgbClr val="000000"/>
              </a:solidFill>
              <a:latin typeface="Lucida Console" panose="020B0609040504020204" pitchFamily="49" charset="0"/>
              <a:cs typeface="Times New Roman" panose="02020603050405020304" pitchFamily="18" charset="0"/>
            </a:endParaRPr>
          </a:p>
          <a:p>
            <a:pPr eaLnBrk="1" hangingPunct="1">
              <a:spcBef>
                <a:spcPct val="20000"/>
              </a:spcBef>
            </a:pPr>
            <a:r>
              <a:rPr lang="en-US" altLang="zh-CN" sz="825">
                <a:solidFill>
                  <a:srgbClr val="5F5F5F"/>
                </a:solidFill>
                <a:latin typeface="Lucida Console" panose="020B0609040504020204" pitchFamily="49" charset="0"/>
                <a:cs typeface="Arial" panose="020B0604020202020204" pitchFamily="34" charset="0"/>
              </a:rPr>
              <a:t>2      </a:t>
            </a:r>
            <a:r>
              <a:rPr lang="en-US" altLang="zh-CN" sz="825">
                <a:solidFill>
                  <a:srgbClr val="008000"/>
                </a:solidFill>
                <a:latin typeface="Lucida Console" panose="020B0609040504020204" pitchFamily="49" charset="0"/>
                <a:cs typeface="Times New Roman" panose="02020603050405020304" pitchFamily="18" charset="0"/>
              </a:rPr>
              <a:t>// Passing arrays and individual array elements to methods.</a:t>
            </a:r>
            <a:endParaRPr lang="en-US" altLang="zh-CN" sz="825">
              <a:solidFill>
                <a:srgbClr val="000000"/>
              </a:solidFill>
              <a:latin typeface="Lucida Console" panose="020B0609040504020204" pitchFamily="49" charset="0"/>
              <a:cs typeface="Times New Roman" panose="02020603050405020304" pitchFamily="18" charset="0"/>
            </a:endParaRPr>
          </a:p>
          <a:p>
            <a:pPr eaLnBrk="1" hangingPunct="1">
              <a:spcBef>
                <a:spcPct val="20000"/>
              </a:spcBef>
            </a:pPr>
            <a:r>
              <a:rPr lang="en-US" altLang="zh-CN" sz="825">
                <a:solidFill>
                  <a:srgbClr val="5F5F5F"/>
                </a:solidFill>
                <a:latin typeface="Lucida Console" panose="020B0609040504020204" pitchFamily="49" charset="0"/>
                <a:cs typeface="Arial" panose="020B0604020202020204" pitchFamily="34" charset="0"/>
              </a:rPr>
              <a:t>3      </a:t>
            </a:r>
            <a:r>
              <a:rPr lang="en-US" altLang="zh-CN" sz="825">
                <a:solidFill>
                  <a:srgbClr val="0000FF"/>
                </a:solidFill>
                <a:latin typeface="Lucida Console" panose="020B0609040504020204" pitchFamily="49" charset="0"/>
                <a:cs typeface="Times New Roman" panose="02020603050405020304" pitchFamily="18" charset="0"/>
              </a:rPr>
              <a:t>import</a:t>
            </a:r>
            <a:r>
              <a:rPr lang="en-US" altLang="zh-CN" sz="825">
                <a:solidFill>
                  <a:srgbClr val="000000"/>
                </a:solidFill>
                <a:latin typeface="Lucida Console" panose="020B0609040504020204" pitchFamily="49" charset="0"/>
                <a:cs typeface="Times New Roman" panose="02020603050405020304" pitchFamily="18" charset="0"/>
              </a:rPr>
              <a:t> java.awt.Container;</a:t>
            </a:r>
          </a:p>
          <a:p>
            <a:pPr eaLnBrk="1" hangingPunct="1">
              <a:spcBef>
                <a:spcPct val="20000"/>
              </a:spcBef>
            </a:pPr>
            <a:r>
              <a:rPr lang="en-US" altLang="zh-CN" sz="825">
                <a:solidFill>
                  <a:srgbClr val="5F5F5F"/>
                </a:solidFill>
                <a:latin typeface="Lucida Console" panose="020B0609040504020204" pitchFamily="49" charset="0"/>
                <a:cs typeface="Arial" panose="020B0604020202020204" pitchFamily="34" charset="0"/>
              </a:rPr>
              <a:t>4      </a:t>
            </a:r>
            <a:r>
              <a:rPr lang="en-US" altLang="zh-CN" sz="825">
                <a:solidFill>
                  <a:srgbClr val="0000FF"/>
                </a:solidFill>
                <a:latin typeface="Lucida Console" panose="020B0609040504020204" pitchFamily="49" charset="0"/>
                <a:cs typeface="Times New Roman" panose="02020603050405020304" pitchFamily="18" charset="0"/>
              </a:rPr>
              <a:t>import</a:t>
            </a:r>
            <a:r>
              <a:rPr lang="en-US" altLang="zh-CN" sz="825">
                <a:solidFill>
                  <a:srgbClr val="000000"/>
                </a:solidFill>
                <a:latin typeface="Lucida Console" panose="020B0609040504020204" pitchFamily="49" charset="0"/>
                <a:cs typeface="Times New Roman" panose="02020603050405020304" pitchFamily="18" charset="0"/>
              </a:rPr>
              <a:t> javax.swing.*;</a:t>
            </a:r>
          </a:p>
          <a:p>
            <a:pPr eaLnBrk="1" hangingPunct="1">
              <a:spcBef>
                <a:spcPct val="20000"/>
              </a:spcBef>
            </a:pPr>
            <a:r>
              <a:rPr lang="en-US" altLang="zh-CN" sz="825">
                <a:solidFill>
                  <a:srgbClr val="5F5F5F"/>
                </a:solidFill>
                <a:latin typeface="Lucida Console" panose="020B0609040504020204" pitchFamily="49" charset="0"/>
                <a:cs typeface="Arial" panose="020B0604020202020204" pitchFamily="34" charset="0"/>
              </a:rPr>
              <a:t>5      </a:t>
            </a:r>
            <a:endParaRPr lang="en-US" altLang="zh-CN" sz="825">
              <a:solidFill>
                <a:srgbClr val="000000"/>
              </a:solidFill>
              <a:latin typeface="Lucida Console" panose="020B0609040504020204" pitchFamily="49" charset="0"/>
              <a:cs typeface="Times New Roman" panose="02020603050405020304" pitchFamily="18" charset="0"/>
            </a:endParaRPr>
          </a:p>
          <a:p>
            <a:pPr eaLnBrk="1" hangingPunct="1">
              <a:spcBef>
                <a:spcPct val="20000"/>
              </a:spcBef>
            </a:pPr>
            <a:r>
              <a:rPr lang="en-US" altLang="zh-CN" sz="825">
                <a:solidFill>
                  <a:srgbClr val="5F5F5F"/>
                </a:solidFill>
                <a:latin typeface="Lucida Console" panose="020B0609040504020204" pitchFamily="49" charset="0"/>
                <a:cs typeface="Arial" panose="020B0604020202020204" pitchFamily="34" charset="0"/>
              </a:rPr>
              <a:t>6      </a:t>
            </a:r>
            <a:r>
              <a:rPr lang="en-US" altLang="zh-CN" sz="825">
                <a:solidFill>
                  <a:srgbClr val="0000FF"/>
                </a:solidFill>
                <a:latin typeface="Lucida Console" panose="020B0609040504020204" pitchFamily="49" charset="0"/>
                <a:cs typeface="Times New Roman" panose="02020603050405020304" pitchFamily="18" charset="0"/>
              </a:rPr>
              <a:t>public class</a:t>
            </a:r>
            <a:r>
              <a:rPr lang="en-US" altLang="zh-CN" sz="825">
                <a:solidFill>
                  <a:srgbClr val="000000"/>
                </a:solidFill>
                <a:latin typeface="Lucida Console" panose="020B0609040504020204" pitchFamily="49" charset="0"/>
                <a:cs typeface="Times New Roman" panose="02020603050405020304" pitchFamily="18" charset="0"/>
              </a:rPr>
              <a:t> PassArray </a:t>
            </a:r>
            <a:r>
              <a:rPr lang="en-US" altLang="zh-CN" sz="825">
                <a:solidFill>
                  <a:srgbClr val="0000FF"/>
                </a:solidFill>
                <a:latin typeface="Lucida Console" panose="020B0609040504020204" pitchFamily="49" charset="0"/>
                <a:cs typeface="Times New Roman" panose="02020603050405020304" pitchFamily="18" charset="0"/>
              </a:rPr>
              <a:t>extends</a:t>
            </a:r>
            <a:r>
              <a:rPr lang="en-US" altLang="zh-CN" sz="825">
                <a:solidFill>
                  <a:srgbClr val="000000"/>
                </a:solidFill>
                <a:latin typeface="Lucida Console" panose="020B0609040504020204" pitchFamily="49" charset="0"/>
                <a:cs typeface="Times New Roman" panose="02020603050405020304" pitchFamily="18" charset="0"/>
              </a:rPr>
              <a:t> JApplet {</a:t>
            </a:r>
          </a:p>
          <a:p>
            <a:pPr eaLnBrk="1" hangingPunct="1">
              <a:spcBef>
                <a:spcPct val="20000"/>
              </a:spcBef>
            </a:pPr>
            <a:r>
              <a:rPr lang="en-US" altLang="zh-CN" sz="825">
                <a:solidFill>
                  <a:srgbClr val="5F5F5F"/>
                </a:solidFill>
                <a:latin typeface="Lucida Console" panose="020B0609040504020204" pitchFamily="49" charset="0"/>
                <a:cs typeface="Arial" panose="020B0604020202020204" pitchFamily="34" charset="0"/>
              </a:rPr>
              <a:t>7      </a:t>
            </a:r>
            <a:endParaRPr lang="en-US" altLang="zh-CN" sz="825">
              <a:solidFill>
                <a:srgbClr val="000000"/>
              </a:solidFill>
              <a:latin typeface="Lucida Console" panose="020B0609040504020204" pitchFamily="49" charset="0"/>
              <a:cs typeface="Times New Roman" panose="02020603050405020304" pitchFamily="18" charset="0"/>
            </a:endParaRPr>
          </a:p>
          <a:p>
            <a:pPr eaLnBrk="1" hangingPunct="1">
              <a:spcBef>
                <a:spcPct val="20000"/>
              </a:spcBef>
            </a:pPr>
            <a:r>
              <a:rPr lang="en-US" altLang="zh-CN" sz="825">
                <a:solidFill>
                  <a:srgbClr val="5F5F5F"/>
                </a:solidFill>
                <a:latin typeface="Lucida Console" panose="020B0609040504020204" pitchFamily="49" charset="0"/>
                <a:cs typeface="Arial" panose="020B0604020202020204" pitchFamily="34" charset="0"/>
              </a:rPr>
              <a:t>8      </a:t>
            </a:r>
            <a:r>
              <a:rPr lang="en-US" altLang="zh-CN" sz="825">
                <a:solidFill>
                  <a:srgbClr val="008000"/>
                </a:solidFill>
                <a:latin typeface="Lucida Console" panose="020B0609040504020204" pitchFamily="49" charset="0"/>
                <a:cs typeface="Times New Roman" panose="02020603050405020304" pitchFamily="18" charset="0"/>
              </a:rPr>
              <a:t>   // initialize applet </a:t>
            </a:r>
            <a:endParaRPr lang="en-US" altLang="zh-CN" sz="825">
              <a:solidFill>
                <a:srgbClr val="000000"/>
              </a:solidFill>
              <a:latin typeface="Lucida Console" panose="020B0609040504020204" pitchFamily="49" charset="0"/>
              <a:cs typeface="Times New Roman" panose="02020603050405020304" pitchFamily="18" charset="0"/>
            </a:endParaRPr>
          </a:p>
          <a:p>
            <a:pPr eaLnBrk="1" hangingPunct="1">
              <a:spcBef>
                <a:spcPct val="20000"/>
              </a:spcBef>
            </a:pPr>
            <a:r>
              <a:rPr lang="en-US" altLang="zh-CN" sz="825">
                <a:solidFill>
                  <a:srgbClr val="5F5F5F"/>
                </a:solidFill>
                <a:latin typeface="Lucida Console" panose="020B0609040504020204" pitchFamily="49" charset="0"/>
                <a:cs typeface="Arial" panose="020B0604020202020204" pitchFamily="34" charset="0"/>
              </a:rPr>
              <a:t>9      </a:t>
            </a:r>
            <a:r>
              <a:rPr lang="en-US" altLang="zh-CN" sz="825">
                <a:solidFill>
                  <a:srgbClr val="000000"/>
                </a:solidFill>
                <a:latin typeface="Lucida Console" panose="020B0609040504020204" pitchFamily="49" charset="0"/>
                <a:cs typeface="Times New Roman" panose="02020603050405020304" pitchFamily="18" charset="0"/>
              </a:rPr>
              <a:t>   </a:t>
            </a:r>
            <a:r>
              <a:rPr lang="en-US" altLang="zh-CN" sz="825">
                <a:solidFill>
                  <a:srgbClr val="0000FF"/>
                </a:solidFill>
                <a:latin typeface="Lucida Console" panose="020B0609040504020204" pitchFamily="49" charset="0"/>
                <a:cs typeface="Times New Roman" panose="02020603050405020304" pitchFamily="18" charset="0"/>
              </a:rPr>
              <a:t>public void</a:t>
            </a:r>
            <a:r>
              <a:rPr lang="en-US" altLang="zh-CN" sz="825">
                <a:solidFill>
                  <a:srgbClr val="000000"/>
                </a:solidFill>
                <a:latin typeface="Lucida Console" panose="020B0609040504020204" pitchFamily="49" charset="0"/>
                <a:cs typeface="Times New Roman" panose="02020603050405020304" pitchFamily="18" charset="0"/>
              </a:rPr>
              <a:t> init()</a:t>
            </a:r>
          </a:p>
          <a:p>
            <a:pPr eaLnBrk="1" hangingPunct="1">
              <a:spcBef>
                <a:spcPct val="20000"/>
              </a:spcBef>
            </a:pPr>
            <a:r>
              <a:rPr lang="en-US" altLang="zh-CN" sz="825">
                <a:solidFill>
                  <a:srgbClr val="5F5F5F"/>
                </a:solidFill>
                <a:latin typeface="Lucida Console" panose="020B0609040504020204" pitchFamily="49" charset="0"/>
                <a:cs typeface="Arial" panose="020B0604020202020204" pitchFamily="34" charset="0"/>
              </a:rPr>
              <a:t>10    </a:t>
            </a:r>
            <a:r>
              <a:rPr lang="en-US" altLang="zh-CN" sz="825">
                <a:solidFill>
                  <a:srgbClr val="000000"/>
                </a:solidFill>
                <a:latin typeface="Lucida Console" panose="020B0609040504020204" pitchFamily="49" charset="0"/>
                <a:cs typeface="Times New Roman" panose="02020603050405020304" pitchFamily="18" charset="0"/>
              </a:rPr>
              <a:t>   {</a:t>
            </a:r>
          </a:p>
          <a:p>
            <a:pPr eaLnBrk="1" hangingPunct="1">
              <a:spcBef>
                <a:spcPct val="20000"/>
              </a:spcBef>
            </a:pPr>
            <a:r>
              <a:rPr lang="en-US" altLang="zh-CN" sz="825">
                <a:solidFill>
                  <a:srgbClr val="5F5F5F"/>
                </a:solidFill>
                <a:latin typeface="Lucida Console" panose="020B0609040504020204" pitchFamily="49" charset="0"/>
                <a:cs typeface="Arial" panose="020B0604020202020204" pitchFamily="34" charset="0"/>
              </a:rPr>
              <a:t>11    </a:t>
            </a:r>
            <a:r>
              <a:rPr lang="en-US" altLang="zh-CN" sz="825">
                <a:solidFill>
                  <a:srgbClr val="000000"/>
                </a:solidFill>
                <a:latin typeface="Lucida Console" panose="020B0609040504020204" pitchFamily="49" charset="0"/>
                <a:cs typeface="Times New Roman" panose="02020603050405020304" pitchFamily="18" charset="0"/>
              </a:rPr>
              <a:t>      JTextArea outputArea = </a:t>
            </a:r>
            <a:r>
              <a:rPr lang="en-US" altLang="zh-CN" sz="825">
                <a:solidFill>
                  <a:srgbClr val="0000FF"/>
                </a:solidFill>
                <a:latin typeface="Lucida Console" panose="020B0609040504020204" pitchFamily="49" charset="0"/>
                <a:cs typeface="Times New Roman" panose="02020603050405020304" pitchFamily="18" charset="0"/>
              </a:rPr>
              <a:t>new</a:t>
            </a:r>
            <a:r>
              <a:rPr lang="en-US" altLang="zh-CN" sz="825">
                <a:solidFill>
                  <a:srgbClr val="000000"/>
                </a:solidFill>
                <a:latin typeface="Lucida Console" panose="020B0609040504020204" pitchFamily="49" charset="0"/>
                <a:cs typeface="Times New Roman" panose="02020603050405020304" pitchFamily="18" charset="0"/>
              </a:rPr>
              <a:t> JTextArea();</a:t>
            </a:r>
          </a:p>
          <a:p>
            <a:pPr eaLnBrk="1" hangingPunct="1">
              <a:spcBef>
                <a:spcPct val="20000"/>
              </a:spcBef>
            </a:pPr>
            <a:r>
              <a:rPr lang="en-US" altLang="zh-CN" sz="825">
                <a:solidFill>
                  <a:srgbClr val="5F5F5F"/>
                </a:solidFill>
                <a:latin typeface="Lucida Console" panose="020B0609040504020204" pitchFamily="49" charset="0"/>
                <a:cs typeface="Arial" panose="020B0604020202020204" pitchFamily="34" charset="0"/>
              </a:rPr>
              <a:t>12    </a:t>
            </a:r>
            <a:r>
              <a:rPr lang="en-US" altLang="zh-CN" sz="825">
                <a:solidFill>
                  <a:srgbClr val="000000"/>
                </a:solidFill>
                <a:latin typeface="Lucida Console" panose="020B0609040504020204" pitchFamily="49" charset="0"/>
                <a:cs typeface="Times New Roman" panose="02020603050405020304" pitchFamily="18" charset="0"/>
              </a:rPr>
              <a:t>      Container container = getContentPane();</a:t>
            </a:r>
          </a:p>
          <a:p>
            <a:pPr eaLnBrk="1" hangingPunct="1">
              <a:spcBef>
                <a:spcPct val="20000"/>
              </a:spcBef>
            </a:pPr>
            <a:r>
              <a:rPr lang="en-US" altLang="zh-CN" sz="825">
                <a:solidFill>
                  <a:srgbClr val="5F5F5F"/>
                </a:solidFill>
                <a:latin typeface="Lucida Console" panose="020B0609040504020204" pitchFamily="49" charset="0"/>
                <a:cs typeface="Arial" panose="020B0604020202020204" pitchFamily="34" charset="0"/>
              </a:rPr>
              <a:t>13    </a:t>
            </a:r>
            <a:r>
              <a:rPr lang="en-US" altLang="zh-CN" sz="825">
                <a:solidFill>
                  <a:srgbClr val="000000"/>
                </a:solidFill>
                <a:latin typeface="Lucida Console" panose="020B0609040504020204" pitchFamily="49" charset="0"/>
                <a:cs typeface="Times New Roman" panose="02020603050405020304" pitchFamily="18" charset="0"/>
              </a:rPr>
              <a:t>      container.add( outputArea );</a:t>
            </a:r>
          </a:p>
          <a:p>
            <a:pPr eaLnBrk="1" hangingPunct="1">
              <a:spcBef>
                <a:spcPct val="20000"/>
              </a:spcBef>
            </a:pPr>
            <a:r>
              <a:rPr lang="en-US" altLang="zh-CN" sz="825">
                <a:solidFill>
                  <a:srgbClr val="5F5F5F"/>
                </a:solidFill>
                <a:latin typeface="Lucida Console" panose="020B0609040504020204" pitchFamily="49" charset="0"/>
                <a:cs typeface="Arial" panose="020B0604020202020204" pitchFamily="34" charset="0"/>
              </a:rPr>
              <a:t>14    </a:t>
            </a:r>
            <a:endParaRPr lang="en-US" altLang="zh-CN" sz="825">
              <a:solidFill>
                <a:srgbClr val="000000"/>
              </a:solidFill>
              <a:latin typeface="Lucida Console" panose="020B0609040504020204" pitchFamily="49" charset="0"/>
              <a:cs typeface="Times New Roman" panose="02020603050405020304" pitchFamily="18" charset="0"/>
            </a:endParaRPr>
          </a:p>
          <a:p>
            <a:pPr eaLnBrk="1" hangingPunct="1">
              <a:spcBef>
                <a:spcPct val="20000"/>
              </a:spcBef>
            </a:pPr>
            <a:r>
              <a:rPr lang="en-US" altLang="zh-CN" sz="825">
                <a:solidFill>
                  <a:srgbClr val="5F5F5F"/>
                </a:solidFill>
                <a:latin typeface="Lucida Console" panose="020B0609040504020204" pitchFamily="49" charset="0"/>
                <a:cs typeface="Arial" panose="020B0604020202020204" pitchFamily="34" charset="0"/>
              </a:rPr>
              <a:t>15    </a:t>
            </a:r>
            <a:r>
              <a:rPr lang="en-US" altLang="zh-CN" sz="825">
                <a:solidFill>
                  <a:srgbClr val="000000"/>
                </a:solidFill>
                <a:latin typeface="Lucida Console" panose="020B0609040504020204" pitchFamily="49" charset="0"/>
                <a:cs typeface="Times New Roman" panose="02020603050405020304" pitchFamily="18" charset="0"/>
              </a:rPr>
              <a:t>      </a:t>
            </a:r>
            <a:r>
              <a:rPr lang="en-US" altLang="zh-CN" sz="825">
                <a:solidFill>
                  <a:srgbClr val="0000FF"/>
                </a:solidFill>
                <a:latin typeface="Lucida Console" panose="020B0609040504020204" pitchFamily="49" charset="0"/>
                <a:cs typeface="Times New Roman" panose="02020603050405020304" pitchFamily="18" charset="0"/>
              </a:rPr>
              <a:t>int</a:t>
            </a:r>
            <a:r>
              <a:rPr lang="en-US" altLang="zh-CN" sz="825">
                <a:solidFill>
                  <a:srgbClr val="000000"/>
                </a:solidFill>
                <a:latin typeface="Lucida Console" panose="020B0609040504020204" pitchFamily="49" charset="0"/>
                <a:cs typeface="Times New Roman" panose="02020603050405020304" pitchFamily="18" charset="0"/>
              </a:rPr>
              <a:t> array[] = { </a:t>
            </a:r>
            <a:r>
              <a:rPr lang="en-US" altLang="zh-CN" sz="825">
                <a:solidFill>
                  <a:srgbClr val="0099FF"/>
                </a:solidFill>
                <a:latin typeface="Lucida Console" panose="020B0609040504020204" pitchFamily="49" charset="0"/>
                <a:cs typeface="Times New Roman" panose="02020603050405020304" pitchFamily="18" charset="0"/>
              </a:rPr>
              <a:t>1</a:t>
            </a:r>
            <a:r>
              <a:rPr lang="en-US" altLang="zh-CN" sz="825">
                <a:solidFill>
                  <a:srgbClr val="000000"/>
                </a:solidFill>
                <a:latin typeface="Lucida Console" panose="020B0609040504020204" pitchFamily="49" charset="0"/>
                <a:cs typeface="Times New Roman" panose="02020603050405020304" pitchFamily="18" charset="0"/>
              </a:rPr>
              <a:t>, </a:t>
            </a:r>
            <a:r>
              <a:rPr lang="en-US" altLang="zh-CN" sz="825">
                <a:solidFill>
                  <a:srgbClr val="0099FF"/>
                </a:solidFill>
                <a:latin typeface="Lucida Console" panose="020B0609040504020204" pitchFamily="49" charset="0"/>
                <a:cs typeface="Times New Roman" panose="02020603050405020304" pitchFamily="18" charset="0"/>
              </a:rPr>
              <a:t>2</a:t>
            </a:r>
            <a:r>
              <a:rPr lang="en-US" altLang="zh-CN" sz="825">
                <a:solidFill>
                  <a:srgbClr val="000000"/>
                </a:solidFill>
                <a:latin typeface="Lucida Console" panose="020B0609040504020204" pitchFamily="49" charset="0"/>
                <a:cs typeface="Times New Roman" panose="02020603050405020304" pitchFamily="18" charset="0"/>
              </a:rPr>
              <a:t>, </a:t>
            </a:r>
            <a:r>
              <a:rPr lang="en-US" altLang="zh-CN" sz="825">
                <a:solidFill>
                  <a:srgbClr val="0099FF"/>
                </a:solidFill>
                <a:latin typeface="Lucida Console" panose="020B0609040504020204" pitchFamily="49" charset="0"/>
                <a:cs typeface="Times New Roman" panose="02020603050405020304" pitchFamily="18" charset="0"/>
              </a:rPr>
              <a:t>3</a:t>
            </a:r>
            <a:r>
              <a:rPr lang="en-US" altLang="zh-CN" sz="825">
                <a:solidFill>
                  <a:srgbClr val="000000"/>
                </a:solidFill>
                <a:latin typeface="Lucida Console" panose="020B0609040504020204" pitchFamily="49" charset="0"/>
                <a:cs typeface="Times New Roman" panose="02020603050405020304" pitchFamily="18" charset="0"/>
              </a:rPr>
              <a:t>, </a:t>
            </a:r>
            <a:r>
              <a:rPr lang="en-US" altLang="zh-CN" sz="825">
                <a:solidFill>
                  <a:srgbClr val="0099FF"/>
                </a:solidFill>
                <a:latin typeface="Lucida Console" panose="020B0609040504020204" pitchFamily="49" charset="0"/>
                <a:cs typeface="Times New Roman" panose="02020603050405020304" pitchFamily="18" charset="0"/>
              </a:rPr>
              <a:t>4</a:t>
            </a:r>
            <a:r>
              <a:rPr lang="en-US" altLang="zh-CN" sz="825">
                <a:solidFill>
                  <a:srgbClr val="000000"/>
                </a:solidFill>
                <a:latin typeface="Lucida Console" panose="020B0609040504020204" pitchFamily="49" charset="0"/>
                <a:cs typeface="Times New Roman" panose="02020603050405020304" pitchFamily="18" charset="0"/>
              </a:rPr>
              <a:t>, </a:t>
            </a:r>
            <a:r>
              <a:rPr lang="en-US" altLang="zh-CN" sz="825">
                <a:solidFill>
                  <a:srgbClr val="0099FF"/>
                </a:solidFill>
                <a:latin typeface="Lucida Console" panose="020B0609040504020204" pitchFamily="49" charset="0"/>
                <a:cs typeface="Times New Roman" panose="02020603050405020304" pitchFamily="18" charset="0"/>
              </a:rPr>
              <a:t>5</a:t>
            </a:r>
            <a:r>
              <a:rPr lang="en-US" altLang="zh-CN" sz="825">
                <a:solidFill>
                  <a:srgbClr val="000000"/>
                </a:solidFill>
                <a:latin typeface="Lucida Console" panose="020B0609040504020204" pitchFamily="49" charset="0"/>
                <a:cs typeface="Times New Roman" panose="02020603050405020304" pitchFamily="18" charset="0"/>
              </a:rPr>
              <a:t> };</a:t>
            </a:r>
          </a:p>
          <a:p>
            <a:pPr eaLnBrk="1" hangingPunct="1">
              <a:spcBef>
                <a:spcPct val="20000"/>
              </a:spcBef>
            </a:pPr>
            <a:r>
              <a:rPr lang="en-US" altLang="zh-CN" sz="825">
                <a:solidFill>
                  <a:srgbClr val="5F5F5F"/>
                </a:solidFill>
                <a:latin typeface="Lucida Console" panose="020B0609040504020204" pitchFamily="49" charset="0"/>
                <a:cs typeface="Arial" panose="020B0604020202020204" pitchFamily="34" charset="0"/>
              </a:rPr>
              <a:t>16    </a:t>
            </a:r>
            <a:r>
              <a:rPr lang="en-US" altLang="zh-CN" sz="825">
                <a:solidFill>
                  <a:srgbClr val="000000"/>
                </a:solidFill>
                <a:latin typeface="Lucida Console" panose="020B0609040504020204" pitchFamily="49" charset="0"/>
                <a:cs typeface="Times New Roman" panose="02020603050405020304" pitchFamily="18" charset="0"/>
              </a:rPr>
              <a:t>      </a:t>
            </a:r>
          </a:p>
          <a:p>
            <a:pPr eaLnBrk="1" hangingPunct="1">
              <a:spcBef>
                <a:spcPct val="20000"/>
              </a:spcBef>
            </a:pPr>
            <a:r>
              <a:rPr lang="en-US" altLang="zh-CN" sz="825">
                <a:solidFill>
                  <a:srgbClr val="5F5F5F"/>
                </a:solidFill>
                <a:latin typeface="Lucida Console" panose="020B0609040504020204" pitchFamily="49" charset="0"/>
                <a:cs typeface="Arial" panose="020B0604020202020204" pitchFamily="34" charset="0"/>
              </a:rPr>
              <a:t>17    </a:t>
            </a:r>
            <a:r>
              <a:rPr lang="en-US" altLang="zh-CN" sz="825">
                <a:solidFill>
                  <a:srgbClr val="000000"/>
                </a:solidFill>
                <a:latin typeface="Lucida Console" panose="020B0609040504020204" pitchFamily="49" charset="0"/>
                <a:cs typeface="Times New Roman" panose="02020603050405020304" pitchFamily="18" charset="0"/>
              </a:rPr>
              <a:t>      String output = </a:t>
            </a:r>
            <a:r>
              <a:rPr lang="en-US" altLang="zh-CN" sz="825">
                <a:solidFill>
                  <a:srgbClr val="0099FF"/>
                </a:solidFill>
                <a:latin typeface="Lucida Console" panose="020B0609040504020204" pitchFamily="49" charset="0"/>
                <a:cs typeface="Times New Roman" panose="02020603050405020304" pitchFamily="18" charset="0"/>
              </a:rPr>
              <a:t>“</a:t>
            </a:r>
            <a:r>
              <a:rPr lang="zh-CN" altLang="en-US" sz="825">
                <a:solidFill>
                  <a:srgbClr val="0099FF"/>
                </a:solidFill>
                <a:latin typeface="Lucida Console" panose="020B0609040504020204" pitchFamily="49" charset="0"/>
                <a:cs typeface="Times New Roman" panose="02020603050405020304" pitchFamily="18" charset="0"/>
              </a:rPr>
              <a:t>通过传引用把整个数组传递给方法</a:t>
            </a:r>
            <a:r>
              <a:rPr lang="en-US" altLang="zh-CN" sz="825">
                <a:solidFill>
                  <a:srgbClr val="0099FF"/>
                </a:solidFill>
                <a:latin typeface="Lucida Console" panose="020B0609040504020204" pitchFamily="49" charset="0"/>
                <a:cs typeface="Times New Roman" panose="02020603050405020304" pitchFamily="18" charset="0"/>
              </a:rPr>
              <a:t>:\n" </a:t>
            </a:r>
            <a:r>
              <a:rPr lang="en-US" altLang="zh-CN" sz="825">
                <a:solidFill>
                  <a:srgbClr val="000000"/>
                </a:solidFill>
                <a:latin typeface="Lucida Console" panose="020B0609040504020204" pitchFamily="49" charset="0"/>
                <a:cs typeface="Times New Roman" panose="02020603050405020304" pitchFamily="18" charset="0"/>
              </a:rPr>
              <a:t>+</a:t>
            </a:r>
          </a:p>
          <a:p>
            <a:pPr eaLnBrk="1" hangingPunct="1">
              <a:spcBef>
                <a:spcPct val="20000"/>
              </a:spcBef>
            </a:pPr>
            <a:r>
              <a:rPr lang="en-US" altLang="zh-CN" sz="825">
                <a:solidFill>
                  <a:srgbClr val="5F5F5F"/>
                </a:solidFill>
                <a:latin typeface="Lucida Console" panose="020B0609040504020204" pitchFamily="49" charset="0"/>
                <a:cs typeface="Arial" panose="020B0604020202020204" pitchFamily="34" charset="0"/>
              </a:rPr>
              <a:t>18    </a:t>
            </a:r>
            <a:r>
              <a:rPr lang="en-US" altLang="zh-CN" sz="825">
                <a:solidFill>
                  <a:srgbClr val="000000"/>
                </a:solidFill>
                <a:latin typeface="Lucida Console" panose="020B0609040504020204" pitchFamily="49" charset="0"/>
                <a:cs typeface="Times New Roman" panose="02020603050405020304" pitchFamily="18" charset="0"/>
              </a:rPr>
              <a:t>         </a:t>
            </a:r>
            <a:r>
              <a:rPr lang="en-US" altLang="zh-CN" sz="825">
                <a:solidFill>
                  <a:srgbClr val="0099FF"/>
                </a:solidFill>
                <a:latin typeface="Lucida Console" panose="020B0609040504020204" pitchFamily="49" charset="0"/>
                <a:cs typeface="Times New Roman" panose="02020603050405020304" pitchFamily="18" charset="0"/>
              </a:rPr>
              <a:t>“</a:t>
            </a:r>
            <a:r>
              <a:rPr lang="zh-CN" altLang="en-US" sz="825">
                <a:solidFill>
                  <a:srgbClr val="0099FF"/>
                </a:solidFill>
                <a:latin typeface="Lucida Console" panose="020B0609040504020204" pitchFamily="49" charset="0"/>
                <a:cs typeface="Times New Roman" panose="02020603050405020304" pitchFamily="18" charset="0"/>
              </a:rPr>
              <a:t>原始数组的值是</a:t>
            </a:r>
            <a:r>
              <a:rPr lang="en-US" altLang="zh-CN" sz="825">
                <a:solidFill>
                  <a:srgbClr val="0099FF"/>
                </a:solidFill>
                <a:latin typeface="Lucida Console" panose="020B0609040504020204" pitchFamily="49" charset="0"/>
                <a:cs typeface="Times New Roman" panose="02020603050405020304" pitchFamily="18" charset="0"/>
              </a:rPr>
              <a:t>\n"</a:t>
            </a:r>
            <a:r>
              <a:rPr lang="en-US" altLang="zh-CN" sz="825">
                <a:solidFill>
                  <a:srgbClr val="000000"/>
                </a:solidFill>
                <a:latin typeface="Lucida Console" panose="020B0609040504020204" pitchFamily="49" charset="0"/>
                <a:cs typeface="Times New Roman" panose="02020603050405020304" pitchFamily="18" charset="0"/>
              </a:rPr>
              <a:t>;</a:t>
            </a:r>
          </a:p>
          <a:p>
            <a:pPr eaLnBrk="1" hangingPunct="1">
              <a:spcBef>
                <a:spcPct val="20000"/>
              </a:spcBef>
            </a:pPr>
            <a:r>
              <a:rPr lang="en-US" altLang="zh-CN" sz="825">
                <a:solidFill>
                  <a:srgbClr val="5F5F5F"/>
                </a:solidFill>
                <a:latin typeface="Lucida Console" panose="020B0609040504020204" pitchFamily="49" charset="0"/>
                <a:cs typeface="Arial" panose="020B0604020202020204" pitchFamily="34" charset="0"/>
              </a:rPr>
              <a:t>19    </a:t>
            </a:r>
            <a:endParaRPr lang="en-US" altLang="zh-CN" sz="825">
              <a:solidFill>
                <a:srgbClr val="000000"/>
              </a:solidFill>
              <a:latin typeface="Lucida Console" panose="020B0609040504020204" pitchFamily="49" charset="0"/>
              <a:cs typeface="Times New Roman" panose="02020603050405020304" pitchFamily="18" charset="0"/>
            </a:endParaRPr>
          </a:p>
          <a:p>
            <a:pPr eaLnBrk="1" hangingPunct="1">
              <a:spcBef>
                <a:spcPct val="20000"/>
              </a:spcBef>
            </a:pPr>
            <a:r>
              <a:rPr lang="en-US" altLang="zh-CN" sz="825">
                <a:solidFill>
                  <a:srgbClr val="5F5F5F"/>
                </a:solidFill>
                <a:latin typeface="Lucida Console" panose="020B0609040504020204" pitchFamily="49" charset="0"/>
                <a:cs typeface="Arial" panose="020B0604020202020204" pitchFamily="34" charset="0"/>
              </a:rPr>
              <a:t>20    </a:t>
            </a:r>
            <a:r>
              <a:rPr lang="en-US" altLang="zh-CN" sz="825">
                <a:solidFill>
                  <a:srgbClr val="008000"/>
                </a:solidFill>
                <a:latin typeface="Lucida Console" panose="020B0609040504020204" pitchFamily="49" charset="0"/>
                <a:cs typeface="Times New Roman" panose="02020603050405020304" pitchFamily="18" charset="0"/>
              </a:rPr>
              <a:t>      // </a:t>
            </a:r>
            <a:r>
              <a:rPr lang="zh-CN" altLang="en-US" sz="825">
                <a:solidFill>
                  <a:srgbClr val="008000"/>
                </a:solidFill>
                <a:latin typeface="Lucida Console" panose="020B0609040504020204" pitchFamily="49" charset="0"/>
                <a:cs typeface="Times New Roman" panose="02020603050405020304" pitchFamily="18" charset="0"/>
              </a:rPr>
              <a:t>向输出字符串</a:t>
            </a:r>
            <a:r>
              <a:rPr lang="en-US" altLang="zh-CN" sz="825">
                <a:solidFill>
                  <a:srgbClr val="008000"/>
                </a:solidFill>
                <a:latin typeface="Lucida Console" panose="020B0609040504020204" pitchFamily="49" charset="0"/>
                <a:cs typeface="Times New Roman" panose="02020603050405020304" pitchFamily="18" charset="0"/>
              </a:rPr>
              <a:t>output </a:t>
            </a:r>
            <a:r>
              <a:rPr lang="zh-CN" altLang="en-US" sz="825">
                <a:solidFill>
                  <a:srgbClr val="008000"/>
                </a:solidFill>
                <a:latin typeface="Lucida Console" panose="020B0609040504020204" pitchFamily="49" charset="0"/>
                <a:cs typeface="Times New Roman" panose="02020603050405020304" pitchFamily="18" charset="0"/>
              </a:rPr>
              <a:t>追加原始数组的元素</a:t>
            </a:r>
            <a:endParaRPr lang="zh-CN" altLang="en-US" sz="825">
              <a:solidFill>
                <a:srgbClr val="000000"/>
              </a:solidFill>
              <a:latin typeface="Lucida Console" panose="020B0609040504020204" pitchFamily="49" charset="0"/>
              <a:cs typeface="Times New Roman" panose="02020603050405020304" pitchFamily="18" charset="0"/>
            </a:endParaRPr>
          </a:p>
          <a:p>
            <a:pPr eaLnBrk="1" hangingPunct="1">
              <a:spcBef>
                <a:spcPct val="20000"/>
              </a:spcBef>
            </a:pPr>
            <a:r>
              <a:rPr lang="en-US" altLang="zh-CN" sz="825">
                <a:solidFill>
                  <a:srgbClr val="5F5F5F"/>
                </a:solidFill>
                <a:latin typeface="Lucida Console" panose="020B0609040504020204" pitchFamily="49" charset="0"/>
                <a:cs typeface="Arial" panose="020B0604020202020204" pitchFamily="34" charset="0"/>
              </a:rPr>
              <a:t>21    </a:t>
            </a:r>
            <a:r>
              <a:rPr lang="en-US" altLang="zh-CN" sz="825">
                <a:solidFill>
                  <a:srgbClr val="000000"/>
                </a:solidFill>
                <a:latin typeface="Lucida Console" panose="020B0609040504020204" pitchFamily="49" charset="0"/>
                <a:cs typeface="Times New Roman" panose="02020603050405020304" pitchFamily="18" charset="0"/>
              </a:rPr>
              <a:t>      </a:t>
            </a:r>
            <a:r>
              <a:rPr lang="en-US" altLang="zh-CN" sz="825">
                <a:solidFill>
                  <a:srgbClr val="0000FF"/>
                </a:solidFill>
                <a:latin typeface="Lucida Console" panose="020B0609040504020204" pitchFamily="49" charset="0"/>
                <a:cs typeface="Times New Roman" panose="02020603050405020304" pitchFamily="18" charset="0"/>
              </a:rPr>
              <a:t>for</a:t>
            </a:r>
            <a:r>
              <a:rPr lang="en-US" altLang="zh-CN" sz="825">
                <a:solidFill>
                  <a:srgbClr val="000000"/>
                </a:solidFill>
                <a:latin typeface="Lucida Console" panose="020B0609040504020204" pitchFamily="49" charset="0"/>
                <a:cs typeface="Times New Roman" panose="02020603050405020304" pitchFamily="18" charset="0"/>
              </a:rPr>
              <a:t> ( </a:t>
            </a:r>
            <a:r>
              <a:rPr lang="en-US" altLang="zh-CN" sz="825">
                <a:solidFill>
                  <a:srgbClr val="0000FF"/>
                </a:solidFill>
                <a:latin typeface="Lucida Console" panose="020B0609040504020204" pitchFamily="49" charset="0"/>
                <a:cs typeface="Times New Roman" panose="02020603050405020304" pitchFamily="18" charset="0"/>
              </a:rPr>
              <a:t>int</a:t>
            </a:r>
            <a:r>
              <a:rPr lang="en-US" altLang="zh-CN" sz="825">
                <a:solidFill>
                  <a:srgbClr val="000000"/>
                </a:solidFill>
                <a:latin typeface="Lucida Console" panose="020B0609040504020204" pitchFamily="49" charset="0"/>
                <a:cs typeface="Times New Roman" panose="02020603050405020304" pitchFamily="18" charset="0"/>
              </a:rPr>
              <a:t> counter = </a:t>
            </a:r>
            <a:r>
              <a:rPr lang="en-US" altLang="zh-CN" sz="825">
                <a:solidFill>
                  <a:srgbClr val="0099FF"/>
                </a:solidFill>
                <a:latin typeface="Lucida Console" panose="020B0609040504020204" pitchFamily="49" charset="0"/>
                <a:cs typeface="Times New Roman" panose="02020603050405020304" pitchFamily="18" charset="0"/>
              </a:rPr>
              <a:t>0</a:t>
            </a:r>
            <a:r>
              <a:rPr lang="en-US" altLang="zh-CN" sz="825">
                <a:solidFill>
                  <a:srgbClr val="000000"/>
                </a:solidFill>
                <a:latin typeface="Lucida Console" panose="020B0609040504020204" pitchFamily="49" charset="0"/>
                <a:cs typeface="Times New Roman" panose="02020603050405020304" pitchFamily="18" charset="0"/>
              </a:rPr>
              <a:t>; counter &lt; array.length; counter++ )</a:t>
            </a:r>
          </a:p>
          <a:p>
            <a:pPr eaLnBrk="1" hangingPunct="1">
              <a:spcBef>
                <a:spcPct val="20000"/>
              </a:spcBef>
            </a:pPr>
            <a:r>
              <a:rPr lang="en-US" altLang="zh-CN" sz="825">
                <a:solidFill>
                  <a:srgbClr val="5F5F5F"/>
                </a:solidFill>
                <a:latin typeface="Lucida Console" panose="020B0609040504020204" pitchFamily="49" charset="0"/>
                <a:cs typeface="Arial" panose="020B0604020202020204" pitchFamily="34" charset="0"/>
              </a:rPr>
              <a:t>22    </a:t>
            </a:r>
            <a:r>
              <a:rPr lang="en-US" altLang="zh-CN" sz="825">
                <a:solidFill>
                  <a:srgbClr val="000000"/>
                </a:solidFill>
                <a:latin typeface="Lucida Console" panose="020B0609040504020204" pitchFamily="49" charset="0"/>
                <a:cs typeface="Times New Roman" panose="02020603050405020304" pitchFamily="18" charset="0"/>
              </a:rPr>
              <a:t>         output +=</a:t>
            </a:r>
            <a:r>
              <a:rPr lang="en-US" altLang="zh-CN" sz="825">
                <a:solidFill>
                  <a:srgbClr val="0099FF"/>
                </a:solidFill>
                <a:latin typeface="Lucida Console" panose="020B0609040504020204" pitchFamily="49" charset="0"/>
                <a:cs typeface="Times New Roman" panose="02020603050405020304" pitchFamily="18" charset="0"/>
              </a:rPr>
              <a:t> "   "</a:t>
            </a:r>
            <a:r>
              <a:rPr lang="en-US" altLang="zh-CN" sz="825">
                <a:solidFill>
                  <a:srgbClr val="000000"/>
                </a:solidFill>
                <a:latin typeface="Lucida Console" panose="020B0609040504020204" pitchFamily="49" charset="0"/>
                <a:cs typeface="Times New Roman" panose="02020603050405020304" pitchFamily="18" charset="0"/>
              </a:rPr>
              <a:t> + array[ counter ];</a:t>
            </a:r>
          </a:p>
          <a:p>
            <a:pPr eaLnBrk="1" hangingPunct="1">
              <a:spcBef>
                <a:spcPct val="20000"/>
              </a:spcBef>
            </a:pPr>
            <a:r>
              <a:rPr lang="en-US" altLang="zh-CN" sz="825">
                <a:solidFill>
                  <a:srgbClr val="5F5F5F"/>
                </a:solidFill>
                <a:latin typeface="Lucida Console" panose="020B0609040504020204" pitchFamily="49" charset="0"/>
                <a:cs typeface="Arial" panose="020B0604020202020204" pitchFamily="34" charset="0"/>
              </a:rPr>
              <a:t>23    </a:t>
            </a:r>
            <a:r>
              <a:rPr lang="en-US" altLang="zh-CN" sz="825">
                <a:solidFill>
                  <a:srgbClr val="000000"/>
                </a:solidFill>
                <a:latin typeface="Lucida Console" panose="020B0609040504020204" pitchFamily="49" charset="0"/>
                <a:cs typeface="Times New Roman" panose="02020603050405020304" pitchFamily="18" charset="0"/>
              </a:rPr>
              <a:t>   </a:t>
            </a:r>
          </a:p>
          <a:p>
            <a:pPr eaLnBrk="1" hangingPunct="1">
              <a:spcBef>
                <a:spcPct val="20000"/>
              </a:spcBef>
            </a:pPr>
            <a:r>
              <a:rPr lang="en-US" altLang="zh-CN" sz="825">
                <a:solidFill>
                  <a:srgbClr val="5F5F5F"/>
                </a:solidFill>
                <a:latin typeface="Lucida Console" panose="020B0609040504020204" pitchFamily="49" charset="0"/>
                <a:cs typeface="Arial" panose="020B0604020202020204" pitchFamily="34" charset="0"/>
              </a:rPr>
              <a:t>24    </a:t>
            </a:r>
            <a:r>
              <a:rPr lang="en-US" altLang="zh-CN" sz="825">
                <a:solidFill>
                  <a:srgbClr val="000000"/>
                </a:solidFill>
                <a:latin typeface="Lucida Console" panose="020B0609040504020204" pitchFamily="49" charset="0"/>
                <a:cs typeface="Times New Roman" panose="02020603050405020304" pitchFamily="18" charset="0"/>
              </a:rPr>
              <a:t>      modifyArray( array );  </a:t>
            </a:r>
            <a:r>
              <a:rPr lang="en-US" altLang="zh-CN" sz="825">
                <a:solidFill>
                  <a:srgbClr val="008000"/>
                </a:solidFill>
                <a:latin typeface="Lucida Console" panose="020B0609040504020204" pitchFamily="49" charset="0"/>
                <a:cs typeface="Times New Roman" panose="02020603050405020304" pitchFamily="18" charset="0"/>
              </a:rPr>
              <a:t>// array passed by reference</a:t>
            </a:r>
            <a:endParaRPr lang="en-US" altLang="zh-CN" sz="825">
              <a:solidFill>
                <a:srgbClr val="000000"/>
              </a:solidFill>
              <a:latin typeface="Lucida Console" panose="020B0609040504020204" pitchFamily="49" charset="0"/>
              <a:cs typeface="Times New Roman" panose="02020603050405020304" pitchFamily="18" charset="0"/>
            </a:endParaRPr>
          </a:p>
          <a:p>
            <a:pPr eaLnBrk="1" hangingPunct="1">
              <a:spcBef>
                <a:spcPct val="20000"/>
              </a:spcBef>
            </a:pPr>
            <a:r>
              <a:rPr lang="en-US" altLang="zh-CN" sz="825">
                <a:solidFill>
                  <a:srgbClr val="5F5F5F"/>
                </a:solidFill>
                <a:latin typeface="Lucida Console" panose="020B0609040504020204" pitchFamily="49" charset="0"/>
                <a:cs typeface="Arial" panose="020B0604020202020204" pitchFamily="34" charset="0"/>
              </a:rPr>
              <a:t>25    </a:t>
            </a:r>
            <a:r>
              <a:rPr lang="en-US" altLang="zh-CN" sz="825">
                <a:solidFill>
                  <a:srgbClr val="000000"/>
                </a:solidFill>
                <a:latin typeface="Lucida Console" panose="020B0609040504020204" pitchFamily="49" charset="0"/>
                <a:cs typeface="Times New Roman" panose="02020603050405020304" pitchFamily="18" charset="0"/>
              </a:rPr>
              <a:t>   </a:t>
            </a:r>
          </a:p>
          <a:p>
            <a:pPr eaLnBrk="1" hangingPunct="1">
              <a:spcBef>
                <a:spcPct val="20000"/>
              </a:spcBef>
            </a:pPr>
            <a:r>
              <a:rPr lang="en-US" altLang="zh-CN" sz="825">
                <a:solidFill>
                  <a:srgbClr val="5F5F5F"/>
                </a:solidFill>
                <a:latin typeface="Lucida Console" panose="020B0609040504020204" pitchFamily="49" charset="0"/>
                <a:cs typeface="Arial" panose="020B0604020202020204" pitchFamily="34" charset="0"/>
              </a:rPr>
              <a:t>26    </a:t>
            </a:r>
            <a:r>
              <a:rPr lang="en-US" altLang="zh-CN" sz="825">
                <a:solidFill>
                  <a:srgbClr val="000000"/>
                </a:solidFill>
                <a:latin typeface="Lucida Console" panose="020B0609040504020204" pitchFamily="49" charset="0"/>
                <a:cs typeface="Times New Roman" panose="02020603050405020304" pitchFamily="18" charset="0"/>
              </a:rPr>
              <a:t>      output += </a:t>
            </a:r>
            <a:r>
              <a:rPr lang="en-US" altLang="zh-CN" sz="825">
                <a:solidFill>
                  <a:srgbClr val="0099FF"/>
                </a:solidFill>
                <a:latin typeface="Lucida Console" panose="020B0609040504020204" pitchFamily="49" charset="0"/>
                <a:cs typeface="Times New Roman" panose="02020603050405020304" pitchFamily="18" charset="0"/>
              </a:rPr>
              <a:t>“\n\n</a:t>
            </a:r>
            <a:r>
              <a:rPr lang="zh-CN" altLang="en-US" sz="825">
                <a:solidFill>
                  <a:srgbClr val="0099FF"/>
                </a:solidFill>
                <a:latin typeface="Lucida Console" panose="020B0609040504020204" pitchFamily="49" charset="0"/>
                <a:cs typeface="Times New Roman" panose="02020603050405020304" pitchFamily="18" charset="0"/>
              </a:rPr>
              <a:t>修改后的数组值为</a:t>
            </a:r>
            <a:r>
              <a:rPr lang="en-US" altLang="zh-CN" sz="825">
                <a:solidFill>
                  <a:srgbClr val="0099FF"/>
                </a:solidFill>
                <a:latin typeface="Lucida Console" panose="020B0609040504020204" pitchFamily="49" charset="0"/>
                <a:cs typeface="Times New Roman" panose="02020603050405020304" pitchFamily="18" charset="0"/>
              </a:rPr>
              <a:t>:\n"</a:t>
            </a:r>
            <a:r>
              <a:rPr lang="en-US" altLang="zh-CN" sz="825">
                <a:solidFill>
                  <a:srgbClr val="000000"/>
                </a:solidFill>
                <a:latin typeface="Lucida Console" panose="020B0609040504020204" pitchFamily="49" charset="0"/>
                <a:cs typeface="Times New Roman" panose="02020603050405020304" pitchFamily="18" charset="0"/>
              </a:rPr>
              <a:t>;</a:t>
            </a:r>
          </a:p>
          <a:p>
            <a:pPr eaLnBrk="1" hangingPunct="1">
              <a:spcBef>
                <a:spcPct val="20000"/>
              </a:spcBef>
            </a:pPr>
            <a:r>
              <a:rPr lang="en-US" altLang="zh-CN" sz="825">
                <a:solidFill>
                  <a:srgbClr val="5F5F5F"/>
                </a:solidFill>
                <a:latin typeface="Lucida Console" panose="020B0609040504020204" pitchFamily="49" charset="0"/>
                <a:cs typeface="Arial" panose="020B0604020202020204" pitchFamily="34" charset="0"/>
              </a:rPr>
              <a:t>27    </a:t>
            </a:r>
            <a:endParaRPr lang="en-US" altLang="zh-CN" sz="825">
              <a:solidFill>
                <a:srgbClr val="000000"/>
              </a:solidFill>
              <a:latin typeface="Lucida Console" panose="020B0609040504020204" pitchFamily="49" charset="0"/>
              <a:cs typeface="Times New Roman" panose="02020603050405020304" pitchFamily="18" charset="0"/>
            </a:endParaRPr>
          </a:p>
        </p:txBody>
      </p:sp>
      <p:grpSp>
        <p:nvGrpSpPr>
          <p:cNvPr id="581635" name="Group 3"/>
          <p:cNvGrpSpPr>
            <a:grpSpLocks/>
          </p:cNvGrpSpPr>
          <p:nvPr/>
        </p:nvGrpSpPr>
        <p:grpSpPr bwMode="auto">
          <a:xfrm>
            <a:off x="2628900" y="1314450"/>
            <a:ext cx="3200400" cy="1028700"/>
            <a:chOff x="1296" y="624"/>
            <a:chExt cx="2688" cy="864"/>
          </a:xfrm>
        </p:grpSpPr>
        <p:sp>
          <p:nvSpPr>
            <p:cNvPr id="40967" name="Text Box 4"/>
            <p:cNvSpPr txBox="1">
              <a:spLocks noChangeArrowheads="1"/>
            </p:cNvSpPr>
            <p:nvPr/>
          </p:nvSpPr>
          <p:spPr bwMode="auto">
            <a:xfrm>
              <a:off x="2496" y="624"/>
              <a:ext cx="1488" cy="388"/>
            </a:xfrm>
            <a:prstGeom prst="rect">
              <a:avLst/>
            </a:prstGeom>
            <a:solidFill>
              <a:srgbClr val="99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a:spcBef>
                  <a:spcPct val="50000"/>
                </a:spcBef>
              </a:pPr>
              <a:r>
                <a:rPr lang="zh-CN" altLang="en-US" sz="1200" b="0">
                  <a:latin typeface="Times New Roman" panose="02020603050405020304" pitchFamily="18" charset="0"/>
                  <a:cs typeface="Times New Roman" panose="02020603050405020304" pitchFamily="18" charset="0"/>
                </a:rPr>
                <a:t>通过初始化列表生成</a:t>
              </a:r>
              <a:r>
                <a:rPr lang="en-US" altLang="zh-CN" sz="1200" b="0">
                  <a:latin typeface="Times New Roman" panose="02020603050405020304" pitchFamily="18" charset="0"/>
                  <a:cs typeface="Times New Roman" panose="02020603050405020304" pitchFamily="18" charset="0"/>
                </a:rPr>
                <a:t>5</a:t>
              </a:r>
              <a:r>
                <a:rPr lang="zh-CN" altLang="en-US" sz="1200" b="0">
                  <a:latin typeface="Times New Roman" panose="02020603050405020304" pitchFamily="18" charset="0"/>
                  <a:cs typeface="Times New Roman" panose="02020603050405020304" pitchFamily="18" charset="0"/>
                </a:rPr>
                <a:t>个整型元素的数组对象 </a:t>
              </a:r>
            </a:p>
          </p:txBody>
        </p:sp>
        <p:sp>
          <p:nvSpPr>
            <p:cNvPr id="40968" name="Line 5"/>
            <p:cNvSpPr>
              <a:spLocks noChangeShapeType="1"/>
            </p:cNvSpPr>
            <p:nvPr/>
          </p:nvSpPr>
          <p:spPr bwMode="auto">
            <a:xfrm flipH="1">
              <a:off x="2016" y="816"/>
              <a:ext cx="480" cy="67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40969" name="Line 6"/>
            <p:cNvSpPr>
              <a:spLocks noChangeShapeType="1"/>
            </p:cNvSpPr>
            <p:nvPr/>
          </p:nvSpPr>
          <p:spPr bwMode="auto">
            <a:xfrm flipH="1">
              <a:off x="1296" y="816"/>
              <a:ext cx="1200" cy="62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grpSp>
        <p:nvGrpSpPr>
          <p:cNvPr id="581639" name="Group 7"/>
          <p:cNvGrpSpPr>
            <a:grpSpLocks/>
          </p:cNvGrpSpPr>
          <p:nvPr/>
        </p:nvGrpSpPr>
        <p:grpSpPr bwMode="auto">
          <a:xfrm>
            <a:off x="3707606" y="3274219"/>
            <a:ext cx="3600450" cy="1485900"/>
            <a:chOff x="1344" y="2160"/>
            <a:chExt cx="3024" cy="1248"/>
          </a:xfrm>
        </p:grpSpPr>
        <p:sp>
          <p:nvSpPr>
            <p:cNvPr id="40965" name="Text Box 8"/>
            <p:cNvSpPr txBox="1">
              <a:spLocks noChangeArrowheads="1"/>
            </p:cNvSpPr>
            <p:nvPr/>
          </p:nvSpPr>
          <p:spPr bwMode="auto">
            <a:xfrm>
              <a:off x="2784" y="2160"/>
              <a:ext cx="1584" cy="388"/>
            </a:xfrm>
            <a:prstGeom prst="rect">
              <a:avLst/>
            </a:prstGeom>
            <a:solidFill>
              <a:srgbClr val="99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a:spcBef>
                  <a:spcPct val="50000"/>
                </a:spcBef>
              </a:pPr>
              <a:r>
                <a:rPr lang="zh-CN" altLang="en-US" sz="1200" b="0">
                  <a:latin typeface="Times New Roman" panose="02020603050405020304" pitchFamily="18" charset="0"/>
                  <a:cs typeface="Times New Roman" panose="02020603050405020304" pitchFamily="18" charset="0"/>
                </a:rPr>
                <a:t>通过引用方式传递给方法</a:t>
              </a:r>
              <a:r>
                <a:rPr lang="en-US" altLang="zh-CN" sz="1200" b="0">
                  <a:latin typeface="Times New Roman" panose="02020603050405020304" pitchFamily="18" charset="0"/>
                  <a:cs typeface="Times New Roman" panose="02020603050405020304" pitchFamily="18" charset="0"/>
                </a:rPr>
                <a:t>modifyArray </a:t>
              </a:r>
            </a:p>
          </p:txBody>
        </p:sp>
        <p:sp>
          <p:nvSpPr>
            <p:cNvPr id="40966" name="Line 9"/>
            <p:cNvSpPr>
              <a:spLocks noChangeShapeType="1"/>
            </p:cNvSpPr>
            <p:nvPr/>
          </p:nvSpPr>
          <p:spPr bwMode="auto">
            <a:xfrm flipH="1">
              <a:off x="1344" y="2304"/>
              <a:ext cx="1440" cy="110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spTree>
    <p:extLst>
      <p:ext uri="{BB962C8B-B14F-4D97-AF65-F5344CB8AC3E}">
        <p14:creationId xmlns:p14="http://schemas.microsoft.com/office/powerpoint/2010/main" val="39032524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5" fill="hold" grpId="0" nodeType="clickEffect">
                                  <p:stCondLst>
                                    <p:cond delay="0"/>
                                  </p:stCondLst>
                                  <p:childTnLst>
                                    <p:set>
                                      <p:cBhvr>
                                        <p:cTn id="6" dur="1" fill="hold">
                                          <p:stCondLst>
                                            <p:cond delay="0"/>
                                          </p:stCondLst>
                                        </p:cTn>
                                        <p:tgtEl>
                                          <p:spTgt spid="581634"/>
                                        </p:tgtEl>
                                        <p:attrNameLst>
                                          <p:attrName>style.visibility</p:attrName>
                                        </p:attrNameLst>
                                      </p:cBhvr>
                                      <p:to>
                                        <p:strVal val="visible"/>
                                      </p:to>
                                    </p:set>
                                    <p:animEffect transition="in" filter="randombar(vertical)">
                                      <p:cBhvr>
                                        <p:cTn id="7" dur="500"/>
                                        <p:tgtEl>
                                          <p:spTgt spid="58163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nodeType="clickEffect">
                                  <p:stCondLst>
                                    <p:cond delay="0"/>
                                  </p:stCondLst>
                                  <p:childTnLst>
                                    <p:set>
                                      <p:cBhvr>
                                        <p:cTn id="11" dur="1" fill="hold">
                                          <p:stCondLst>
                                            <p:cond delay="499"/>
                                          </p:stCondLst>
                                        </p:cTn>
                                        <p:tgtEl>
                                          <p:spTgt spid="581635"/>
                                        </p:tgtEl>
                                        <p:attrNameLst>
                                          <p:attrName>style.visibility</p:attrName>
                                        </p:attrNameLst>
                                      </p:cBhvr>
                                      <p:to>
                                        <p:strVal val="visible"/>
                                      </p:to>
                                    </p:set>
                                  </p:childTnLst>
                                  <p:subTnLst>
                                    <p:set>
                                      <p:cBhvr override="childStyle">
                                        <p:cTn dur="1" fill="hold" display="0" masterRel="nextClick" afterEffect="1"/>
                                        <p:tgtEl>
                                          <p:spTgt spid="581635"/>
                                        </p:tgtEl>
                                        <p:attrNameLst>
                                          <p:attrName>style.visibility</p:attrName>
                                        </p:attrNameLst>
                                      </p:cBhvr>
                                      <p:to>
                                        <p:strVal val="hidden"/>
                                      </p:to>
                                    </p:set>
                                  </p:sub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nodeType="clickEffect">
                                  <p:stCondLst>
                                    <p:cond delay="0"/>
                                  </p:stCondLst>
                                  <p:childTnLst>
                                    <p:set>
                                      <p:cBhvr>
                                        <p:cTn id="15" dur="1" fill="hold">
                                          <p:stCondLst>
                                            <p:cond delay="499"/>
                                          </p:stCondLst>
                                        </p:cTn>
                                        <p:tgtEl>
                                          <p:spTgt spid="581639"/>
                                        </p:tgtEl>
                                        <p:attrNameLst>
                                          <p:attrName>style.visibility</p:attrName>
                                        </p:attrNameLst>
                                      </p:cBhvr>
                                      <p:to>
                                        <p:strVal val="visible"/>
                                      </p:to>
                                    </p:set>
                                  </p:childTnLst>
                                  <p:subTnLst>
                                    <p:set>
                                      <p:cBhvr override="childStyle">
                                        <p:cTn dur="1" fill="hold" display="0" masterRel="nextClick" afterEffect="1"/>
                                        <p:tgtEl>
                                          <p:spTgt spid="581639"/>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1634"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2658" name="Rectangle 2"/>
          <p:cNvSpPr>
            <a:spLocks noChangeArrowheads="1"/>
          </p:cNvSpPr>
          <p:nvPr/>
        </p:nvSpPr>
        <p:spPr bwMode="auto">
          <a:xfrm>
            <a:off x="1197769" y="170260"/>
            <a:ext cx="5203031" cy="4287440"/>
          </a:xfrm>
          <a:prstGeom prst="rect">
            <a:avLst/>
          </a:prstGeom>
          <a:solidFill>
            <a:srgbClr val="FFE6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spcBef>
                <a:spcPct val="20000"/>
              </a:spcBef>
            </a:pPr>
            <a:r>
              <a:rPr lang="en-US" altLang="zh-CN" sz="825">
                <a:solidFill>
                  <a:srgbClr val="5F5F5F"/>
                </a:solidFill>
                <a:latin typeface="Lucida Console" panose="020B0609040504020204" pitchFamily="49" charset="0"/>
                <a:cs typeface="Arial" panose="020B0604020202020204" pitchFamily="34" charset="0"/>
              </a:rPr>
              <a:t>28    </a:t>
            </a:r>
            <a:r>
              <a:rPr lang="en-US" altLang="zh-CN" sz="825">
                <a:solidFill>
                  <a:srgbClr val="008000"/>
                </a:solidFill>
                <a:latin typeface="Lucida Console" panose="020B0609040504020204" pitchFamily="49" charset="0"/>
                <a:cs typeface="Times New Roman" panose="02020603050405020304" pitchFamily="18" charset="0"/>
              </a:rPr>
              <a:t>      // </a:t>
            </a:r>
            <a:r>
              <a:rPr lang="zh-CN" altLang="en-US" sz="825">
                <a:solidFill>
                  <a:srgbClr val="008000"/>
                </a:solidFill>
                <a:latin typeface="Lucida Console" panose="020B0609040504020204" pitchFamily="49" charset="0"/>
                <a:cs typeface="Times New Roman" panose="02020603050405020304" pitchFamily="18" charset="0"/>
              </a:rPr>
              <a:t>向输出字符串</a:t>
            </a:r>
            <a:r>
              <a:rPr lang="en-US" altLang="zh-CN" sz="825">
                <a:solidFill>
                  <a:srgbClr val="008000"/>
                </a:solidFill>
                <a:latin typeface="Lucida Console" panose="020B0609040504020204" pitchFamily="49" charset="0"/>
                <a:cs typeface="Times New Roman" panose="02020603050405020304" pitchFamily="18" charset="0"/>
              </a:rPr>
              <a:t>output </a:t>
            </a:r>
            <a:r>
              <a:rPr lang="zh-CN" altLang="en-US" sz="825">
                <a:solidFill>
                  <a:srgbClr val="008000"/>
                </a:solidFill>
                <a:latin typeface="Lucida Console" panose="020B0609040504020204" pitchFamily="49" charset="0"/>
                <a:cs typeface="Times New Roman" panose="02020603050405020304" pitchFamily="18" charset="0"/>
              </a:rPr>
              <a:t>追加修改后的数组元素</a:t>
            </a:r>
            <a:endParaRPr lang="zh-CN" altLang="en-US" sz="825">
              <a:solidFill>
                <a:srgbClr val="000000"/>
              </a:solidFill>
              <a:latin typeface="Lucida Console" panose="020B0609040504020204" pitchFamily="49" charset="0"/>
              <a:cs typeface="Times New Roman" panose="02020603050405020304" pitchFamily="18" charset="0"/>
            </a:endParaRPr>
          </a:p>
          <a:p>
            <a:pPr eaLnBrk="1" hangingPunct="1">
              <a:spcBef>
                <a:spcPct val="20000"/>
              </a:spcBef>
            </a:pPr>
            <a:r>
              <a:rPr lang="en-US" altLang="zh-CN" sz="825">
                <a:solidFill>
                  <a:srgbClr val="5F5F5F"/>
                </a:solidFill>
                <a:latin typeface="Lucida Console" panose="020B0609040504020204" pitchFamily="49" charset="0"/>
                <a:cs typeface="Arial" panose="020B0604020202020204" pitchFamily="34" charset="0"/>
              </a:rPr>
              <a:t>29    </a:t>
            </a:r>
            <a:r>
              <a:rPr lang="en-US" altLang="zh-CN" sz="825">
                <a:solidFill>
                  <a:srgbClr val="000000"/>
                </a:solidFill>
                <a:latin typeface="Lucida Console" panose="020B0609040504020204" pitchFamily="49" charset="0"/>
                <a:cs typeface="Times New Roman" panose="02020603050405020304" pitchFamily="18" charset="0"/>
              </a:rPr>
              <a:t>      </a:t>
            </a:r>
            <a:r>
              <a:rPr lang="en-US" altLang="zh-CN" sz="825">
                <a:solidFill>
                  <a:srgbClr val="0000FF"/>
                </a:solidFill>
                <a:latin typeface="Lucida Console" panose="020B0609040504020204" pitchFamily="49" charset="0"/>
                <a:cs typeface="Times New Roman" panose="02020603050405020304" pitchFamily="18" charset="0"/>
              </a:rPr>
              <a:t>for</a:t>
            </a:r>
            <a:r>
              <a:rPr lang="en-US" altLang="zh-CN" sz="825">
                <a:solidFill>
                  <a:srgbClr val="000000"/>
                </a:solidFill>
                <a:latin typeface="Lucida Console" panose="020B0609040504020204" pitchFamily="49" charset="0"/>
                <a:cs typeface="Times New Roman" panose="02020603050405020304" pitchFamily="18" charset="0"/>
              </a:rPr>
              <a:t> ( </a:t>
            </a:r>
            <a:r>
              <a:rPr lang="en-US" altLang="zh-CN" sz="825">
                <a:solidFill>
                  <a:srgbClr val="0000FF"/>
                </a:solidFill>
                <a:latin typeface="Lucida Console" panose="020B0609040504020204" pitchFamily="49" charset="0"/>
                <a:cs typeface="Times New Roman" panose="02020603050405020304" pitchFamily="18" charset="0"/>
              </a:rPr>
              <a:t>int</a:t>
            </a:r>
            <a:r>
              <a:rPr lang="en-US" altLang="zh-CN" sz="825">
                <a:solidFill>
                  <a:srgbClr val="000000"/>
                </a:solidFill>
                <a:latin typeface="Lucida Console" panose="020B0609040504020204" pitchFamily="49" charset="0"/>
                <a:cs typeface="Times New Roman" panose="02020603050405020304" pitchFamily="18" charset="0"/>
              </a:rPr>
              <a:t> counter = </a:t>
            </a:r>
            <a:r>
              <a:rPr lang="en-US" altLang="zh-CN" sz="825">
                <a:solidFill>
                  <a:srgbClr val="0099FF"/>
                </a:solidFill>
                <a:latin typeface="Lucida Console" panose="020B0609040504020204" pitchFamily="49" charset="0"/>
                <a:cs typeface="Times New Roman" panose="02020603050405020304" pitchFamily="18" charset="0"/>
              </a:rPr>
              <a:t>0</a:t>
            </a:r>
            <a:r>
              <a:rPr lang="en-US" altLang="zh-CN" sz="825">
                <a:solidFill>
                  <a:srgbClr val="000000"/>
                </a:solidFill>
                <a:latin typeface="Lucida Console" panose="020B0609040504020204" pitchFamily="49" charset="0"/>
                <a:cs typeface="Times New Roman" panose="02020603050405020304" pitchFamily="18" charset="0"/>
              </a:rPr>
              <a:t>; counter &lt; array.length; counter++ )</a:t>
            </a:r>
          </a:p>
          <a:p>
            <a:pPr eaLnBrk="1" hangingPunct="1">
              <a:spcBef>
                <a:spcPct val="20000"/>
              </a:spcBef>
            </a:pPr>
            <a:r>
              <a:rPr lang="en-US" altLang="zh-CN" sz="825">
                <a:solidFill>
                  <a:srgbClr val="5F5F5F"/>
                </a:solidFill>
                <a:latin typeface="Lucida Console" panose="020B0609040504020204" pitchFamily="49" charset="0"/>
                <a:cs typeface="Arial" panose="020B0604020202020204" pitchFamily="34" charset="0"/>
              </a:rPr>
              <a:t>30    </a:t>
            </a:r>
            <a:r>
              <a:rPr lang="en-US" altLang="zh-CN" sz="825">
                <a:solidFill>
                  <a:srgbClr val="000000"/>
                </a:solidFill>
                <a:latin typeface="Lucida Console" panose="020B0609040504020204" pitchFamily="49" charset="0"/>
                <a:cs typeface="Times New Roman" panose="02020603050405020304" pitchFamily="18" charset="0"/>
              </a:rPr>
              <a:t>         output += </a:t>
            </a:r>
            <a:r>
              <a:rPr lang="en-US" altLang="zh-CN" sz="825">
                <a:solidFill>
                  <a:srgbClr val="0099FF"/>
                </a:solidFill>
                <a:latin typeface="Lucida Console" panose="020B0609040504020204" pitchFamily="49" charset="0"/>
                <a:cs typeface="Times New Roman" panose="02020603050405020304" pitchFamily="18" charset="0"/>
              </a:rPr>
              <a:t>"   "</a:t>
            </a:r>
            <a:r>
              <a:rPr lang="en-US" altLang="zh-CN" sz="825">
                <a:solidFill>
                  <a:srgbClr val="000000"/>
                </a:solidFill>
                <a:latin typeface="Lucida Console" panose="020B0609040504020204" pitchFamily="49" charset="0"/>
                <a:cs typeface="Times New Roman" panose="02020603050405020304" pitchFamily="18" charset="0"/>
              </a:rPr>
              <a:t> + array[ counter ];</a:t>
            </a:r>
          </a:p>
          <a:p>
            <a:pPr eaLnBrk="1" hangingPunct="1">
              <a:spcBef>
                <a:spcPct val="20000"/>
              </a:spcBef>
            </a:pPr>
            <a:r>
              <a:rPr lang="en-US" altLang="zh-CN" sz="825">
                <a:solidFill>
                  <a:srgbClr val="5F5F5F"/>
                </a:solidFill>
                <a:latin typeface="Lucida Console" panose="020B0609040504020204" pitchFamily="49" charset="0"/>
                <a:cs typeface="Arial" panose="020B0604020202020204" pitchFamily="34" charset="0"/>
              </a:rPr>
              <a:t>31    </a:t>
            </a:r>
            <a:r>
              <a:rPr lang="en-US" altLang="zh-CN" sz="825">
                <a:solidFill>
                  <a:srgbClr val="000000"/>
                </a:solidFill>
                <a:latin typeface="Lucida Console" panose="020B0609040504020204" pitchFamily="49" charset="0"/>
                <a:cs typeface="Times New Roman" panose="02020603050405020304" pitchFamily="18" charset="0"/>
              </a:rPr>
              <a:t>   </a:t>
            </a:r>
          </a:p>
          <a:p>
            <a:pPr eaLnBrk="1" hangingPunct="1">
              <a:spcBef>
                <a:spcPct val="20000"/>
              </a:spcBef>
            </a:pPr>
            <a:r>
              <a:rPr lang="en-US" altLang="zh-CN" sz="825">
                <a:solidFill>
                  <a:srgbClr val="5F5F5F"/>
                </a:solidFill>
                <a:latin typeface="Lucida Console" panose="020B0609040504020204" pitchFamily="49" charset="0"/>
                <a:cs typeface="Arial" panose="020B0604020202020204" pitchFamily="34" charset="0"/>
              </a:rPr>
              <a:t>32    </a:t>
            </a:r>
            <a:r>
              <a:rPr lang="en-US" altLang="zh-CN" sz="825">
                <a:solidFill>
                  <a:srgbClr val="000000"/>
                </a:solidFill>
                <a:latin typeface="Lucida Console" panose="020B0609040504020204" pitchFamily="49" charset="0"/>
                <a:cs typeface="Times New Roman" panose="02020603050405020304" pitchFamily="18" charset="0"/>
              </a:rPr>
              <a:t>      output += </a:t>
            </a:r>
            <a:r>
              <a:rPr lang="en-US" altLang="zh-CN" sz="825">
                <a:solidFill>
                  <a:srgbClr val="0099FF"/>
                </a:solidFill>
                <a:latin typeface="Lucida Console" panose="020B0609040504020204" pitchFamily="49" charset="0"/>
                <a:cs typeface="Times New Roman" panose="02020603050405020304" pitchFamily="18" charset="0"/>
              </a:rPr>
              <a:t>“\n\n</a:t>
            </a:r>
            <a:r>
              <a:rPr lang="zh-CN" altLang="en-US" sz="825">
                <a:solidFill>
                  <a:srgbClr val="0099FF"/>
                </a:solidFill>
                <a:latin typeface="Lucida Console" panose="020B0609040504020204" pitchFamily="49" charset="0"/>
                <a:cs typeface="Times New Roman" panose="02020603050405020304" pitchFamily="18" charset="0"/>
              </a:rPr>
              <a:t>以传值方式传递数组元素的效果演示</a:t>
            </a:r>
            <a:r>
              <a:rPr lang="en-US" altLang="zh-CN" sz="825">
                <a:solidFill>
                  <a:srgbClr val="0099FF"/>
                </a:solidFill>
                <a:latin typeface="Lucida Console" panose="020B0609040504020204" pitchFamily="49" charset="0"/>
                <a:cs typeface="Times New Roman" panose="02020603050405020304" pitchFamily="18" charset="0"/>
              </a:rPr>
              <a:t>:\n"</a:t>
            </a:r>
            <a:r>
              <a:rPr lang="en-US" altLang="zh-CN" sz="825">
                <a:solidFill>
                  <a:srgbClr val="000000"/>
                </a:solidFill>
                <a:latin typeface="Lucida Console" panose="020B0609040504020204" pitchFamily="49" charset="0"/>
                <a:cs typeface="Times New Roman" panose="02020603050405020304" pitchFamily="18" charset="0"/>
              </a:rPr>
              <a:t> +</a:t>
            </a:r>
          </a:p>
          <a:p>
            <a:pPr eaLnBrk="1" hangingPunct="1">
              <a:spcBef>
                <a:spcPct val="20000"/>
              </a:spcBef>
            </a:pPr>
            <a:r>
              <a:rPr lang="en-US" altLang="zh-CN" sz="825">
                <a:solidFill>
                  <a:srgbClr val="5F5F5F"/>
                </a:solidFill>
                <a:latin typeface="Lucida Console" panose="020B0609040504020204" pitchFamily="49" charset="0"/>
                <a:cs typeface="Arial" panose="020B0604020202020204" pitchFamily="34" charset="0"/>
              </a:rPr>
              <a:t>33    </a:t>
            </a:r>
            <a:r>
              <a:rPr lang="en-US" altLang="zh-CN" sz="825">
                <a:solidFill>
                  <a:srgbClr val="000000"/>
                </a:solidFill>
                <a:latin typeface="Lucida Console" panose="020B0609040504020204" pitchFamily="49" charset="0"/>
                <a:cs typeface="Times New Roman" panose="02020603050405020304" pitchFamily="18" charset="0"/>
              </a:rPr>
              <a:t>         </a:t>
            </a:r>
            <a:r>
              <a:rPr lang="en-US" altLang="zh-CN" sz="825">
                <a:solidFill>
                  <a:srgbClr val="0099FF"/>
                </a:solidFill>
                <a:latin typeface="Lucida Console" panose="020B0609040504020204" pitchFamily="49" charset="0"/>
                <a:cs typeface="Times New Roman" panose="02020603050405020304" pitchFamily="18" charset="0"/>
              </a:rPr>
              <a:t>“</a:t>
            </a:r>
            <a:r>
              <a:rPr lang="zh-CN" altLang="en-US" sz="825">
                <a:solidFill>
                  <a:srgbClr val="0099FF"/>
                </a:solidFill>
                <a:latin typeface="Lucida Console" panose="020B0609040504020204" pitchFamily="49" charset="0"/>
                <a:cs typeface="Times New Roman" panose="02020603050405020304" pitchFamily="18" charset="0"/>
              </a:rPr>
              <a:t>在调用</a:t>
            </a:r>
            <a:r>
              <a:rPr lang="en-US" altLang="zh-CN" sz="825">
                <a:solidFill>
                  <a:srgbClr val="0099FF"/>
                </a:solidFill>
                <a:latin typeface="Lucida Console" panose="020B0609040504020204" pitchFamily="49" charset="0"/>
                <a:cs typeface="Times New Roman" panose="02020603050405020304" pitchFamily="18" charset="0"/>
              </a:rPr>
              <a:t>modifyElement</a:t>
            </a:r>
            <a:r>
              <a:rPr lang="zh-CN" altLang="en-US" sz="825">
                <a:solidFill>
                  <a:srgbClr val="0099FF"/>
                </a:solidFill>
                <a:latin typeface="Lucida Console" panose="020B0609040504020204" pitchFamily="49" charset="0"/>
                <a:cs typeface="Times New Roman" panose="02020603050405020304" pitchFamily="18" charset="0"/>
              </a:rPr>
              <a:t>方法前 </a:t>
            </a:r>
            <a:r>
              <a:rPr lang="en-US" altLang="zh-CN" sz="825">
                <a:solidFill>
                  <a:srgbClr val="0099FF"/>
                </a:solidFill>
                <a:latin typeface="Lucida Console" panose="020B0609040504020204" pitchFamily="49" charset="0"/>
                <a:cs typeface="Times New Roman" panose="02020603050405020304" pitchFamily="18" charset="0"/>
              </a:rPr>
              <a:t>array[3] </a:t>
            </a:r>
            <a:r>
              <a:rPr lang="zh-CN" altLang="en-US" sz="825">
                <a:solidFill>
                  <a:srgbClr val="0099FF"/>
                </a:solidFill>
                <a:latin typeface="Lucida Console" panose="020B0609040504020204" pitchFamily="49" charset="0"/>
                <a:cs typeface="Times New Roman" panose="02020603050405020304" pitchFamily="18" charset="0"/>
              </a:rPr>
              <a:t>的值为</a:t>
            </a:r>
            <a:r>
              <a:rPr lang="en-US" altLang="zh-CN" sz="825">
                <a:solidFill>
                  <a:srgbClr val="0099FF"/>
                </a:solidFill>
                <a:latin typeface="Lucida Console" panose="020B0609040504020204" pitchFamily="49" charset="0"/>
                <a:cs typeface="Times New Roman" panose="02020603050405020304" pitchFamily="18" charset="0"/>
              </a:rPr>
              <a:t>: "</a:t>
            </a:r>
            <a:r>
              <a:rPr lang="en-US" altLang="zh-CN" sz="825">
                <a:solidFill>
                  <a:srgbClr val="000000"/>
                </a:solidFill>
                <a:latin typeface="Lucida Console" panose="020B0609040504020204" pitchFamily="49" charset="0"/>
                <a:cs typeface="Times New Roman" panose="02020603050405020304" pitchFamily="18" charset="0"/>
              </a:rPr>
              <a:t> + array[ </a:t>
            </a:r>
            <a:r>
              <a:rPr lang="en-US" altLang="zh-CN" sz="825">
                <a:solidFill>
                  <a:srgbClr val="0099FF"/>
                </a:solidFill>
                <a:latin typeface="Lucida Console" panose="020B0609040504020204" pitchFamily="49" charset="0"/>
                <a:cs typeface="Times New Roman" panose="02020603050405020304" pitchFamily="18" charset="0"/>
              </a:rPr>
              <a:t>3</a:t>
            </a:r>
            <a:r>
              <a:rPr lang="en-US" altLang="zh-CN" sz="825">
                <a:solidFill>
                  <a:srgbClr val="000000"/>
                </a:solidFill>
                <a:latin typeface="Lucida Console" panose="020B0609040504020204" pitchFamily="49" charset="0"/>
                <a:cs typeface="Times New Roman" panose="02020603050405020304" pitchFamily="18" charset="0"/>
              </a:rPr>
              <a:t> ];</a:t>
            </a:r>
          </a:p>
          <a:p>
            <a:pPr eaLnBrk="1" hangingPunct="1">
              <a:spcBef>
                <a:spcPct val="20000"/>
              </a:spcBef>
            </a:pPr>
            <a:r>
              <a:rPr lang="en-US" altLang="zh-CN" sz="825">
                <a:solidFill>
                  <a:srgbClr val="5F5F5F"/>
                </a:solidFill>
                <a:latin typeface="Lucida Console" panose="020B0609040504020204" pitchFamily="49" charset="0"/>
                <a:cs typeface="Arial" panose="020B0604020202020204" pitchFamily="34" charset="0"/>
              </a:rPr>
              <a:t>34    </a:t>
            </a:r>
            <a:r>
              <a:rPr lang="en-US" altLang="zh-CN" sz="825">
                <a:solidFill>
                  <a:srgbClr val="000000"/>
                </a:solidFill>
                <a:latin typeface="Lucida Console" panose="020B0609040504020204" pitchFamily="49" charset="0"/>
                <a:cs typeface="Times New Roman" panose="02020603050405020304" pitchFamily="18" charset="0"/>
              </a:rPr>
              <a:t>   </a:t>
            </a:r>
          </a:p>
          <a:p>
            <a:pPr eaLnBrk="1" hangingPunct="1">
              <a:spcBef>
                <a:spcPct val="20000"/>
              </a:spcBef>
            </a:pPr>
            <a:r>
              <a:rPr lang="en-US" altLang="zh-CN" sz="825">
                <a:solidFill>
                  <a:srgbClr val="5F5F5F"/>
                </a:solidFill>
                <a:latin typeface="Lucida Console" panose="020B0609040504020204" pitchFamily="49" charset="0"/>
                <a:cs typeface="Arial" panose="020B0604020202020204" pitchFamily="34" charset="0"/>
              </a:rPr>
              <a:t>35    </a:t>
            </a:r>
            <a:r>
              <a:rPr lang="en-US" altLang="zh-CN" sz="825">
                <a:solidFill>
                  <a:srgbClr val="000000"/>
                </a:solidFill>
                <a:latin typeface="Lucida Console" panose="020B0609040504020204" pitchFamily="49" charset="0"/>
                <a:cs typeface="Times New Roman" panose="02020603050405020304" pitchFamily="18" charset="0"/>
              </a:rPr>
              <a:t>      modifyElement( array[ </a:t>
            </a:r>
            <a:r>
              <a:rPr lang="en-US" altLang="zh-CN" sz="825">
                <a:solidFill>
                  <a:srgbClr val="0099FF"/>
                </a:solidFill>
                <a:latin typeface="Lucida Console" panose="020B0609040504020204" pitchFamily="49" charset="0"/>
                <a:cs typeface="Times New Roman" panose="02020603050405020304" pitchFamily="18" charset="0"/>
              </a:rPr>
              <a:t>3</a:t>
            </a:r>
            <a:r>
              <a:rPr lang="en-US" altLang="zh-CN" sz="825">
                <a:solidFill>
                  <a:srgbClr val="000000"/>
                </a:solidFill>
                <a:latin typeface="Lucida Console" panose="020B0609040504020204" pitchFamily="49" charset="0"/>
                <a:cs typeface="Times New Roman" panose="02020603050405020304" pitchFamily="18" charset="0"/>
              </a:rPr>
              <a:t> ] );  </a:t>
            </a:r>
            <a:r>
              <a:rPr lang="en-US" altLang="zh-CN" sz="825">
                <a:solidFill>
                  <a:srgbClr val="008000"/>
                </a:solidFill>
                <a:latin typeface="Lucida Console" panose="020B0609040504020204" pitchFamily="49" charset="0"/>
                <a:cs typeface="Times New Roman" panose="02020603050405020304" pitchFamily="18" charset="0"/>
              </a:rPr>
              <a:t>// attempt to modify array[ 3 ]</a:t>
            </a:r>
            <a:endParaRPr lang="en-US" altLang="zh-CN" sz="825">
              <a:solidFill>
                <a:srgbClr val="000000"/>
              </a:solidFill>
              <a:latin typeface="Lucida Console" panose="020B0609040504020204" pitchFamily="49" charset="0"/>
              <a:cs typeface="Times New Roman" panose="02020603050405020304" pitchFamily="18" charset="0"/>
            </a:endParaRPr>
          </a:p>
          <a:p>
            <a:pPr eaLnBrk="1" hangingPunct="1">
              <a:spcBef>
                <a:spcPct val="20000"/>
              </a:spcBef>
            </a:pPr>
            <a:r>
              <a:rPr lang="en-US" altLang="zh-CN" sz="825">
                <a:solidFill>
                  <a:srgbClr val="5F5F5F"/>
                </a:solidFill>
                <a:latin typeface="Lucida Console" panose="020B0609040504020204" pitchFamily="49" charset="0"/>
                <a:cs typeface="Arial" panose="020B0604020202020204" pitchFamily="34" charset="0"/>
              </a:rPr>
              <a:t>36    </a:t>
            </a:r>
            <a:r>
              <a:rPr lang="en-US" altLang="zh-CN" sz="825">
                <a:solidFill>
                  <a:srgbClr val="000000"/>
                </a:solidFill>
                <a:latin typeface="Lucida Console" panose="020B0609040504020204" pitchFamily="49" charset="0"/>
                <a:cs typeface="Times New Roman" panose="02020603050405020304" pitchFamily="18" charset="0"/>
              </a:rPr>
              <a:t>   </a:t>
            </a:r>
          </a:p>
          <a:p>
            <a:pPr eaLnBrk="1" hangingPunct="1">
              <a:spcBef>
                <a:spcPct val="20000"/>
              </a:spcBef>
            </a:pPr>
            <a:r>
              <a:rPr lang="en-US" altLang="zh-CN" sz="825">
                <a:solidFill>
                  <a:srgbClr val="5F5F5F"/>
                </a:solidFill>
                <a:latin typeface="Lucida Console" panose="020B0609040504020204" pitchFamily="49" charset="0"/>
                <a:cs typeface="Arial" panose="020B0604020202020204" pitchFamily="34" charset="0"/>
              </a:rPr>
              <a:t>37    </a:t>
            </a:r>
            <a:r>
              <a:rPr lang="en-US" altLang="zh-CN" sz="825">
                <a:solidFill>
                  <a:srgbClr val="000000"/>
                </a:solidFill>
                <a:latin typeface="Lucida Console" panose="020B0609040504020204" pitchFamily="49" charset="0"/>
                <a:cs typeface="Times New Roman" panose="02020603050405020304" pitchFamily="18" charset="0"/>
              </a:rPr>
              <a:t>      output += </a:t>
            </a:r>
            <a:r>
              <a:rPr lang="en-US" altLang="zh-CN" sz="825">
                <a:solidFill>
                  <a:srgbClr val="0099FF"/>
                </a:solidFill>
                <a:latin typeface="Lucida Console" panose="020B0609040504020204" pitchFamily="49" charset="0"/>
                <a:cs typeface="Times New Roman" panose="02020603050405020304" pitchFamily="18" charset="0"/>
              </a:rPr>
              <a:t>"\n</a:t>
            </a:r>
            <a:r>
              <a:rPr lang="zh-CN" altLang="en-US" sz="825">
                <a:solidFill>
                  <a:srgbClr val="0099FF"/>
                </a:solidFill>
                <a:latin typeface="Lucida Console" panose="020B0609040504020204" pitchFamily="49" charset="0"/>
                <a:cs typeface="Times New Roman" panose="02020603050405020304" pitchFamily="18" charset="0"/>
              </a:rPr>
              <a:t>调用</a:t>
            </a:r>
            <a:r>
              <a:rPr lang="en-US" altLang="zh-CN" sz="825">
                <a:solidFill>
                  <a:srgbClr val="0099FF"/>
                </a:solidFill>
                <a:latin typeface="Lucida Console" panose="020B0609040504020204" pitchFamily="49" charset="0"/>
                <a:cs typeface="Times New Roman" panose="02020603050405020304" pitchFamily="18" charset="0"/>
              </a:rPr>
              <a:t>modifyElement</a:t>
            </a:r>
            <a:r>
              <a:rPr lang="zh-CN" altLang="en-US" sz="825">
                <a:solidFill>
                  <a:srgbClr val="0099FF"/>
                </a:solidFill>
                <a:latin typeface="Lucida Console" panose="020B0609040504020204" pitchFamily="49" charset="0"/>
                <a:cs typeface="Times New Roman" panose="02020603050405020304" pitchFamily="18" charset="0"/>
              </a:rPr>
              <a:t>方法后</a:t>
            </a:r>
            <a:r>
              <a:rPr lang="en-US" altLang="zh-CN" sz="825">
                <a:solidFill>
                  <a:srgbClr val="0099FF"/>
                </a:solidFill>
                <a:latin typeface="Lucida Console" panose="020B0609040504020204" pitchFamily="49" charset="0"/>
                <a:cs typeface="Times New Roman" panose="02020603050405020304" pitchFamily="18" charset="0"/>
              </a:rPr>
              <a:t>array[3]</a:t>
            </a:r>
            <a:r>
              <a:rPr lang="zh-CN" altLang="en-US" sz="825">
                <a:solidFill>
                  <a:srgbClr val="0099FF"/>
                </a:solidFill>
                <a:latin typeface="Lucida Console" panose="020B0609040504020204" pitchFamily="49" charset="0"/>
                <a:cs typeface="Times New Roman" panose="02020603050405020304" pitchFamily="18" charset="0"/>
              </a:rPr>
              <a:t>的值为 </a:t>
            </a:r>
            <a:r>
              <a:rPr lang="en-US" altLang="zh-CN" sz="825">
                <a:solidFill>
                  <a:srgbClr val="0099FF"/>
                </a:solidFill>
                <a:latin typeface="Lucida Console" panose="020B0609040504020204" pitchFamily="49" charset="0"/>
                <a:cs typeface="Times New Roman" panose="02020603050405020304" pitchFamily="18" charset="0"/>
              </a:rPr>
              <a:t>:" </a:t>
            </a:r>
            <a:r>
              <a:rPr lang="en-US" altLang="zh-CN" sz="825">
                <a:solidFill>
                  <a:srgbClr val="000000"/>
                </a:solidFill>
                <a:latin typeface="Lucida Console" panose="020B0609040504020204" pitchFamily="49" charset="0"/>
                <a:cs typeface="Times New Roman" panose="02020603050405020304" pitchFamily="18" charset="0"/>
              </a:rPr>
              <a:t>+ array[ </a:t>
            </a:r>
            <a:r>
              <a:rPr lang="en-US" altLang="zh-CN" sz="825">
                <a:solidFill>
                  <a:srgbClr val="0099FF"/>
                </a:solidFill>
                <a:latin typeface="Lucida Console" panose="020B0609040504020204" pitchFamily="49" charset="0"/>
                <a:cs typeface="Times New Roman" panose="02020603050405020304" pitchFamily="18" charset="0"/>
              </a:rPr>
              <a:t>3</a:t>
            </a:r>
            <a:r>
              <a:rPr lang="en-US" altLang="zh-CN" sz="825">
                <a:solidFill>
                  <a:srgbClr val="000000"/>
                </a:solidFill>
                <a:latin typeface="Lucida Console" panose="020B0609040504020204" pitchFamily="49" charset="0"/>
                <a:cs typeface="Times New Roman" panose="02020603050405020304" pitchFamily="18" charset="0"/>
              </a:rPr>
              <a:t> ];</a:t>
            </a:r>
          </a:p>
          <a:p>
            <a:pPr eaLnBrk="1" hangingPunct="1">
              <a:spcBef>
                <a:spcPct val="20000"/>
              </a:spcBef>
            </a:pPr>
            <a:r>
              <a:rPr lang="en-US" altLang="zh-CN" sz="825">
                <a:solidFill>
                  <a:srgbClr val="5F5F5F"/>
                </a:solidFill>
                <a:latin typeface="Lucida Console" panose="020B0609040504020204" pitchFamily="49" charset="0"/>
                <a:cs typeface="Arial" panose="020B0604020202020204" pitchFamily="34" charset="0"/>
              </a:rPr>
              <a:t>38    </a:t>
            </a:r>
            <a:r>
              <a:rPr lang="en-US" altLang="zh-CN" sz="825">
                <a:solidFill>
                  <a:srgbClr val="000000"/>
                </a:solidFill>
                <a:latin typeface="Lucida Console" panose="020B0609040504020204" pitchFamily="49" charset="0"/>
                <a:cs typeface="Times New Roman" panose="02020603050405020304" pitchFamily="18" charset="0"/>
              </a:rPr>
              <a:t>      outputArea.setText( output );</a:t>
            </a:r>
          </a:p>
          <a:p>
            <a:pPr eaLnBrk="1" hangingPunct="1">
              <a:spcBef>
                <a:spcPct val="20000"/>
              </a:spcBef>
            </a:pPr>
            <a:r>
              <a:rPr lang="en-US" altLang="zh-CN" sz="825">
                <a:solidFill>
                  <a:srgbClr val="5F5F5F"/>
                </a:solidFill>
                <a:latin typeface="Lucida Console" panose="020B0609040504020204" pitchFamily="49" charset="0"/>
                <a:cs typeface="Arial" panose="020B0604020202020204" pitchFamily="34" charset="0"/>
              </a:rPr>
              <a:t>39    </a:t>
            </a:r>
            <a:r>
              <a:rPr lang="en-US" altLang="zh-CN" sz="825">
                <a:solidFill>
                  <a:srgbClr val="000000"/>
                </a:solidFill>
                <a:latin typeface="Lucida Console" panose="020B0609040504020204" pitchFamily="49" charset="0"/>
                <a:cs typeface="Times New Roman" panose="02020603050405020304" pitchFamily="18" charset="0"/>
              </a:rPr>
              <a:t>     </a:t>
            </a:r>
          </a:p>
          <a:p>
            <a:pPr eaLnBrk="1" hangingPunct="1">
              <a:spcBef>
                <a:spcPct val="20000"/>
              </a:spcBef>
            </a:pPr>
            <a:r>
              <a:rPr lang="en-US" altLang="zh-CN" sz="825">
                <a:solidFill>
                  <a:srgbClr val="5F5F5F"/>
                </a:solidFill>
                <a:latin typeface="Lucida Console" panose="020B0609040504020204" pitchFamily="49" charset="0"/>
                <a:cs typeface="Arial" panose="020B0604020202020204" pitchFamily="34" charset="0"/>
              </a:rPr>
              <a:t>40    </a:t>
            </a:r>
            <a:r>
              <a:rPr lang="en-US" altLang="zh-CN" sz="825">
                <a:solidFill>
                  <a:srgbClr val="000000"/>
                </a:solidFill>
                <a:latin typeface="Lucida Console" panose="020B0609040504020204" pitchFamily="49" charset="0"/>
                <a:cs typeface="Times New Roman" panose="02020603050405020304" pitchFamily="18" charset="0"/>
              </a:rPr>
              <a:t>   } </a:t>
            </a:r>
            <a:r>
              <a:rPr lang="en-US" altLang="zh-CN" sz="825">
                <a:solidFill>
                  <a:srgbClr val="008000"/>
                </a:solidFill>
                <a:latin typeface="Lucida Console" panose="020B0609040504020204" pitchFamily="49" charset="0"/>
                <a:cs typeface="Times New Roman" panose="02020603050405020304" pitchFamily="18" charset="0"/>
              </a:rPr>
              <a:t>// end method init</a:t>
            </a:r>
            <a:endParaRPr lang="en-US" altLang="zh-CN" sz="825">
              <a:solidFill>
                <a:srgbClr val="000000"/>
              </a:solidFill>
              <a:latin typeface="Lucida Console" panose="020B0609040504020204" pitchFamily="49" charset="0"/>
              <a:cs typeface="Times New Roman" panose="02020603050405020304" pitchFamily="18" charset="0"/>
            </a:endParaRPr>
          </a:p>
          <a:p>
            <a:pPr eaLnBrk="1" hangingPunct="1">
              <a:spcBef>
                <a:spcPct val="20000"/>
              </a:spcBef>
            </a:pPr>
            <a:r>
              <a:rPr lang="en-US" altLang="zh-CN" sz="825">
                <a:solidFill>
                  <a:srgbClr val="5F5F5F"/>
                </a:solidFill>
                <a:latin typeface="Lucida Console" panose="020B0609040504020204" pitchFamily="49" charset="0"/>
                <a:cs typeface="Arial" panose="020B0604020202020204" pitchFamily="34" charset="0"/>
              </a:rPr>
              <a:t>41    </a:t>
            </a:r>
            <a:r>
              <a:rPr lang="en-US" altLang="zh-CN" sz="825">
                <a:solidFill>
                  <a:srgbClr val="000000"/>
                </a:solidFill>
                <a:latin typeface="Lucida Console" panose="020B0609040504020204" pitchFamily="49" charset="0"/>
                <a:cs typeface="Times New Roman" panose="02020603050405020304" pitchFamily="18" charset="0"/>
              </a:rPr>
              <a:t>   </a:t>
            </a:r>
          </a:p>
          <a:p>
            <a:pPr eaLnBrk="1" hangingPunct="1">
              <a:spcBef>
                <a:spcPct val="20000"/>
              </a:spcBef>
            </a:pPr>
            <a:r>
              <a:rPr lang="en-US" altLang="zh-CN" sz="825">
                <a:solidFill>
                  <a:srgbClr val="5F5F5F"/>
                </a:solidFill>
                <a:latin typeface="Lucida Console" panose="020B0609040504020204" pitchFamily="49" charset="0"/>
                <a:cs typeface="Arial" panose="020B0604020202020204" pitchFamily="34" charset="0"/>
              </a:rPr>
              <a:t>42    </a:t>
            </a:r>
            <a:r>
              <a:rPr lang="en-US" altLang="zh-CN" sz="825">
                <a:solidFill>
                  <a:srgbClr val="008000"/>
                </a:solidFill>
                <a:latin typeface="Lucida Console" panose="020B0609040504020204" pitchFamily="49" charset="0"/>
                <a:cs typeface="Times New Roman" panose="02020603050405020304" pitchFamily="18" charset="0"/>
              </a:rPr>
              <a:t>   // multiply each element of an array by 2                     </a:t>
            </a:r>
            <a:endParaRPr lang="en-US" altLang="zh-CN" sz="825">
              <a:solidFill>
                <a:srgbClr val="000000"/>
              </a:solidFill>
              <a:latin typeface="Lucida Console" panose="020B0609040504020204" pitchFamily="49" charset="0"/>
              <a:cs typeface="Times New Roman" panose="02020603050405020304" pitchFamily="18" charset="0"/>
            </a:endParaRPr>
          </a:p>
          <a:p>
            <a:pPr eaLnBrk="1" hangingPunct="1">
              <a:spcBef>
                <a:spcPct val="20000"/>
              </a:spcBef>
            </a:pPr>
            <a:r>
              <a:rPr lang="en-US" altLang="zh-CN" sz="825">
                <a:solidFill>
                  <a:srgbClr val="5F5F5F"/>
                </a:solidFill>
                <a:latin typeface="Lucida Console" panose="020B0609040504020204" pitchFamily="49" charset="0"/>
                <a:cs typeface="Arial" panose="020B0604020202020204" pitchFamily="34" charset="0"/>
              </a:rPr>
              <a:t>43    </a:t>
            </a:r>
            <a:r>
              <a:rPr lang="en-US" altLang="zh-CN" sz="825">
                <a:solidFill>
                  <a:srgbClr val="000000"/>
                </a:solidFill>
                <a:latin typeface="Lucida Console" panose="020B0609040504020204" pitchFamily="49" charset="0"/>
                <a:cs typeface="Times New Roman" panose="02020603050405020304" pitchFamily="18" charset="0"/>
              </a:rPr>
              <a:t>   </a:t>
            </a:r>
            <a:r>
              <a:rPr lang="en-US" altLang="zh-CN" sz="825">
                <a:solidFill>
                  <a:srgbClr val="0000FF"/>
                </a:solidFill>
                <a:latin typeface="Lucida Console" panose="020B0609040504020204" pitchFamily="49" charset="0"/>
                <a:cs typeface="Times New Roman" panose="02020603050405020304" pitchFamily="18" charset="0"/>
              </a:rPr>
              <a:t>public void</a:t>
            </a:r>
            <a:r>
              <a:rPr lang="en-US" altLang="zh-CN" sz="825">
                <a:solidFill>
                  <a:srgbClr val="000000"/>
                </a:solidFill>
                <a:latin typeface="Lucida Console" panose="020B0609040504020204" pitchFamily="49" charset="0"/>
                <a:cs typeface="Times New Roman" panose="02020603050405020304" pitchFamily="18" charset="0"/>
              </a:rPr>
              <a:t> modifyArray( </a:t>
            </a:r>
            <a:r>
              <a:rPr lang="en-US" altLang="zh-CN" sz="825">
                <a:solidFill>
                  <a:srgbClr val="0000FF"/>
                </a:solidFill>
                <a:latin typeface="Lucida Console" panose="020B0609040504020204" pitchFamily="49" charset="0"/>
                <a:cs typeface="Times New Roman" panose="02020603050405020304" pitchFamily="18" charset="0"/>
              </a:rPr>
              <a:t>int</a:t>
            </a:r>
            <a:r>
              <a:rPr lang="en-US" altLang="zh-CN" sz="825">
                <a:solidFill>
                  <a:srgbClr val="000000"/>
                </a:solidFill>
                <a:latin typeface="Lucida Console" panose="020B0609040504020204" pitchFamily="49" charset="0"/>
                <a:cs typeface="Times New Roman" panose="02020603050405020304" pitchFamily="18" charset="0"/>
              </a:rPr>
              <a:t> array2[] )                       </a:t>
            </a:r>
          </a:p>
          <a:p>
            <a:pPr eaLnBrk="1" hangingPunct="1">
              <a:spcBef>
                <a:spcPct val="20000"/>
              </a:spcBef>
            </a:pPr>
            <a:r>
              <a:rPr lang="en-US" altLang="zh-CN" sz="825">
                <a:solidFill>
                  <a:srgbClr val="5F5F5F"/>
                </a:solidFill>
                <a:latin typeface="Lucida Console" panose="020B0609040504020204" pitchFamily="49" charset="0"/>
                <a:cs typeface="Arial" panose="020B0604020202020204" pitchFamily="34" charset="0"/>
              </a:rPr>
              <a:t>44    </a:t>
            </a:r>
            <a:r>
              <a:rPr lang="en-US" altLang="zh-CN" sz="825">
                <a:solidFill>
                  <a:srgbClr val="000000"/>
                </a:solidFill>
                <a:latin typeface="Lucida Console" panose="020B0609040504020204" pitchFamily="49" charset="0"/>
                <a:cs typeface="Times New Roman" panose="02020603050405020304" pitchFamily="18" charset="0"/>
              </a:rPr>
              <a:t>   {                                                             </a:t>
            </a:r>
          </a:p>
          <a:p>
            <a:pPr eaLnBrk="1" hangingPunct="1">
              <a:spcBef>
                <a:spcPct val="20000"/>
              </a:spcBef>
            </a:pPr>
            <a:r>
              <a:rPr lang="en-US" altLang="zh-CN" sz="825">
                <a:solidFill>
                  <a:srgbClr val="5F5F5F"/>
                </a:solidFill>
                <a:latin typeface="Lucida Console" panose="020B0609040504020204" pitchFamily="49" charset="0"/>
                <a:cs typeface="Arial" panose="020B0604020202020204" pitchFamily="34" charset="0"/>
              </a:rPr>
              <a:t>45    </a:t>
            </a:r>
            <a:r>
              <a:rPr lang="en-US" altLang="zh-CN" sz="825">
                <a:solidFill>
                  <a:srgbClr val="000000"/>
                </a:solidFill>
                <a:latin typeface="Lucida Console" panose="020B0609040504020204" pitchFamily="49" charset="0"/>
                <a:cs typeface="Times New Roman" panose="02020603050405020304" pitchFamily="18" charset="0"/>
              </a:rPr>
              <a:t>      </a:t>
            </a:r>
            <a:r>
              <a:rPr lang="en-US" altLang="zh-CN" sz="825">
                <a:solidFill>
                  <a:srgbClr val="0000FF"/>
                </a:solidFill>
                <a:latin typeface="Lucida Console" panose="020B0609040504020204" pitchFamily="49" charset="0"/>
                <a:cs typeface="Times New Roman" panose="02020603050405020304" pitchFamily="18" charset="0"/>
              </a:rPr>
              <a:t>for</a:t>
            </a:r>
            <a:r>
              <a:rPr lang="en-US" altLang="zh-CN" sz="825">
                <a:solidFill>
                  <a:srgbClr val="000000"/>
                </a:solidFill>
                <a:latin typeface="Lucida Console" panose="020B0609040504020204" pitchFamily="49" charset="0"/>
                <a:cs typeface="Times New Roman" panose="02020603050405020304" pitchFamily="18" charset="0"/>
              </a:rPr>
              <a:t> ( </a:t>
            </a:r>
            <a:r>
              <a:rPr lang="en-US" altLang="zh-CN" sz="825">
                <a:solidFill>
                  <a:srgbClr val="0000FF"/>
                </a:solidFill>
                <a:latin typeface="Lucida Console" panose="020B0609040504020204" pitchFamily="49" charset="0"/>
                <a:cs typeface="Times New Roman" panose="02020603050405020304" pitchFamily="18" charset="0"/>
              </a:rPr>
              <a:t>int</a:t>
            </a:r>
            <a:r>
              <a:rPr lang="en-US" altLang="zh-CN" sz="825">
                <a:solidFill>
                  <a:srgbClr val="000000"/>
                </a:solidFill>
                <a:latin typeface="Lucida Console" panose="020B0609040504020204" pitchFamily="49" charset="0"/>
                <a:cs typeface="Times New Roman" panose="02020603050405020304" pitchFamily="18" charset="0"/>
              </a:rPr>
              <a:t> counter = </a:t>
            </a:r>
            <a:r>
              <a:rPr lang="en-US" altLang="zh-CN" sz="825">
                <a:solidFill>
                  <a:srgbClr val="0099FF"/>
                </a:solidFill>
                <a:latin typeface="Lucida Console" panose="020B0609040504020204" pitchFamily="49" charset="0"/>
                <a:cs typeface="Times New Roman" panose="02020603050405020304" pitchFamily="18" charset="0"/>
              </a:rPr>
              <a:t>0</a:t>
            </a:r>
            <a:r>
              <a:rPr lang="en-US" altLang="zh-CN" sz="825">
                <a:solidFill>
                  <a:srgbClr val="000000"/>
                </a:solidFill>
                <a:latin typeface="Lucida Console" panose="020B0609040504020204" pitchFamily="49" charset="0"/>
                <a:cs typeface="Times New Roman" panose="02020603050405020304" pitchFamily="18" charset="0"/>
              </a:rPr>
              <a:t>; counter &lt; array2.length; counter++ )</a:t>
            </a:r>
          </a:p>
          <a:p>
            <a:pPr eaLnBrk="1" hangingPunct="1">
              <a:spcBef>
                <a:spcPct val="20000"/>
              </a:spcBef>
            </a:pPr>
            <a:r>
              <a:rPr lang="en-US" altLang="zh-CN" sz="825">
                <a:solidFill>
                  <a:srgbClr val="5F5F5F"/>
                </a:solidFill>
                <a:latin typeface="Lucida Console" panose="020B0609040504020204" pitchFamily="49" charset="0"/>
                <a:cs typeface="Arial" panose="020B0604020202020204" pitchFamily="34" charset="0"/>
              </a:rPr>
              <a:t>46    </a:t>
            </a:r>
            <a:r>
              <a:rPr lang="en-US" altLang="zh-CN" sz="825">
                <a:solidFill>
                  <a:srgbClr val="000000"/>
                </a:solidFill>
                <a:latin typeface="Lucida Console" panose="020B0609040504020204" pitchFamily="49" charset="0"/>
                <a:cs typeface="Times New Roman" panose="02020603050405020304" pitchFamily="18" charset="0"/>
              </a:rPr>
              <a:t>         array2[ counter ] *= </a:t>
            </a:r>
            <a:r>
              <a:rPr lang="en-US" altLang="zh-CN" sz="825">
                <a:solidFill>
                  <a:srgbClr val="0099FF"/>
                </a:solidFill>
                <a:latin typeface="Lucida Console" panose="020B0609040504020204" pitchFamily="49" charset="0"/>
                <a:cs typeface="Times New Roman" panose="02020603050405020304" pitchFamily="18" charset="0"/>
              </a:rPr>
              <a:t>2</a:t>
            </a:r>
            <a:r>
              <a:rPr lang="en-US" altLang="zh-CN" sz="825">
                <a:solidFill>
                  <a:srgbClr val="000000"/>
                </a:solidFill>
                <a:latin typeface="Lucida Console" panose="020B0609040504020204" pitchFamily="49" charset="0"/>
                <a:cs typeface="Times New Roman" panose="02020603050405020304" pitchFamily="18" charset="0"/>
              </a:rPr>
              <a:t>;                                 </a:t>
            </a:r>
          </a:p>
          <a:p>
            <a:pPr eaLnBrk="1" hangingPunct="1">
              <a:spcBef>
                <a:spcPct val="20000"/>
              </a:spcBef>
            </a:pPr>
            <a:r>
              <a:rPr lang="en-US" altLang="zh-CN" sz="825">
                <a:solidFill>
                  <a:srgbClr val="5F5F5F"/>
                </a:solidFill>
                <a:latin typeface="Lucida Console" panose="020B0609040504020204" pitchFamily="49" charset="0"/>
                <a:cs typeface="Arial" panose="020B0604020202020204" pitchFamily="34" charset="0"/>
              </a:rPr>
              <a:t>47    </a:t>
            </a:r>
            <a:r>
              <a:rPr lang="en-US" altLang="zh-CN" sz="825">
                <a:solidFill>
                  <a:srgbClr val="000000"/>
                </a:solidFill>
                <a:latin typeface="Lucida Console" panose="020B0609040504020204" pitchFamily="49" charset="0"/>
                <a:cs typeface="Times New Roman" panose="02020603050405020304" pitchFamily="18" charset="0"/>
              </a:rPr>
              <a:t>   }                                                             </a:t>
            </a:r>
          </a:p>
          <a:p>
            <a:pPr eaLnBrk="1" hangingPunct="1">
              <a:spcBef>
                <a:spcPct val="20000"/>
              </a:spcBef>
            </a:pPr>
            <a:r>
              <a:rPr lang="en-US" altLang="zh-CN" sz="825">
                <a:solidFill>
                  <a:srgbClr val="5F5F5F"/>
                </a:solidFill>
                <a:latin typeface="Lucida Console" panose="020B0609040504020204" pitchFamily="49" charset="0"/>
                <a:cs typeface="Arial" panose="020B0604020202020204" pitchFamily="34" charset="0"/>
              </a:rPr>
              <a:t>48    </a:t>
            </a:r>
            <a:r>
              <a:rPr lang="en-US" altLang="zh-CN" sz="825">
                <a:solidFill>
                  <a:srgbClr val="000000"/>
                </a:solidFill>
                <a:latin typeface="Lucida Console" panose="020B0609040504020204" pitchFamily="49" charset="0"/>
                <a:cs typeface="Times New Roman" panose="02020603050405020304" pitchFamily="18" charset="0"/>
              </a:rPr>
              <a:t>   </a:t>
            </a:r>
          </a:p>
          <a:p>
            <a:pPr eaLnBrk="1" hangingPunct="1">
              <a:spcBef>
                <a:spcPct val="20000"/>
              </a:spcBef>
            </a:pPr>
            <a:r>
              <a:rPr lang="en-US" altLang="zh-CN" sz="825">
                <a:solidFill>
                  <a:srgbClr val="5F5F5F"/>
                </a:solidFill>
                <a:latin typeface="Lucida Console" panose="020B0609040504020204" pitchFamily="49" charset="0"/>
                <a:cs typeface="Arial" panose="020B0604020202020204" pitchFamily="34" charset="0"/>
              </a:rPr>
              <a:t>49    </a:t>
            </a:r>
            <a:r>
              <a:rPr lang="en-US" altLang="zh-CN" sz="825">
                <a:solidFill>
                  <a:srgbClr val="008000"/>
                </a:solidFill>
                <a:latin typeface="Lucida Console" panose="020B0609040504020204" pitchFamily="49" charset="0"/>
                <a:cs typeface="Times New Roman" panose="02020603050405020304" pitchFamily="18" charset="0"/>
              </a:rPr>
              <a:t>   // multiply argument by 2               </a:t>
            </a:r>
            <a:endParaRPr lang="en-US" altLang="zh-CN" sz="825">
              <a:solidFill>
                <a:srgbClr val="000000"/>
              </a:solidFill>
              <a:latin typeface="Lucida Console" panose="020B0609040504020204" pitchFamily="49" charset="0"/>
              <a:cs typeface="Times New Roman" panose="02020603050405020304" pitchFamily="18" charset="0"/>
            </a:endParaRPr>
          </a:p>
          <a:p>
            <a:pPr eaLnBrk="1" hangingPunct="1">
              <a:spcBef>
                <a:spcPct val="20000"/>
              </a:spcBef>
            </a:pPr>
            <a:r>
              <a:rPr lang="en-US" altLang="zh-CN" sz="825">
                <a:solidFill>
                  <a:srgbClr val="5F5F5F"/>
                </a:solidFill>
                <a:latin typeface="Lucida Console" panose="020B0609040504020204" pitchFamily="49" charset="0"/>
                <a:cs typeface="Arial" panose="020B0604020202020204" pitchFamily="34" charset="0"/>
              </a:rPr>
              <a:t>50    </a:t>
            </a:r>
            <a:r>
              <a:rPr lang="en-US" altLang="zh-CN" sz="825">
                <a:solidFill>
                  <a:srgbClr val="000000"/>
                </a:solidFill>
                <a:latin typeface="Lucida Console" panose="020B0609040504020204" pitchFamily="49" charset="0"/>
                <a:cs typeface="Times New Roman" panose="02020603050405020304" pitchFamily="18" charset="0"/>
              </a:rPr>
              <a:t>   </a:t>
            </a:r>
            <a:r>
              <a:rPr lang="en-US" altLang="zh-CN" sz="825">
                <a:solidFill>
                  <a:srgbClr val="0000FF"/>
                </a:solidFill>
                <a:latin typeface="Lucida Console" panose="020B0609040504020204" pitchFamily="49" charset="0"/>
                <a:cs typeface="Times New Roman" panose="02020603050405020304" pitchFamily="18" charset="0"/>
              </a:rPr>
              <a:t>public void</a:t>
            </a:r>
            <a:r>
              <a:rPr lang="en-US" altLang="zh-CN" sz="825">
                <a:solidFill>
                  <a:srgbClr val="000000"/>
                </a:solidFill>
                <a:latin typeface="Lucida Console" panose="020B0609040504020204" pitchFamily="49" charset="0"/>
                <a:cs typeface="Times New Roman" panose="02020603050405020304" pitchFamily="18" charset="0"/>
              </a:rPr>
              <a:t> modifyElement( </a:t>
            </a:r>
            <a:r>
              <a:rPr lang="en-US" altLang="zh-CN" sz="825">
                <a:solidFill>
                  <a:srgbClr val="0000FF"/>
                </a:solidFill>
                <a:latin typeface="Lucida Console" panose="020B0609040504020204" pitchFamily="49" charset="0"/>
                <a:cs typeface="Times New Roman" panose="02020603050405020304" pitchFamily="18" charset="0"/>
              </a:rPr>
              <a:t>int</a:t>
            </a:r>
            <a:r>
              <a:rPr lang="en-US" altLang="zh-CN" sz="825">
                <a:solidFill>
                  <a:srgbClr val="000000"/>
                </a:solidFill>
                <a:latin typeface="Lucida Console" panose="020B0609040504020204" pitchFamily="49" charset="0"/>
                <a:cs typeface="Times New Roman" panose="02020603050405020304" pitchFamily="18" charset="0"/>
              </a:rPr>
              <a:t> element )</a:t>
            </a:r>
          </a:p>
          <a:p>
            <a:pPr eaLnBrk="1" hangingPunct="1">
              <a:spcBef>
                <a:spcPct val="20000"/>
              </a:spcBef>
            </a:pPr>
            <a:r>
              <a:rPr lang="en-US" altLang="zh-CN" sz="825">
                <a:solidFill>
                  <a:srgbClr val="5F5F5F"/>
                </a:solidFill>
                <a:latin typeface="Lucida Console" panose="020B0609040504020204" pitchFamily="49" charset="0"/>
                <a:cs typeface="Arial" panose="020B0604020202020204" pitchFamily="34" charset="0"/>
              </a:rPr>
              <a:t>51    </a:t>
            </a:r>
            <a:r>
              <a:rPr lang="en-US" altLang="zh-CN" sz="825">
                <a:solidFill>
                  <a:srgbClr val="000000"/>
                </a:solidFill>
                <a:latin typeface="Lucida Console" panose="020B0609040504020204" pitchFamily="49" charset="0"/>
                <a:cs typeface="Times New Roman" panose="02020603050405020304" pitchFamily="18" charset="0"/>
              </a:rPr>
              <a:t>   {                                       </a:t>
            </a:r>
          </a:p>
          <a:p>
            <a:pPr eaLnBrk="1" hangingPunct="1">
              <a:spcBef>
                <a:spcPct val="20000"/>
              </a:spcBef>
            </a:pPr>
            <a:r>
              <a:rPr lang="en-US" altLang="zh-CN" sz="825">
                <a:solidFill>
                  <a:srgbClr val="5F5F5F"/>
                </a:solidFill>
                <a:latin typeface="Lucida Console" panose="020B0609040504020204" pitchFamily="49" charset="0"/>
                <a:cs typeface="Arial" panose="020B0604020202020204" pitchFamily="34" charset="0"/>
              </a:rPr>
              <a:t>52    </a:t>
            </a:r>
            <a:r>
              <a:rPr lang="en-US" altLang="zh-CN" sz="825">
                <a:solidFill>
                  <a:srgbClr val="000000"/>
                </a:solidFill>
                <a:latin typeface="Lucida Console" panose="020B0609040504020204" pitchFamily="49" charset="0"/>
                <a:cs typeface="Times New Roman" panose="02020603050405020304" pitchFamily="18" charset="0"/>
              </a:rPr>
              <a:t>      element *= </a:t>
            </a:r>
            <a:r>
              <a:rPr lang="en-US" altLang="zh-CN" sz="825">
                <a:solidFill>
                  <a:srgbClr val="0099FF"/>
                </a:solidFill>
                <a:latin typeface="Lucida Console" panose="020B0609040504020204" pitchFamily="49" charset="0"/>
                <a:cs typeface="Times New Roman" panose="02020603050405020304" pitchFamily="18" charset="0"/>
              </a:rPr>
              <a:t>2</a:t>
            </a:r>
            <a:r>
              <a:rPr lang="en-US" altLang="zh-CN" sz="825">
                <a:solidFill>
                  <a:srgbClr val="000000"/>
                </a:solidFill>
                <a:latin typeface="Lucida Console" panose="020B0609040504020204" pitchFamily="49" charset="0"/>
                <a:cs typeface="Times New Roman" panose="02020603050405020304" pitchFamily="18" charset="0"/>
              </a:rPr>
              <a:t>;                        </a:t>
            </a:r>
          </a:p>
          <a:p>
            <a:pPr eaLnBrk="1" hangingPunct="1">
              <a:spcBef>
                <a:spcPct val="20000"/>
              </a:spcBef>
            </a:pPr>
            <a:r>
              <a:rPr lang="en-US" altLang="zh-CN" sz="825">
                <a:solidFill>
                  <a:srgbClr val="5F5F5F"/>
                </a:solidFill>
                <a:latin typeface="Lucida Console" panose="020B0609040504020204" pitchFamily="49" charset="0"/>
                <a:cs typeface="Arial" panose="020B0604020202020204" pitchFamily="34" charset="0"/>
              </a:rPr>
              <a:t>53    </a:t>
            </a:r>
            <a:r>
              <a:rPr lang="en-US" altLang="zh-CN" sz="825">
                <a:solidFill>
                  <a:srgbClr val="000000"/>
                </a:solidFill>
                <a:latin typeface="Lucida Console" panose="020B0609040504020204" pitchFamily="49" charset="0"/>
                <a:cs typeface="Times New Roman" panose="02020603050405020304" pitchFamily="18" charset="0"/>
              </a:rPr>
              <a:t>   }                                       </a:t>
            </a:r>
          </a:p>
          <a:p>
            <a:pPr eaLnBrk="1" hangingPunct="1">
              <a:spcBef>
                <a:spcPct val="20000"/>
              </a:spcBef>
            </a:pPr>
            <a:r>
              <a:rPr lang="en-US" altLang="zh-CN" sz="825">
                <a:solidFill>
                  <a:srgbClr val="5F5F5F"/>
                </a:solidFill>
                <a:latin typeface="Lucida Console" panose="020B0609040504020204" pitchFamily="49" charset="0"/>
                <a:cs typeface="Arial" panose="020B0604020202020204" pitchFamily="34" charset="0"/>
              </a:rPr>
              <a:t>54    </a:t>
            </a:r>
            <a:r>
              <a:rPr lang="en-US" altLang="zh-CN" sz="825">
                <a:solidFill>
                  <a:srgbClr val="000000"/>
                </a:solidFill>
                <a:latin typeface="Lucida Console" panose="020B0609040504020204" pitchFamily="49" charset="0"/>
                <a:cs typeface="Times New Roman" panose="02020603050405020304" pitchFamily="18" charset="0"/>
              </a:rPr>
              <a:t>     </a:t>
            </a:r>
          </a:p>
          <a:p>
            <a:pPr eaLnBrk="1" hangingPunct="1">
              <a:spcBef>
                <a:spcPct val="20000"/>
              </a:spcBef>
            </a:pPr>
            <a:r>
              <a:rPr lang="en-US" altLang="zh-CN" sz="825">
                <a:solidFill>
                  <a:srgbClr val="5F5F5F"/>
                </a:solidFill>
                <a:latin typeface="Lucida Console" panose="020B0609040504020204" pitchFamily="49" charset="0"/>
                <a:cs typeface="Arial" panose="020B0604020202020204" pitchFamily="34" charset="0"/>
              </a:rPr>
              <a:t>55    </a:t>
            </a:r>
            <a:r>
              <a:rPr lang="en-US" altLang="zh-CN" sz="825">
                <a:solidFill>
                  <a:srgbClr val="000000"/>
                </a:solidFill>
                <a:latin typeface="Lucida Console" panose="020B0609040504020204" pitchFamily="49" charset="0"/>
                <a:cs typeface="Times New Roman" panose="02020603050405020304" pitchFamily="18" charset="0"/>
              </a:rPr>
              <a:t>} </a:t>
            </a:r>
            <a:r>
              <a:rPr lang="en-US" altLang="zh-CN" sz="825">
                <a:solidFill>
                  <a:srgbClr val="008000"/>
                </a:solidFill>
                <a:latin typeface="Lucida Console" panose="020B0609040504020204" pitchFamily="49" charset="0"/>
                <a:cs typeface="Times New Roman" panose="02020603050405020304" pitchFamily="18" charset="0"/>
              </a:rPr>
              <a:t>// end class PassArray</a:t>
            </a:r>
            <a:endParaRPr lang="en-US" altLang="zh-CN" sz="825">
              <a:solidFill>
                <a:srgbClr val="000000"/>
              </a:solidFill>
              <a:latin typeface="Lucida Console" panose="020B0609040504020204" pitchFamily="49" charset="0"/>
              <a:cs typeface="Times New Roman" panose="02020603050405020304" pitchFamily="18" charset="0"/>
            </a:endParaRPr>
          </a:p>
          <a:p>
            <a:pPr eaLnBrk="1" hangingPunct="1">
              <a:spcBef>
                <a:spcPct val="20000"/>
              </a:spcBef>
            </a:pPr>
            <a:endParaRPr lang="en-US" altLang="zh-CN" sz="825">
              <a:solidFill>
                <a:srgbClr val="FFFFFF"/>
              </a:solidFill>
              <a:latin typeface="Lucida Console" panose="020B0609040504020204" pitchFamily="49" charset="0"/>
            </a:endParaRPr>
          </a:p>
        </p:txBody>
      </p:sp>
      <p:grpSp>
        <p:nvGrpSpPr>
          <p:cNvPr id="582659" name="Group 3"/>
          <p:cNvGrpSpPr>
            <a:grpSpLocks/>
          </p:cNvGrpSpPr>
          <p:nvPr/>
        </p:nvGrpSpPr>
        <p:grpSpPr bwMode="auto">
          <a:xfrm>
            <a:off x="3771900" y="1314451"/>
            <a:ext cx="2400300" cy="646510"/>
            <a:chOff x="2304" y="288"/>
            <a:chExt cx="2016" cy="543"/>
          </a:xfrm>
        </p:grpSpPr>
        <p:sp>
          <p:nvSpPr>
            <p:cNvPr id="41997" name="Text Box 4"/>
            <p:cNvSpPr txBox="1">
              <a:spLocks noChangeArrowheads="1"/>
            </p:cNvSpPr>
            <p:nvPr/>
          </p:nvSpPr>
          <p:spPr bwMode="auto">
            <a:xfrm>
              <a:off x="2640" y="288"/>
              <a:ext cx="1680" cy="543"/>
            </a:xfrm>
            <a:prstGeom prst="rect">
              <a:avLst/>
            </a:prstGeom>
            <a:solidFill>
              <a:srgbClr val="99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a:spcBef>
                  <a:spcPct val="50000"/>
                </a:spcBef>
              </a:pPr>
              <a:r>
                <a:rPr lang="zh-CN" altLang="en-US" sz="1200" b="0">
                  <a:latin typeface="Times New Roman" panose="02020603050405020304" pitchFamily="18" charset="0"/>
                  <a:cs typeface="Times New Roman" panose="02020603050405020304" pitchFamily="18" charset="0"/>
                </a:rPr>
                <a:t>以传值方式传递数组元素</a:t>
              </a:r>
              <a:r>
                <a:rPr lang="en-US" altLang="zh-CN" sz="1200" b="0">
                  <a:latin typeface="Lucida Console" panose="020B0609040504020204" pitchFamily="49" charset="0"/>
                  <a:cs typeface="Times New Roman" panose="02020603050405020304" pitchFamily="18" charset="0"/>
                </a:rPr>
                <a:t>array[3]</a:t>
              </a:r>
              <a:r>
                <a:rPr lang="zh-CN" altLang="en-US" sz="1200" b="0">
                  <a:latin typeface="Times New Roman" panose="02020603050405020304" pitchFamily="18" charset="0"/>
                  <a:cs typeface="Times New Roman" panose="02020603050405020304" pitchFamily="18" charset="0"/>
                </a:rPr>
                <a:t>给方法 </a:t>
              </a:r>
              <a:r>
                <a:rPr lang="en-US" altLang="zh-CN" sz="1200" b="0">
                  <a:latin typeface="Lucida Console" panose="020B0609040504020204" pitchFamily="49" charset="0"/>
                  <a:cs typeface="Times New Roman" panose="02020603050405020304" pitchFamily="18" charset="0"/>
                </a:rPr>
                <a:t>modifyElement</a:t>
              </a:r>
              <a:r>
                <a:rPr lang="en-US" altLang="zh-CN" sz="1200" b="0">
                  <a:latin typeface="Times New Roman" panose="02020603050405020304" pitchFamily="18" charset="0"/>
                  <a:cs typeface="Times New Roman" panose="02020603050405020304" pitchFamily="18" charset="0"/>
                </a:rPr>
                <a:t> </a:t>
              </a:r>
            </a:p>
          </p:txBody>
        </p:sp>
        <p:sp>
          <p:nvSpPr>
            <p:cNvPr id="41998" name="Line 5"/>
            <p:cNvSpPr>
              <a:spLocks noChangeShapeType="1"/>
            </p:cNvSpPr>
            <p:nvPr/>
          </p:nvSpPr>
          <p:spPr bwMode="auto">
            <a:xfrm flipH="1" flipV="1">
              <a:off x="2304" y="288"/>
              <a:ext cx="336" cy="19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grpSp>
        <p:nvGrpSpPr>
          <p:cNvPr id="582662" name="Group 6"/>
          <p:cNvGrpSpPr>
            <a:grpSpLocks/>
          </p:cNvGrpSpPr>
          <p:nvPr/>
        </p:nvGrpSpPr>
        <p:grpSpPr bwMode="auto">
          <a:xfrm>
            <a:off x="4171950" y="1885950"/>
            <a:ext cx="2000250" cy="628650"/>
            <a:chOff x="2640" y="1296"/>
            <a:chExt cx="1680" cy="528"/>
          </a:xfrm>
        </p:grpSpPr>
        <p:sp>
          <p:nvSpPr>
            <p:cNvPr id="41995" name="Text Box 7"/>
            <p:cNvSpPr txBox="1">
              <a:spLocks noChangeArrowheads="1"/>
            </p:cNvSpPr>
            <p:nvPr/>
          </p:nvSpPr>
          <p:spPr bwMode="auto">
            <a:xfrm>
              <a:off x="2640" y="1296"/>
              <a:ext cx="1680" cy="388"/>
            </a:xfrm>
            <a:prstGeom prst="rect">
              <a:avLst/>
            </a:prstGeom>
            <a:solidFill>
              <a:srgbClr val="99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a:spcBef>
                  <a:spcPct val="50000"/>
                </a:spcBef>
              </a:pPr>
              <a:r>
                <a:rPr lang="zh-CN" altLang="en-US" sz="1200" b="0">
                  <a:latin typeface="Times New Roman" panose="02020603050405020304" pitchFamily="18" charset="0"/>
                  <a:cs typeface="Times New Roman" panose="02020603050405020304" pitchFamily="18" charset="0"/>
                </a:rPr>
                <a:t>方法 </a:t>
              </a:r>
              <a:r>
                <a:rPr lang="en-US" altLang="zh-CN" sz="1200" b="0">
                  <a:latin typeface="Lucida Console" panose="020B0609040504020204" pitchFamily="49" charset="0"/>
                  <a:cs typeface="Times New Roman" panose="02020603050405020304" pitchFamily="18" charset="0"/>
                </a:rPr>
                <a:t>modifyArray</a:t>
              </a:r>
              <a:r>
                <a:rPr lang="en-US" altLang="zh-CN" sz="1200" b="0">
                  <a:latin typeface="Times New Roman" panose="02020603050405020304" pitchFamily="18" charset="0"/>
                  <a:cs typeface="Times New Roman" panose="02020603050405020304" pitchFamily="18" charset="0"/>
                </a:rPr>
                <a:t> </a:t>
              </a:r>
              <a:r>
                <a:rPr lang="zh-CN" altLang="en-US" sz="1200" b="0">
                  <a:latin typeface="Times New Roman" panose="02020603050405020304" pitchFamily="18" charset="0"/>
                  <a:cs typeface="Times New Roman" panose="02020603050405020304" pitchFamily="18" charset="0"/>
                </a:rPr>
                <a:t>直接操作</a:t>
              </a:r>
              <a:r>
                <a:rPr lang="en-US" altLang="zh-CN" sz="1200" b="0">
                  <a:latin typeface="Times New Roman" panose="02020603050405020304" pitchFamily="18" charset="0"/>
                  <a:cs typeface="Times New Roman" panose="02020603050405020304" pitchFamily="18" charset="0"/>
                </a:rPr>
                <a:t>array</a:t>
              </a:r>
              <a:r>
                <a:rPr lang="zh-CN" altLang="en-US" sz="1200" b="0">
                  <a:latin typeface="Times New Roman" panose="02020603050405020304" pitchFamily="18" charset="0"/>
                  <a:cs typeface="Times New Roman" panose="02020603050405020304" pitchFamily="18" charset="0"/>
                </a:rPr>
                <a:t>数组</a:t>
              </a:r>
            </a:p>
          </p:txBody>
        </p:sp>
        <p:sp>
          <p:nvSpPr>
            <p:cNvPr id="41996" name="Line 8"/>
            <p:cNvSpPr>
              <a:spLocks noChangeShapeType="1"/>
            </p:cNvSpPr>
            <p:nvPr/>
          </p:nvSpPr>
          <p:spPr bwMode="auto">
            <a:xfrm flipH="1">
              <a:off x="2736" y="1680"/>
              <a:ext cx="768" cy="14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grpSp>
        <p:nvGrpSpPr>
          <p:cNvPr id="582665" name="Group 9"/>
          <p:cNvGrpSpPr>
            <a:grpSpLocks/>
          </p:cNvGrpSpPr>
          <p:nvPr/>
        </p:nvGrpSpPr>
        <p:grpSpPr bwMode="auto">
          <a:xfrm>
            <a:off x="4842273" y="2950369"/>
            <a:ext cx="2591990" cy="571500"/>
            <a:chOff x="2496" y="2160"/>
            <a:chExt cx="1872" cy="480"/>
          </a:xfrm>
        </p:grpSpPr>
        <p:sp>
          <p:nvSpPr>
            <p:cNvPr id="41993" name="Text Box 10"/>
            <p:cNvSpPr txBox="1">
              <a:spLocks noChangeArrowheads="1"/>
            </p:cNvSpPr>
            <p:nvPr/>
          </p:nvSpPr>
          <p:spPr bwMode="auto">
            <a:xfrm>
              <a:off x="2496" y="2160"/>
              <a:ext cx="1872" cy="388"/>
            </a:xfrm>
            <a:prstGeom prst="rect">
              <a:avLst/>
            </a:prstGeom>
            <a:solidFill>
              <a:srgbClr val="99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a:spcBef>
                  <a:spcPct val="50000"/>
                </a:spcBef>
              </a:pPr>
              <a:r>
                <a:rPr lang="zh-CN" altLang="en-US" sz="1200" b="0">
                  <a:latin typeface="Times New Roman" panose="02020603050405020304" pitchFamily="18" charset="0"/>
                  <a:cs typeface="Times New Roman" panose="02020603050405020304" pitchFamily="18" charset="0"/>
                </a:rPr>
                <a:t>方法 </a:t>
              </a:r>
              <a:r>
                <a:rPr lang="en-US" altLang="zh-CN" sz="1200" b="0">
                  <a:latin typeface="Lucida Console" panose="020B0609040504020204" pitchFamily="49" charset="0"/>
                  <a:cs typeface="Times New Roman" panose="02020603050405020304" pitchFamily="18" charset="0"/>
                </a:rPr>
                <a:t>modifyElement</a:t>
              </a:r>
              <a:r>
                <a:rPr lang="en-US" altLang="zh-CN" sz="1200" b="0">
                  <a:latin typeface="Times New Roman" panose="02020603050405020304" pitchFamily="18" charset="0"/>
                  <a:cs typeface="Times New Roman" panose="02020603050405020304" pitchFamily="18" charset="0"/>
                </a:rPr>
                <a:t> </a:t>
              </a:r>
              <a:r>
                <a:rPr lang="zh-CN" altLang="en-US" sz="1200" b="0">
                  <a:latin typeface="Times New Roman" panose="02020603050405020304" pitchFamily="18" charset="0"/>
                  <a:cs typeface="Times New Roman" panose="02020603050405020304" pitchFamily="18" charset="0"/>
                </a:rPr>
                <a:t>只是操作地是基本数据类型</a:t>
              </a:r>
              <a:r>
                <a:rPr lang="en-US" altLang="zh-CN" sz="1200" b="0">
                  <a:latin typeface="Times New Roman" panose="02020603050405020304" pitchFamily="18" charset="0"/>
                  <a:cs typeface="Times New Roman" panose="02020603050405020304" pitchFamily="18" charset="0"/>
                </a:rPr>
                <a:t>array[3]</a:t>
              </a:r>
              <a:r>
                <a:rPr lang="zh-CN" altLang="en-US" sz="1200" b="0">
                  <a:latin typeface="Times New Roman" panose="02020603050405020304" pitchFamily="18" charset="0"/>
                  <a:cs typeface="Times New Roman" panose="02020603050405020304" pitchFamily="18" charset="0"/>
                </a:rPr>
                <a:t>的拷贝</a:t>
              </a:r>
            </a:p>
          </p:txBody>
        </p:sp>
        <p:sp>
          <p:nvSpPr>
            <p:cNvPr id="41994" name="Line 11"/>
            <p:cNvSpPr>
              <a:spLocks noChangeShapeType="1"/>
            </p:cNvSpPr>
            <p:nvPr/>
          </p:nvSpPr>
          <p:spPr bwMode="auto">
            <a:xfrm flipH="1">
              <a:off x="2784" y="2544"/>
              <a:ext cx="768" cy="9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grpSp>
        <p:nvGrpSpPr>
          <p:cNvPr id="582668" name="Group 12"/>
          <p:cNvGrpSpPr>
            <a:grpSpLocks/>
          </p:cNvGrpSpPr>
          <p:nvPr/>
        </p:nvGrpSpPr>
        <p:grpSpPr bwMode="auto">
          <a:xfrm>
            <a:off x="2857500" y="3886201"/>
            <a:ext cx="3429000" cy="391716"/>
            <a:chOff x="1440" y="2880"/>
            <a:chExt cx="2880" cy="329"/>
          </a:xfrm>
        </p:grpSpPr>
        <p:sp>
          <p:nvSpPr>
            <p:cNvPr id="41991" name="Text Box 13"/>
            <p:cNvSpPr txBox="1">
              <a:spLocks noChangeArrowheads="1"/>
            </p:cNvSpPr>
            <p:nvPr/>
          </p:nvSpPr>
          <p:spPr bwMode="auto">
            <a:xfrm>
              <a:off x="2112" y="2976"/>
              <a:ext cx="2208" cy="233"/>
            </a:xfrm>
            <a:prstGeom prst="rect">
              <a:avLst/>
            </a:prstGeom>
            <a:solidFill>
              <a:srgbClr val="99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a:spcBef>
                  <a:spcPct val="50000"/>
                </a:spcBef>
              </a:pPr>
              <a:r>
                <a:rPr lang="zh-CN" altLang="en-US" sz="1200" b="0">
                  <a:latin typeface="Times New Roman" panose="02020603050405020304" pitchFamily="18" charset="0"/>
                  <a:cs typeface="Times New Roman" panose="02020603050405020304" pitchFamily="18" charset="0"/>
                </a:rPr>
                <a:t>原来的基本类型数据没有被修改</a:t>
              </a:r>
            </a:p>
          </p:txBody>
        </p:sp>
        <p:sp>
          <p:nvSpPr>
            <p:cNvPr id="41992" name="Line 14"/>
            <p:cNvSpPr>
              <a:spLocks noChangeShapeType="1"/>
            </p:cNvSpPr>
            <p:nvPr/>
          </p:nvSpPr>
          <p:spPr bwMode="auto">
            <a:xfrm flipH="1" flipV="1">
              <a:off x="1440" y="2880"/>
              <a:ext cx="672" cy="19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spTree>
    <p:extLst>
      <p:ext uri="{BB962C8B-B14F-4D97-AF65-F5344CB8AC3E}">
        <p14:creationId xmlns:p14="http://schemas.microsoft.com/office/powerpoint/2010/main" val="30230559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5" presetClass="entr" presetSubtype="0" fill="hold" grpId="0" nodeType="clickEffect">
                                  <p:stCondLst>
                                    <p:cond delay="0"/>
                                  </p:stCondLst>
                                  <p:childTnLst>
                                    <p:set>
                                      <p:cBhvr>
                                        <p:cTn id="6" dur="1" fill="hold">
                                          <p:stCondLst>
                                            <p:cond delay="0"/>
                                          </p:stCondLst>
                                        </p:cTn>
                                        <p:tgtEl>
                                          <p:spTgt spid="582658"/>
                                        </p:tgtEl>
                                        <p:attrNameLst>
                                          <p:attrName>style.visibility</p:attrName>
                                        </p:attrNameLst>
                                      </p:cBhvr>
                                      <p:to>
                                        <p:strVal val="visible"/>
                                      </p:to>
                                    </p:set>
                                    <p:anim calcmode="lin" valueType="num">
                                      <p:cBhvr>
                                        <p:cTn id="7" dur="1000" fill="hold"/>
                                        <p:tgtEl>
                                          <p:spTgt spid="582658"/>
                                        </p:tgtEl>
                                        <p:attrNameLst>
                                          <p:attrName>ppt_w</p:attrName>
                                        </p:attrNameLst>
                                      </p:cBhvr>
                                      <p:tavLst>
                                        <p:tav tm="0">
                                          <p:val>
                                            <p:fltVal val="0"/>
                                          </p:val>
                                        </p:tav>
                                        <p:tav tm="100000">
                                          <p:val>
                                            <p:strVal val="#ppt_w"/>
                                          </p:val>
                                        </p:tav>
                                      </p:tavLst>
                                    </p:anim>
                                    <p:anim calcmode="lin" valueType="num">
                                      <p:cBhvr>
                                        <p:cTn id="8" dur="1000" fill="hold"/>
                                        <p:tgtEl>
                                          <p:spTgt spid="582658"/>
                                        </p:tgtEl>
                                        <p:attrNameLst>
                                          <p:attrName>ppt_h</p:attrName>
                                        </p:attrNameLst>
                                      </p:cBhvr>
                                      <p:tavLst>
                                        <p:tav tm="0">
                                          <p:val>
                                            <p:fltVal val="0"/>
                                          </p:val>
                                        </p:tav>
                                        <p:tav tm="100000">
                                          <p:val>
                                            <p:strVal val="#ppt_h"/>
                                          </p:val>
                                        </p:tav>
                                      </p:tavLst>
                                    </p:anim>
                                    <p:anim calcmode="lin" valueType="num">
                                      <p:cBhvr>
                                        <p:cTn id="9" dur="1000" fill="hold"/>
                                        <p:tgtEl>
                                          <p:spTgt spid="582658"/>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582658"/>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582659"/>
                                        </p:tgtEl>
                                        <p:attrNameLst>
                                          <p:attrName>style.visibility</p:attrName>
                                        </p:attrNameLst>
                                      </p:cBhvr>
                                      <p:to>
                                        <p:strVal val="visible"/>
                                      </p:to>
                                    </p:set>
                                  </p:childTnLst>
                                  <p:subTnLst>
                                    <p:set>
                                      <p:cBhvr override="childStyle">
                                        <p:cTn dur="1" fill="hold" display="0" masterRel="nextClick" afterEffect="1"/>
                                        <p:tgtEl>
                                          <p:spTgt spid="582659"/>
                                        </p:tgtEl>
                                        <p:attrNameLst>
                                          <p:attrName>style.visibility</p:attrName>
                                        </p:attrNameLst>
                                      </p:cBhvr>
                                      <p:to>
                                        <p:strVal val="hidden"/>
                                      </p:to>
                                    </p:set>
                                  </p:sub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582662"/>
                                        </p:tgtEl>
                                        <p:attrNameLst>
                                          <p:attrName>style.visibility</p:attrName>
                                        </p:attrNameLst>
                                      </p:cBhvr>
                                      <p:to>
                                        <p:strVal val="visible"/>
                                      </p:to>
                                    </p:set>
                                  </p:childTnLst>
                                  <p:subTnLst>
                                    <p:set>
                                      <p:cBhvr override="childStyle">
                                        <p:cTn dur="1" fill="hold" display="0" masterRel="nextClick" afterEffect="1"/>
                                        <p:tgtEl>
                                          <p:spTgt spid="582662"/>
                                        </p:tgtEl>
                                        <p:attrNameLst>
                                          <p:attrName>style.visibility</p:attrName>
                                        </p:attrNameLst>
                                      </p:cBhvr>
                                      <p:to>
                                        <p:strVal val="hidden"/>
                                      </p:to>
                                    </p:set>
                                  </p:sub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499"/>
                                          </p:stCondLst>
                                        </p:cTn>
                                        <p:tgtEl>
                                          <p:spTgt spid="582665"/>
                                        </p:tgtEl>
                                        <p:attrNameLst>
                                          <p:attrName>style.visibility</p:attrName>
                                        </p:attrNameLst>
                                      </p:cBhvr>
                                      <p:to>
                                        <p:strVal val="visible"/>
                                      </p:to>
                                    </p:set>
                                  </p:childTnLst>
                                  <p:subTnLst>
                                    <p:set>
                                      <p:cBhvr override="childStyle">
                                        <p:cTn dur="1" fill="hold" display="0" masterRel="nextClick" afterEffect="1"/>
                                        <p:tgtEl>
                                          <p:spTgt spid="582665"/>
                                        </p:tgtEl>
                                        <p:attrNameLst>
                                          <p:attrName>style.visibility</p:attrName>
                                        </p:attrNameLst>
                                      </p:cBhvr>
                                      <p:to>
                                        <p:strVal val="hidden"/>
                                      </p:to>
                                    </p:set>
                                  </p:sub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499"/>
                                          </p:stCondLst>
                                        </p:cTn>
                                        <p:tgtEl>
                                          <p:spTgt spid="582668"/>
                                        </p:tgtEl>
                                        <p:attrNameLst>
                                          <p:attrName>style.visibility</p:attrName>
                                        </p:attrNameLst>
                                      </p:cBhvr>
                                      <p:to>
                                        <p:strVal val="visible"/>
                                      </p:to>
                                    </p:set>
                                  </p:childTnLst>
                                  <p:subTnLst>
                                    <p:set>
                                      <p:cBhvr override="childStyle">
                                        <p:cTn dur="1" fill="hold" display="0" masterRel="nextClick" afterEffect="1"/>
                                        <p:tgtEl>
                                          <p:spTgt spid="582668"/>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2658"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灯片编号占位符 3"/>
          <p:cNvSpPr>
            <a:spLocks noGrp="1"/>
          </p:cNvSpPr>
          <p:nvPr>
            <p:ph type="sldNum" sz="quarter" idx="10"/>
          </p:nvPr>
        </p:nvSpPr>
        <p:spPr>
          <a:noFill/>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557213" indent="-214313" eaLnBrk="0" hangingPunct="0">
              <a:defRPr>
                <a:solidFill>
                  <a:schemeClr val="tx1"/>
                </a:solidFill>
                <a:latin typeface="Arial" panose="020B0604020202020204" pitchFamily="34" charset="0"/>
                <a:ea typeface="宋体" panose="02010600030101010101" pitchFamily="2" charset="-122"/>
              </a:defRPr>
            </a:lvl2pPr>
            <a:lvl3pPr marL="857250" indent="-171450" eaLnBrk="0" hangingPunct="0">
              <a:defRPr>
                <a:solidFill>
                  <a:schemeClr val="tx1"/>
                </a:solidFill>
                <a:latin typeface="Arial" panose="020B0604020202020204" pitchFamily="34" charset="0"/>
                <a:ea typeface="宋体" panose="02010600030101010101" pitchFamily="2" charset="-122"/>
              </a:defRPr>
            </a:lvl3pPr>
            <a:lvl4pPr marL="1200150" indent="-171450" eaLnBrk="0" hangingPunct="0">
              <a:defRPr>
                <a:solidFill>
                  <a:schemeClr val="tx1"/>
                </a:solidFill>
                <a:latin typeface="Arial" panose="020B0604020202020204" pitchFamily="34" charset="0"/>
                <a:ea typeface="宋体" panose="02010600030101010101" pitchFamily="2" charset="-122"/>
              </a:defRPr>
            </a:lvl4pPr>
            <a:lvl5pPr marL="1543050" indent="-171450" eaLnBrk="0" hangingPunct="0">
              <a:defRPr>
                <a:solidFill>
                  <a:schemeClr val="tx1"/>
                </a:solidFill>
                <a:latin typeface="Arial" panose="020B0604020202020204" pitchFamily="34" charset="0"/>
                <a:ea typeface="宋体" panose="02010600030101010101" pitchFamily="2" charset="-122"/>
              </a:defRPr>
            </a:lvl5pPr>
            <a:lvl6pPr marL="1885950" indent="-17145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228850" indent="-17145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2571750" indent="-17145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2914650" indent="-17145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D3B79B67-24CA-4AD2-9104-FB660B3B9BD3}" type="slidenum">
              <a:rPr lang="en-US" altLang="zh-CN">
                <a:solidFill>
                  <a:srgbClr val="66FFFF"/>
                </a:solidFill>
                <a:latin typeface="Courier New" panose="02070309020205020404" pitchFamily="49" charset="0"/>
              </a:rPr>
              <a:pPr eaLnBrk="1" hangingPunct="1"/>
              <a:t>4</a:t>
            </a:fld>
            <a:endParaRPr lang="en-US" altLang="zh-CN">
              <a:solidFill>
                <a:srgbClr val="66FFFF"/>
              </a:solidFill>
              <a:latin typeface="Courier New" panose="02070309020205020404" pitchFamily="49" charset="0"/>
            </a:endParaRPr>
          </a:p>
        </p:txBody>
      </p:sp>
      <p:sp>
        <p:nvSpPr>
          <p:cNvPr id="28675" name="Rectangle 2"/>
          <p:cNvSpPr>
            <a:spLocks noGrp="1" noChangeArrowheads="1"/>
          </p:cNvSpPr>
          <p:nvPr>
            <p:ph type="title"/>
          </p:nvPr>
        </p:nvSpPr>
        <p:spPr/>
        <p:txBody>
          <a:bodyPr/>
          <a:lstStyle/>
          <a:p>
            <a:pPr eaLnBrk="1" hangingPunct="1"/>
            <a:r>
              <a:rPr lang="zh-CN" altLang="en-US" sz="2100"/>
              <a:t>类和类之间的关系</a:t>
            </a:r>
          </a:p>
        </p:txBody>
      </p:sp>
      <p:sp>
        <p:nvSpPr>
          <p:cNvPr id="28676" name="Rectangle 3"/>
          <p:cNvSpPr>
            <a:spLocks noGrp="1" noChangeArrowheads="1"/>
          </p:cNvSpPr>
          <p:nvPr>
            <p:ph type="body" idx="1"/>
          </p:nvPr>
        </p:nvSpPr>
        <p:spPr/>
        <p:txBody>
          <a:bodyPr/>
          <a:lstStyle/>
          <a:p>
            <a:pPr lvl="1" eaLnBrk="1" hangingPunct="1"/>
            <a:r>
              <a:rPr lang="zh-CN" altLang="en-US" sz="2000" dirty="0" smtClean="0"/>
              <a:t>聚合</a:t>
            </a:r>
            <a:r>
              <a:rPr lang="en-US" altLang="zh-CN" sz="2000" dirty="0" smtClean="0"/>
              <a:t>(Aggregation)</a:t>
            </a:r>
            <a:r>
              <a:rPr lang="zh-CN" altLang="en-US" sz="2000" dirty="0" smtClean="0"/>
              <a:t>关系</a:t>
            </a:r>
            <a:r>
              <a:rPr lang="en-US" altLang="zh-CN" sz="2000" dirty="0" smtClean="0"/>
              <a:t>(has-a)</a:t>
            </a:r>
          </a:p>
          <a:p>
            <a:pPr lvl="2" eaLnBrk="1" hangingPunct="1"/>
            <a:r>
              <a:rPr lang="zh-CN" altLang="en-US" sz="1800" dirty="0" smtClean="0"/>
              <a:t>是关联关系的一种，是强的关联关系。指的是整体与部分的关系。例如，汽车类与引擎类、轮胎类，以 及其它的零件类之间的关系便整体和个体的关系。</a:t>
            </a:r>
          </a:p>
          <a:p>
            <a:pPr lvl="2" eaLnBrk="1" hangingPunct="1"/>
            <a:r>
              <a:rPr lang="zh-CN" altLang="en-US" sz="1800" dirty="0" smtClean="0"/>
              <a:t>例如一个 航母编队包括海空母舰、驱护舰艇、舰载飞机及核动力攻击潜艇等。需求描述中“包含”、“组成”、“分为</a:t>
            </a:r>
            <a:r>
              <a:rPr lang="en-US" altLang="zh-CN" sz="1800" dirty="0" smtClean="0"/>
              <a:t>…</a:t>
            </a:r>
            <a:r>
              <a:rPr lang="zh-CN" altLang="en-US" sz="1800" dirty="0" smtClean="0"/>
              <a:t>部分”等词常意味着聚合关系。</a:t>
            </a:r>
          </a:p>
          <a:p>
            <a:pPr lvl="2" eaLnBrk="1" hangingPunct="1"/>
            <a:r>
              <a:rPr lang="zh-CN" altLang="en-US" sz="1800" dirty="0" smtClean="0"/>
              <a:t>它是关联关系一种，聚合关系也是通过实例变量实现的。但是关联关系所涉及的两个类是处在同一层次上的，而在聚 合关系中，两个类是处在不平等层次上的，一个代表整体，另一个代表部分。</a:t>
            </a:r>
            <a:r>
              <a:rPr lang="zh-CN" altLang="en-US" dirty="0" smtClean="0"/>
              <a:t> </a:t>
            </a:r>
          </a:p>
        </p:txBody>
      </p:sp>
      <p:pic>
        <p:nvPicPr>
          <p:cNvPr id="51814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93780" y="123478"/>
            <a:ext cx="2671763" cy="14466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46565003"/>
      </p:ext>
    </p:extLst>
  </p:cSld>
  <p:clrMapOvr>
    <a:masterClrMapping/>
  </p:clrMapOvr>
  <p:transition spd="slow">
    <p:fade thruBlk="1"/>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518148"/>
                                        </p:tgtEl>
                                        <p:attrNameLst>
                                          <p:attrName>style.visibility</p:attrName>
                                        </p:attrNameLst>
                                      </p:cBhvr>
                                      <p:to>
                                        <p:strVal val="visible"/>
                                      </p:to>
                                    </p:set>
                                    <p:animEffect transition="in" filter="fade">
                                      <p:cBhvr>
                                        <p:cTn id="7" dur="2000"/>
                                        <p:tgtEl>
                                          <p:spTgt spid="5181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灯片编号占位符 1"/>
          <p:cNvSpPr>
            <a:spLocks noGrp="1"/>
          </p:cNvSpPr>
          <p:nvPr>
            <p:ph type="sldNum" sz="quarter" idx="10"/>
          </p:nvPr>
        </p:nvSpPr>
        <p:spPr>
          <a:noFill/>
        </p:spPr>
        <p:txBody>
          <a:bodyPr/>
          <a:lstStyle>
            <a:lvl1pPr eaLnBrk="0" hangingPunct="0">
              <a:defRPr b="1">
                <a:solidFill>
                  <a:schemeClr val="tx1"/>
                </a:solidFill>
                <a:latin typeface="Arial" panose="020B0604020202020204" pitchFamily="34" charset="0"/>
                <a:ea typeface="宋体" panose="02010600030101010101" pitchFamily="2" charset="-122"/>
              </a:defRPr>
            </a:lvl1pPr>
            <a:lvl2pPr marL="557213" indent="-214313" eaLnBrk="0" hangingPunct="0">
              <a:defRPr b="1">
                <a:solidFill>
                  <a:schemeClr val="tx1"/>
                </a:solidFill>
                <a:latin typeface="Arial" panose="020B0604020202020204" pitchFamily="34" charset="0"/>
                <a:ea typeface="宋体" panose="02010600030101010101" pitchFamily="2" charset="-122"/>
              </a:defRPr>
            </a:lvl2pPr>
            <a:lvl3pPr marL="857250" indent="-171450" eaLnBrk="0" hangingPunct="0">
              <a:defRPr b="1">
                <a:solidFill>
                  <a:schemeClr val="tx1"/>
                </a:solidFill>
                <a:latin typeface="Arial" panose="020B0604020202020204" pitchFamily="34" charset="0"/>
                <a:ea typeface="宋体" panose="02010600030101010101" pitchFamily="2" charset="-122"/>
              </a:defRPr>
            </a:lvl3pPr>
            <a:lvl4pPr marL="1200150" indent="-171450" eaLnBrk="0" hangingPunct="0">
              <a:defRPr b="1">
                <a:solidFill>
                  <a:schemeClr val="tx1"/>
                </a:solidFill>
                <a:latin typeface="Arial" panose="020B0604020202020204" pitchFamily="34" charset="0"/>
                <a:ea typeface="宋体" panose="02010600030101010101" pitchFamily="2" charset="-122"/>
              </a:defRPr>
            </a:lvl4pPr>
            <a:lvl5pPr marL="1543050" indent="-171450" eaLnBrk="0" hangingPunct="0">
              <a:defRPr b="1">
                <a:solidFill>
                  <a:schemeClr val="tx1"/>
                </a:solidFill>
                <a:latin typeface="Arial" panose="020B0604020202020204" pitchFamily="34" charset="0"/>
                <a:ea typeface="宋体" panose="02010600030101010101" pitchFamily="2" charset="-122"/>
              </a:defRPr>
            </a:lvl5pPr>
            <a:lvl6pPr marL="1885950" indent="-17145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228850" indent="-17145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2571750" indent="-17145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2914650" indent="-17145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fld id="{1AFFC3A3-415D-47AF-9C25-82406728359A}" type="slidenum">
              <a:rPr lang="en-US" altLang="zh-CN" b="0">
                <a:solidFill>
                  <a:srgbClr val="66FFFF"/>
                </a:solidFill>
                <a:latin typeface="Courier New" panose="02070309020205020404" pitchFamily="49" charset="0"/>
              </a:rPr>
              <a:pPr eaLnBrk="1" hangingPunct="1"/>
              <a:t>40</a:t>
            </a:fld>
            <a:endParaRPr lang="en-US" altLang="zh-CN" b="0">
              <a:solidFill>
                <a:srgbClr val="66FFFF"/>
              </a:solidFill>
              <a:latin typeface="Courier New" panose="02070309020205020404" pitchFamily="49" charset="0"/>
            </a:endParaRPr>
          </a:p>
        </p:txBody>
      </p:sp>
      <p:pic>
        <p:nvPicPr>
          <p:cNvPr id="583682" name="Picture 2" descr="resul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09738" y="735807"/>
            <a:ext cx="2571750" cy="19788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83683" name="Group 3"/>
          <p:cNvGrpSpPr>
            <a:grpSpLocks/>
          </p:cNvGrpSpPr>
          <p:nvPr/>
        </p:nvGrpSpPr>
        <p:grpSpPr bwMode="auto">
          <a:xfrm>
            <a:off x="2465785" y="1168004"/>
            <a:ext cx="3486150" cy="628650"/>
            <a:chOff x="1584" y="2928"/>
            <a:chExt cx="2928" cy="528"/>
          </a:xfrm>
        </p:grpSpPr>
        <p:sp>
          <p:nvSpPr>
            <p:cNvPr id="43017" name="Text Box 4"/>
            <p:cNvSpPr txBox="1">
              <a:spLocks noChangeArrowheads="1"/>
            </p:cNvSpPr>
            <p:nvPr/>
          </p:nvSpPr>
          <p:spPr bwMode="auto">
            <a:xfrm>
              <a:off x="2688" y="2928"/>
              <a:ext cx="1824" cy="388"/>
            </a:xfrm>
            <a:prstGeom prst="rect">
              <a:avLst/>
            </a:prstGeom>
            <a:solidFill>
              <a:srgbClr val="99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a:spcBef>
                  <a:spcPct val="50000"/>
                </a:spcBef>
              </a:pPr>
              <a:r>
                <a:rPr lang="en-US" altLang="zh-CN" sz="1200" b="0">
                  <a:latin typeface="Times New Roman" panose="02020603050405020304" pitchFamily="18" charset="0"/>
                  <a:cs typeface="Times New Roman" panose="02020603050405020304" pitchFamily="18" charset="0"/>
                </a:rPr>
                <a:t>The object passed-by-reference is modified</a:t>
              </a:r>
            </a:p>
          </p:txBody>
        </p:sp>
        <p:sp>
          <p:nvSpPr>
            <p:cNvPr id="43018" name="Line 5"/>
            <p:cNvSpPr>
              <a:spLocks noChangeShapeType="1"/>
            </p:cNvSpPr>
            <p:nvPr/>
          </p:nvSpPr>
          <p:spPr bwMode="auto">
            <a:xfrm flipH="1">
              <a:off x="1584" y="3120"/>
              <a:ext cx="1104" cy="4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43019" name="Line 6"/>
            <p:cNvSpPr>
              <a:spLocks noChangeShapeType="1"/>
            </p:cNvSpPr>
            <p:nvPr/>
          </p:nvSpPr>
          <p:spPr bwMode="auto">
            <a:xfrm flipH="1">
              <a:off x="1632" y="3120"/>
              <a:ext cx="1056" cy="33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grpSp>
        <p:nvGrpSpPr>
          <p:cNvPr id="583687" name="Group 7"/>
          <p:cNvGrpSpPr>
            <a:grpSpLocks/>
          </p:cNvGrpSpPr>
          <p:nvPr/>
        </p:nvGrpSpPr>
        <p:grpSpPr bwMode="auto">
          <a:xfrm>
            <a:off x="3437335" y="2193139"/>
            <a:ext cx="2743200" cy="461963"/>
            <a:chOff x="2064" y="3744"/>
            <a:chExt cx="2304" cy="388"/>
          </a:xfrm>
        </p:grpSpPr>
        <p:sp>
          <p:nvSpPr>
            <p:cNvPr id="43014" name="Text Box 8"/>
            <p:cNvSpPr txBox="1">
              <a:spLocks noChangeArrowheads="1"/>
            </p:cNvSpPr>
            <p:nvPr/>
          </p:nvSpPr>
          <p:spPr bwMode="auto">
            <a:xfrm>
              <a:off x="2592" y="3744"/>
              <a:ext cx="1776" cy="388"/>
            </a:xfrm>
            <a:prstGeom prst="rect">
              <a:avLst/>
            </a:prstGeom>
            <a:solidFill>
              <a:srgbClr val="99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a:spcBef>
                  <a:spcPct val="50000"/>
                </a:spcBef>
              </a:pPr>
              <a:r>
                <a:rPr lang="en-US" altLang="zh-CN" sz="1200" b="0">
                  <a:latin typeface="Times New Roman" panose="02020603050405020304" pitchFamily="18" charset="0"/>
                  <a:cs typeface="Times New Roman" panose="02020603050405020304" pitchFamily="18" charset="0"/>
                </a:rPr>
                <a:t>The primitive passed-by-value is unmodified</a:t>
              </a:r>
            </a:p>
          </p:txBody>
        </p:sp>
        <p:sp>
          <p:nvSpPr>
            <p:cNvPr id="43015" name="Line 9"/>
            <p:cNvSpPr>
              <a:spLocks noChangeShapeType="1"/>
            </p:cNvSpPr>
            <p:nvPr/>
          </p:nvSpPr>
          <p:spPr bwMode="auto">
            <a:xfrm flipH="1" flipV="1">
              <a:off x="2160" y="3744"/>
              <a:ext cx="432" cy="19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43016" name="Line 10"/>
            <p:cNvSpPr>
              <a:spLocks noChangeShapeType="1"/>
            </p:cNvSpPr>
            <p:nvPr/>
          </p:nvSpPr>
          <p:spPr bwMode="auto">
            <a:xfrm flipH="1" flipV="1">
              <a:off x="2064" y="3840"/>
              <a:ext cx="528" cy="9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spTree>
    <p:extLst>
      <p:ext uri="{BB962C8B-B14F-4D97-AF65-F5344CB8AC3E}">
        <p14:creationId xmlns:p14="http://schemas.microsoft.com/office/powerpoint/2010/main" val="26404747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583682"/>
                                        </p:tgtEl>
                                        <p:attrNameLst>
                                          <p:attrName>style.visibility</p:attrName>
                                        </p:attrNameLst>
                                      </p:cBhvr>
                                      <p:to>
                                        <p:strVal val="visible"/>
                                      </p:to>
                                    </p:set>
                                    <p:animEffect transition="in" filter="fade">
                                      <p:cBhvr>
                                        <p:cTn id="7" dur="2000"/>
                                        <p:tgtEl>
                                          <p:spTgt spid="58368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nodeType="clickEffect">
                                  <p:stCondLst>
                                    <p:cond delay="0"/>
                                  </p:stCondLst>
                                  <p:childTnLst>
                                    <p:set>
                                      <p:cBhvr>
                                        <p:cTn id="11" dur="1" fill="hold">
                                          <p:stCondLst>
                                            <p:cond delay="499"/>
                                          </p:stCondLst>
                                        </p:cTn>
                                        <p:tgtEl>
                                          <p:spTgt spid="583683"/>
                                        </p:tgtEl>
                                        <p:attrNameLst>
                                          <p:attrName>style.visibility</p:attrName>
                                        </p:attrNameLst>
                                      </p:cBhvr>
                                      <p:to>
                                        <p:strVal val="visible"/>
                                      </p:to>
                                    </p:set>
                                  </p:childTnLst>
                                  <p:subTnLst>
                                    <p:set>
                                      <p:cBhvr override="childStyle">
                                        <p:cTn dur="1" fill="hold" display="0" masterRel="nextClick" afterEffect="1"/>
                                        <p:tgtEl>
                                          <p:spTgt spid="583683"/>
                                        </p:tgtEl>
                                        <p:attrNameLst>
                                          <p:attrName>style.visibility</p:attrName>
                                        </p:attrNameLst>
                                      </p:cBhvr>
                                      <p:to>
                                        <p:strVal val="hidden"/>
                                      </p:to>
                                    </p:set>
                                  </p:sub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nodeType="clickEffect">
                                  <p:stCondLst>
                                    <p:cond delay="0"/>
                                  </p:stCondLst>
                                  <p:childTnLst>
                                    <p:set>
                                      <p:cBhvr>
                                        <p:cTn id="15" dur="1" fill="hold">
                                          <p:stCondLst>
                                            <p:cond delay="499"/>
                                          </p:stCondLst>
                                        </p:cTn>
                                        <p:tgtEl>
                                          <p:spTgt spid="583687"/>
                                        </p:tgtEl>
                                        <p:attrNameLst>
                                          <p:attrName>style.visibility</p:attrName>
                                        </p:attrNameLst>
                                      </p:cBhvr>
                                      <p:to>
                                        <p:strVal val="visible"/>
                                      </p:to>
                                    </p:set>
                                  </p:childTnLst>
                                  <p:subTnLst>
                                    <p:set>
                                      <p:cBhvr override="childStyle">
                                        <p:cTn dur="1" fill="hold" display="0" masterRel="nextClick" afterEffect="1"/>
                                        <p:tgtEl>
                                          <p:spTgt spid="583687"/>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sp>
        <p:nvSpPr>
          <p:cNvPr id="44034" name="灯片编号占位符 3"/>
          <p:cNvSpPr>
            <a:spLocks noGrp="1"/>
          </p:cNvSpPr>
          <p:nvPr>
            <p:ph type="sldNum" sz="quarter" idx="10"/>
          </p:nvPr>
        </p:nvSpPr>
        <p:spPr>
          <a:noFill/>
        </p:spPr>
        <p:txBody>
          <a:bodyPr/>
          <a:lstStyle>
            <a:lvl1pPr eaLnBrk="0" hangingPunct="0">
              <a:defRPr b="1">
                <a:solidFill>
                  <a:schemeClr val="tx1"/>
                </a:solidFill>
                <a:latin typeface="Arial" panose="020B0604020202020204" pitchFamily="34" charset="0"/>
                <a:ea typeface="宋体" panose="02010600030101010101" pitchFamily="2" charset="-122"/>
              </a:defRPr>
            </a:lvl1pPr>
            <a:lvl2pPr marL="557213" indent="-214313" eaLnBrk="0" hangingPunct="0">
              <a:defRPr b="1">
                <a:solidFill>
                  <a:schemeClr val="tx1"/>
                </a:solidFill>
                <a:latin typeface="Arial" panose="020B0604020202020204" pitchFamily="34" charset="0"/>
                <a:ea typeface="宋体" panose="02010600030101010101" pitchFamily="2" charset="-122"/>
              </a:defRPr>
            </a:lvl2pPr>
            <a:lvl3pPr marL="857250" indent="-171450" eaLnBrk="0" hangingPunct="0">
              <a:defRPr b="1">
                <a:solidFill>
                  <a:schemeClr val="tx1"/>
                </a:solidFill>
                <a:latin typeface="Arial" panose="020B0604020202020204" pitchFamily="34" charset="0"/>
                <a:ea typeface="宋体" panose="02010600030101010101" pitchFamily="2" charset="-122"/>
              </a:defRPr>
            </a:lvl3pPr>
            <a:lvl4pPr marL="1200150" indent="-171450" eaLnBrk="0" hangingPunct="0">
              <a:defRPr b="1">
                <a:solidFill>
                  <a:schemeClr val="tx1"/>
                </a:solidFill>
                <a:latin typeface="Arial" panose="020B0604020202020204" pitchFamily="34" charset="0"/>
                <a:ea typeface="宋体" panose="02010600030101010101" pitchFamily="2" charset="-122"/>
              </a:defRPr>
            </a:lvl4pPr>
            <a:lvl5pPr marL="1543050" indent="-171450" eaLnBrk="0" hangingPunct="0">
              <a:defRPr b="1">
                <a:solidFill>
                  <a:schemeClr val="tx1"/>
                </a:solidFill>
                <a:latin typeface="Arial" panose="020B0604020202020204" pitchFamily="34" charset="0"/>
                <a:ea typeface="宋体" panose="02010600030101010101" pitchFamily="2" charset="-122"/>
              </a:defRPr>
            </a:lvl5pPr>
            <a:lvl6pPr marL="1885950" indent="-17145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228850" indent="-17145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2571750" indent="-17145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2914650" indent="-17145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fld id="{99D11EA4-9536-4078-80C5-9F2E44BE41B8}" type="slidenum">
              <a:rPr lang="en-US" altLang="zh-CN" b="0">
                <a:solidFill>
                  <a:srgbClr val="66FFFF"/>
                </a:solidFill>
                <a:latin typeface="Courier New" panose="02070309020205020404" pitchFamily="49" charset="0"/>
              </a:rPr>
              <a:pPr eaLnBrk="1" hangingPunct="1"/>
              <a:t>41</a:t>
            </a:fld>
            <a:endParaRPr lang="en-US" altLang="zh-CN" b="0">
              <a:solidFill>
                <a:srgbClr val="66FFFF"/>
              </a:solidFill>
              <a:latin typeface="Courier New" panose="02070309020205020404" pitchFamily="49" charset="0"/>
            </a:endParaRPr>
          </a:p>
        </p:txBody>
      </p:sp>
      <p:sp>
        <p:nvSpPr>
          <p:cNvPr id="584706" name="Rectangle 2"/>
          <p:cNvSpPr>
            <a:spLocks noGrp="1" noChangeArrowheads="1"/>
          </p:cNvSpPr>
          <p:nvPr>
            <p:ph type="title"/>
          </p:nvPr>
        </p:nvSpPr>
        <p:spPr/>
        <p:txBody>
          <a:bodyPr>
            <a:normAutofit fontScale="90000"/>
          </a:bodyPr>
          <a:lstStyle/>
          <a:p>
            <a:pPr eaLnBrk="1" hangingPunct="1"/>
            <a:r>
              <a:rPr lang="en-US" altLang="zh-CN" smtClean="0"/>
              <a:t>Chapter 7Methods</a:t>
            </a:r>
          </a:p>
        </p:txBody>
      </p:sp>
      <p:sp>
        <p:nvSpPr>
          <p:cNvPr id="584707" name="Rectangle 3"/>
          <p:cNvSpPr>
            <a:spLocks noGrp="1" noChangeArrowheads="1"/>
          </p:cNvSpPr>
          <p:nvPr>
            <p:ph type="body" idx="1"/>
          </p:nvPr>
        </p:nvSpPr>
        <p:spPr/>
        <p:txBody>
          <a:bodyPr/>
          <a:lstStyle/>
          <a:p>
            <a:pPr eaLnBrk="1" hangingPunct="1"/>
            <a:r>
              <a:rPr lang="zh-CN" altLang="en-US" smtClean="0"/>
              <a:t>作业：</a:t>
            </a:r>
          </a:p>
          <a:p>
            <a:pPr lvl="1" eaLnBrk="1" hangingPunct="1"/>
            <a:r>
              <a:rPr lang="en-US" altLang="zh-CN" smtClean="0"/>
              <a:t>(</a:t>
            </a:r>
            <a:r>
              <a:rPr lang="zh-CN" altLang="en-US" smtClean="0"/>
              <a:t>寻找数组中的最小值</a:t>
            </a:r>
            <a:r>
              <a:rPr lang="en-US" altLang="zh-CN" smtClean="0"/>
              <a:t>)</a:t>
            </a:r>
          </a:p>
          <a:p>
            <a:pPr lvl="2" eaLnBrk="1" hangingPunct="1"/>
            <a:r>
              <a:rPr lang="zh-CN" altLang="en-US" smtClean="0"/>
              <a:t>编写一个</a:t>
            </a:r>
            <a:r>
              <a:rPr lang="en-US" altLang="zh-CN" smtClean="0"/>
              <a:t>MinimumOfArray</a:t>
            </a:r>
            <a:r>
              <a:rPr lang="zh-CN" altLang="en-US" smtClean="0"/>
              <a:t>方法</a:t>
            </a:r>
            <a:r>
              <a:rPr lang="en-US" altLang="zh-CN" smtClean="0"/>
              <a:t>,</a:t>
            </a:r>
            <a:r>
              <a:rPr lang="zh-CN" altLang="en-US" smtClean="0"/>
              <a:t>以整型数组作为他的参数</a:t>
            </a:r>
            <a:r>
              <a:rPr lang="en-US" altLang="zh-CN" smtClean="0"/>
              <a:t>,</a:t>
            </a:r>
          </a:p>
          <a:p>
            <a:pPr lvl="2" eaLnBrk="1" hangingPunct="1"/>
            <a:r>
              <a:rPr lang="zh-CN" altLang="en-US" smtClean="0"/>
              <a:t>返回数组中的最小值</a:t>
            </a:r>
            <a:r>
              <a:rPr lang="en-US" altLang="zh-CN" smtClean="0"/>
              <a:t>.</a:t>
            </a:r>
          </a:p>
          <a:p>
            <a:pPr lvl="1" eaLnBrk="1" hangingPunct="1"/>
            <a:r>
              <a:rPr lang="zh-CN" altLang="en-US" smtClean="0"/>
              <a:t>将上述功能用一个递归方法</a:t>
            </a:r>
            <a:r>
              <a:rPr lang="en-US" altLang="zh-CN" smtClean="0"/>
              <a:t>recursivMinimum</a:t>
            </a:r>
            <a:r>
              <a:rPr lang="zh-CN" altLang="en-US" smtClean="0"/>
              <a:t>代替实现</a:t>
            </a:r>
          </a:p>
          <a:p>
            <a:pPr lvl="2" eaLnBrk="1" hangingPunct="1"/>
            <a:r>
              <a:rPr lang="zh-CN" altLang="en-US" smtClean="0"/>
              <a:t>基本情况</a:t>
            </a:r>
            <a:r>
              <a:rPr lang="en-US" altLang="zh-CN" smtClean="0"/>
              <a:t>:</a:t>
            </a:r>
            <a:r>
              <a:rPr lang="zh-CN" altLang="en-US" smtClean="0"/>
              <a:t>当接收一个只含</a:t>
            </a:r>
            <a:r>
              <a:rPr lang="en-US" altLang="zh-CN" smtClean="0"/>
              <a:t>1</a:t>
            </a:r>
            <a:r>
              <a:rPr lang="zh-CN" altLang="en-US" smtClean="0"/>
              <a:t>个元素的数组时</a:t>
            </a:r>
            <a:r>
              <a:rPr lang="en-US" altLang="zh-CN" smtClean="0"/>
              <a:t>,</a:t>
            </a:r>
            <a:r>
              <a:rPr lang="zh-CN" altLang="en-US" smtClean="0"/>
              <a:t>递归停止</a:t>
            </a:r>
            <a:r>
              <a:rPr lang="en-US" altLang="zh-CN" smtClean="0"/>
              <a:t>,</a:t>
            </a:r>
            <a:r>
              <a:rPr lang="zh-CN" altLang="en-US" smtClean="0"/>
              <a:t>并返回该元素</a:t>
            </a:r>
            <a:r>
              <a:rPr lang="en-US" altLang="zh-CN" smtClean="0"/>
              <a:t>.</a:t>
            </a:r>
          </a:p>
          <a:p>
            <a:pPr lvl="2" eaLnBrk="1" hangingPunct="1"/>
            <a:r>
              <a:rPr lang="zh-CN" altLang="en-US" smtClean="0"/>
              <a:t>思考</a:t>
            </a:r>
            <a:r>
              <a:rPr lang="en-US" altLang="zh-CN" smtClean="0"/>
              <a:t>:</a:t>
            </a:r>
            <a:r>
              <a:rPr lang="zh-CN" altLang="en-US" smtClean="0"/>
              <a:t>此时递归方法需要什么参数</a:t>
            </a:r>
            <a:r>
              <a:rPr lang="en-US" altLang="zh-CN" smtClean="0"/>
              <a:t>,</a:t>
            </a:r>
            <a:r>
              <a:rPr lang="zh-CN" altLang="en-US" smtClean="0"/>
              <a:t>为什么</a:t>
            </a:r>
          </a:p>
        </p:txBody>
      </p:sp>
    </p:spTree>
    <p:extLst>
      <p:ext uri="{BB962C8B-B14F-4D97-AF65-F5344CB8AC3E}">
        <p14:creationId xmlns:p14="http://schemas.microsoft.com/office/powerpoint/2010/main" val="3472143455"/>
      </p:ext>
    </p:extLst>
  </p:cSld>
  <p:clrMapOvr>
    <a:masterClrMapping/>
  </p:clrMapOvr>
  <p:transition spd="slow">
    <p:fade thruBlk="1"/>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84706"/>
                                        </p:tgtEl>
                                        <p:attrNameLst>
                                          <p:attrName>style.visibility</p:attrName>
                                        </p:attrNameLst>
                                      </p:cBhvr>
                                      <p:to>
                                        <p:strVal val="visible"/>
                                      </p:to>
                                    </p:set>
                                    <p:animEffect transition="in" filter="fade">
                                      <p:cBhvr>
                                        <p:cTn id="7" dur="2000"/>
                                        <p:tgtEl>
                                          <p:spTgt spid="58470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84707">
                                            <p:txEl>
                                              <p:pRg st="0" end="0"/>
                                            </p:txEl>
                                          </p:spTgt>
                                        </p:tgtEl>
                                        <p:attrNameLst>
                                          <p:attrName>style.visibility</p:attrName>
                                        </p:attrNameLst>
                                      </p:cBhvr>
                                      <p:to>
                                        <p:strVal val="visible"/>
                                      </p:to>
                                    </p:set>
                                    <p:animEffect transition="in" filter="fade">
                                      <p:cBhvr>
                                        <p:cTn id="12" dur="2000"/>
                                        <p:tgtEl>
                                          <p:spTgt spid="584707">
                                            <p:txEl>
                                              <p:pRg st="0" end="0"/>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584707">
                                            <p:txEl>
                                              <p:pRg st="1" end="1"/>
                                            </p:txEl>
                                          </p:spTgt>
                                        </p:tgtEl>
                                        <p:attrNameLst>
                                          <p:attrName>style.visibility</p:attrName>
                                        </p:attrNameLst>
                                      </p:cBhvr>
                                      <p:to>
                                        <p:strVal val="visible"/>
                                      </p:to>
                                    </p:set>
                                    <p:animEffect transition="in" filter="fade">
                                      <p:cBhvr>
                                        <p:cTn id="15" dur="2000"/>
                                        <p:tgtEl>
                                          <p:spTgt spid="584707">
                                            <p:txEl>
                                              <p:pRg st="1" end="1"/>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584707">
                                            <p:txEl>
                                              <p:pRg st="2" end="2"/>
                                            </p:txEl>
                                          </p:spTgt>
                                        </p:tgtEl>
                                        <p:attrNameLst>
                                          <p:attrName>style.visibility</p:attrName>
                                        </p:attrNameLst>
                                      </p:cBhvr>
                                      <p:to>
                                        <p:strVal val="visible"/>
                                      </p:to>
                                    </p:set>
                                    <p:animEffect transition="in" filter="fade">
                                      <p:cBhvr>
                                        <p:cTn id="18" dur="2000"/>
                                        <p:tgtEl>
                                          <p:spTgt spid="584707">
                                            <p:txEl>
                                              <p:pRg st="2" end="2"/>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584707">
                                            <p:txEl>
                                              <p:pRg st="3" end="3"/>
                                            </p:txEl>
                                          </p:spTgt>
                                        </p:tgtEl>
                                        <p:attrNameLst>
                                          <p:attrName>style.visibility</p:attrName>
                                        </p:attrNameLst>
                                      </p:cBhvr>
                                      <p:to>
                                        <p:strVal val="visible"/>
                                      </p:to>
                                    </p:set>
                                    <p:animEffect transition="in" filter="fade">
                                      <p:cBhvr>
                                        <p:cTn id="21" dur="2000"/>
                                        <p:tgtEl>
                                          <p:spTgt spid="584707">
                                            <p:txEl>
                                              <p:pRg st="3" end="3"/>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584707">
                                            <p:txEl>
                                              <p:pRg st="4" end="4"/>
                                            </p:txEl>
                                          </p:spTgt>
                                        </p:tgtEl>
                                        <p:attrNameLst>
                                          <p:attrName>style.visibility</p:attrName>
                                        </p:attrNameLst>
                                      </p:cBhvr>
                                      <p:to>
                                        <p:strVal val="visible"/>
                                      </p:to>
                                    </p:set>
                                    <p:animEffect transition="in" filter="fade">
                                      <p:cBhvr>
                                        <p:cTn id="24" dur="2000"/>
                                        <p:tgtEl>
                                          <p:spTgt spid="584707">
                                            <p:txEl>
                                              <p:pRg st="4" end="4"/>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584707">
                                            <p:txEl>
                                              <p:pRg st="5" end="5"/>
                                            </p:txEl>
                                          </p:spTgt>
                                        </p:tgtEl>
                                        <p:attrNameLst>
                                          <p:attrName>style.visibility</p:attrName>
                                        </p:attrNameLst>
                                      </p:cBhvr>
                                      <p:to>
                                        <p:strVal val="visible"/>
                                      </p:to>
                                    </p:set>
                                    <p:animEffect transition="in" filter="fade">
                                      <p:cBhvr>
                                        <p:cTn id="27" dur="2000"/>
                                        <p:tgtEl>
                                          <p:spTgt spid="584707">
                                            <p:txEl>
                                              <p:pRg st="5" end="5"/>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584707">
                                            <p:txEl>
                                              <p:pRg st="6" end="6"/>
                                            </p:txEl>
                                          </p:spTgt>
                                        </p:tgtEl>
                                        <p:attrNameLst>
                                          <p:attrName>style.visibility</p:attrName>
                                        </p:attrNameLst>
                                      </p:cBhvr>
                                      <p:to>
                                        <p:strVal val="visible"/>
                                      </p:to>
                                    </p:set>
                                    <p:animEffect transition="in" filter="fade">
                                      <p:cBhvr>
                                        <p:cTn id="30" dur="2000"/>
                                        <p:tgtEl>
                                          <p:spTgt spid="58470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4706" grpId="0"/>
      <p:bldP spid="584707"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灯片编号占位符 3"/>
          <p:cNvSpPr>
            <a:spLocks noGrp="1"/>
          </p:cNvSpPr>
          <p:nvPr>
            <p:ph type="sldNum" sz="quarter" idx="10"/>
          </p:nvPr>
        </p:nvSpPr>
        <p:spPr>
          <a:noFill/>
        </p:spPr>
        <p:txBody>
          <a:bodyPr/>
          <a:lstStyle>
            <a:lvl1pPr eaLnBrk="0" hangingPunct="0">
              <a:defRPr b="1">
                <a:solidFill>
                  <a:schemeClr val="tx1"/>
                </a:solidFill>
                <a:latin typeface="Arial" panose="020B0604020202020204" pitchFamily="34" charset="0"/>
                <a:ea typeface="宋体" panose="02010600030101010101" pitchFamily="2" charset="-122"/>
              </a:defRPr>
            </a:lvl1pPr>
            <a:lvl2pPr marL="557213" indent="-214313" eaLnBrk="0" hangingPunct="0">
              <a:defRPr b="1">
                <a:solidFill>
                  <a:schemeClr val="tx1"/>
                </a:solidFill>
                <a:latin typeface="Arial" panose="020B0604020202020204" pitchFamily="34" charset="0"/>
                <a:ea typeface="宋体" panose="02010600030101010101" pitchFamily="2" charset="-122"/>
              </a:defRPr>
            </a:lvl2pPr>
            <a:lvl3pPr marL="857250" indent="-171450" eaLnBrk="0" hangingPunct="0">
              <a:defRPr b="1">
                <a:solidFill>
                  <a:schemeClr val="tx1"/>
                </a:solidFill>
                <a:latin typeface="Arial" panose="020B0604020202020204" pitchFamily="34" charset="0"/>
                <a:ea typeface="宋体" panose="02010600030101010101" pitchFamily="2" charset="-122"/>
              </a:defRPr>
            </a:lvl3pPr>
            <a:lvl4pPr marL="1200150" indent="-171450" eaLnBrk="0" hangingPunct="0">
              <a:defRPr b="1">
                <a:solidFill>
                  <a:schemeClr val="tx1"/>
                </a:solidFill>
                <a:latin typeface="Arial" panose="020B0604020202020204" pitchFamily="34" charset="0"/>
                <a:ea typeface="宋体" panose="02010600030101010101" pitchFamily="2" charset="-122"/>
              </a:defRPr>
            </a:lvl4pPr>
            <a:lvl5pPr marL="1543050" indent="-171450" eaLnBrk="0" hangingPunct="0">
              <a:defRPr b="1">
                <a:solidFill>
                  <a:schemeClr val="tx1"/>
                </a:solidFill>
                <a:latin typeface="Arial" panose="020B0604020202020204" pitchFamily="34" charset="0"/>
                <a:ea typeface="宋体" panose="02010600030101010101" pitchFamily="2" charset="-122"/>
              </a:defRPr>
            </a:lvl5pPr>
            <a:lvl6pPr marL="1885950" indent="-17145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228850" indent="-17145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2571750" indent="-17145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2914650" indent="-17145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fld id="{BC3CD17C-E9F2-4BE0-B8A8-857ACEE23B1F}" type="slidenum">
              <a:rPr lang="en-US" altLang="zh-CN" b="0">
                <a:solidFill>
                  <a:srgbClr val="66FFFF"/>
                </a:solidFill>
                <a:latin typeface="Courier New" panose="02070309020205020404" pitchFamily="49" charset="0"/>
              </a:rPr>
              <a:pPr eaLnBrk="1" hangingPunct="1"/>
              <a:t>42</a:t>
            </a:fld>
            <a:endParaRPr lang="en-US" altLang="zh-CN" b="0">
              <a:solidFill>
                <a:srgbClr val="66FFFF"/>
              </a:solidFill>
              <a:latin typeface="Courier New" panose="02070309020205020404" pitchFamily="49" charset="0"/>
            </a:endParaRPr>
          </a:p>
        </p:txBody>
      </p:sp>
      <p:sp>
        <p:nvSpPr>
          <p:cNvPr id="45059" name="Rectangle 2"/>
          <p:cNvSpPr>
            <a:spLocks noGrp="1" noChangeArrowheads="1"/>
          </p:cNvSpPr>
          <p:nvPr>
            <p:ph type="title"/>
          </p:nvPr>
        </p:nvSpPr>
        <p:spPr/>
        <p:txBody>
          <a:bodyPr>
            <a:normAutofit fontScale="90000"/>
          </a:bodyPr>
          <a:lstStyle/>
          <a:p>
            <a:pPr eaLnBrk="1" hangingPunct="1"/>
            <a:r>
              <a:rPr lang="en-US" altLang="zh-CN" sz="3000"/>
              <a:t>ArrayList</a:t>
            </a:r>
          </a:p>
        </p:txBody>
      </p:sp>
      <p:sp>
        <p:nvSpPr>
          <p:cNvPr id="45060" name="Rectangle 3"/>
          <p:cNvSpPr>
            <a:spLocks noGrp="1" noChangeArrowheads="1"/>
          </p:cNvSpPr>
          <p:nvPr>
            <p:ph type="body" idx="1"/>
          </p:nvPr>
        </p:nvSpPr>
        <p:spPr/>
        <p:txBody>
          <a:bodyPr/>
          <a:lstStyle/>
          <a:p>
            <a:pPr eaLnBrk="1" hangingPunct="1"/>
            <a:r>
              <a:rPr lang="en-US" altLang="zh-CN" smtClean="0"/>
              <a:t>ArrayList</a:t>
            </a:r>
            <a:r>
              <a:rPr lang="zh-CN" altLang="en-US" smtClean="0"/>
              <a:t>数组列表</a:t>
            </a:r>
          </a:p>
          <a:p>
            <a:pPr lvl="1" eaLnBrk="1" hangingPunct="1"/>
            <a:r>
              <a:rPr lang="zh-CN" altLang="en-US" smtClean="0"/>
              <a:t>一种容器</a:t>
            </a:r>
            <a:r>
              <a:rPr lang="en-US" altLang="zh-CN" smtClean="0"/>
              <a:t>,</a:t>
            </a:r>
            <a:r>
              <a:rPr lang="zh-CN" altLang="en-US" smtClean="0"/>
              <a:t>可以将对象存入到容器中</a:t>
            </a:r>
            <a:r>
              <a:rPr lang="en-US" altLang="zh-CN" smtClean="0"/>
              <a:t>,</a:t>
            </a:r>
            <a:r>
              <a:rPr lang="zh-CN" altLang="en-US" smtClean="0"/>
              <a:t>并可以通过提供的方法将对象从中取回</a:t>
            </a:r>
            <a:r>
              <a:rPr lang="en-US" altLang="zh-CN" smtClean="0"/>
              <a:t>.</a:t>
            </a:r>
          </a:p>
          <a:p>
            <a:pPr eaLnBrk="1" hangingPunct="1"/>
            <a:r>
              <a:rPr lang="zh-CN" altLang="en-US" smtClean="0"/>
              <a:t>和数组的区别</a:t>
            </a:r>
          </a:p>
          <a:p>
            <a:pPr lvl="1" eaLnBrk="1" hangingPunct="1"/>
            <a:r>
              <a:rPr lang="en-US" altLang="zh-CN" smtClean="0"/>
              <a:t>ArrayList</a:t>
            </a:r>
            <a:r>
              <a:rPr lang="zh-CN" altLang="en-US" smtClean="0"/>
              <a:t>可以动态增长</a:t>
            </a:r>
            <a:r>
              <a:rPr lang="en-US" altLang="zh-CN" smtClean="0"/>
              <a:t>,</a:t>
            </a:r>
            <a:r>
              <a:rPr lang="zh-CN" altLang="en-US" smtClean="0"/>
              <a:t>而数组在创建以后其大小无法再改变了</a:t>
            </a:r>
            <a:r>
              <a:rPr lang="en-US" altLang="zh-CN" smtClean="0"/>
              <a:t>.</a:t>
            </a:r>
          </a:p>
          <a:p>
            <a:pPr lvl="1" eaLnBrk="1" hangingPunct="1"/>
            <a:r>
              <a:rPr lang="zh-CN" altLang="en-US" smtClean="0"/>
              <a:t>访问方式不同</a:t>
            </a:r>
            <a:r>
              <a:rPr lang="en-US" altLang="zh-CN" smtClean="0"/>
              <a:t>,ArrayList</a:t>
            </a:r>
            <a:r>
              <a:rPr lang="zh-CN" altLang="en-US" smtClean="0"/>
              <a:t>通过</a:t>
            </a:r>
            <a:r>
              <a:rPr lang="en-US" altLang="zh-CN" smtClean="0"/>
              <a:t>add,get</a:t>
            </a:r>
            <a:r>
              <a:rPr lang="zh-CN" altLang="en-US" smtClean="0"/>
              <a:t>方法来向容器添加对象</a:t>
            </a:r>
            <a:r>
              <a:rPr lang="en-US" altLang="zh-CN" smtClean="0"/>
              <a:t>,</a:t>
            </a:r>
            <a:r>
              <a:rPr lang="zh-CN" altLang="en-US" smtClean="0"/>
              <a:t>取出对象</a:t>
            </a:r>
            <a:r>
              <a:rPr lang="en-US" altLang="zh-CN" smtClean="0"/>
              <a:t>.</a:t>
            </a:r>
            <a:r>
              <a:rPr lang="zh-CN" altLang="en-US" smtClean="0"/>
              <a:t>数组通过下标访问方式来存取</a:t>
            </a:r>
            <a:r>
              <a:rPr lang="en-US" altLang="zh-CN" smtClean="0"/>
              <a:t>. </a:t>
            </a:r>
          </a:p>
        </p:txBody>
      </p:sp>
    </p:spTree>
    <p:extLst>
      <p:ext uri="{BB962C8B-B14F-4D97-AF65-F5344CB8AC3E}">
        <p14:creationId xmlns:p14="http://schemas.microsoft.com/office/powerpoint/2010/main" val="3232366715"/>
      </p:ext>
    </p:extLst>
  </p:cSld>
  <p:clrMapOvr>
    <a:masterClrMapping/>
  </p:clrMapOvr>
  <p:transition spd="slow">
    <p:fade thruBlk="1"/>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灯片编号占位符 2"/>
          <p:cNvSpPr>
            <a:spLocks noGrp="1"/>
          </p:cNvSpPr>
          <p:nvPr>
            <p:ph type="sldNum" sz="quarter" idx="10"/>
          </p:nvPr>
        </p:nvSpPr>
        <p:spPr>
          <a:noFill/>
        </p:spPr>
        <p:txBody>
          <a:bodyPr/>
          <a:lstStyle>
            <a:lvl1pPr eaLnBrk="0" hangingPunct="0">
              <a:defRPr b="1">
                <a:solidFill>
                  <a:schemeClr val="tx1"/>
                </a:solidFill>
                <a:latin typeface="Arial" panose="020B0604020202020204" pitchFamily="34" charset="0"/>
                <a:ea typeface="宋体" panose="02010600030101010101" pitchFamily="2" charset="-122"/>
              </a:defRPr>
            </a:lvl1pPr>
            <a:lvl2pPr marL="557213" indent="-214313" eaLnBrk="0" hangingPunct="0">
              <a:defRPr b="1">
                <a:solidFill>
                  <a:schemeClr val="tx1"/>
                </a:solidFill>
                <a:latin typeface="Arial" panose="020B0604020202020204" pitchFamily="34" charset="0"/>
                <a:ea typeface="宋体" panose="02010600030101010101" pitchFamily="2" charset="-122"/>
              </a:defRPr>
            </a:lvl2pPr>
            <a:lvl3pPr marL="857250" indent="-171450" eaLnBrk="0" hangingPunct="0">
              <a:defRPr b="1">
                <a:solidFill>
                  <a:schemeClr val="tx1"/>
                </a:solidFill>
                <a:latin typeface="Arial" panose="020B0604020202020204" pitchFamily="34" charset="0"/>
                <a:ea typeface="宋体" panose="02010600030101010101" pitchFamily="2" charset="-122"/>
              </a:defRPr>
            </a:lvl3pPr>
            <a:lvl4pPr marL="1200150" indent="-171450" eaLnBrk="0" hangingPunct="0">
              <a:defRPr b="1">
                <a:solidFill>
                  <a:schemeClr val="tx1"/>
                </a:solidFill>
                <a:latin typeface="Arial" panose="020B0604020202020204" pitchFamily="34" charset="0"/>
                <a:ea typeface="宋体" panose="02010600030101010101" pitchFamily="2" charset="-122"/>
              </a:defRPr>
            </a:lvl4pPr>
            <a:lvl5pPr marL="1543050" indent="-171450" eaLnBrk="0" hangingPunct="0">
              <a:defRPr b="1">
                <a:solidFill>
                  <a:schemeClr val="tx1"/>
                </a:solidFill>
                <a:latin typeface="Arial" panose="020B0604020202020204" pitchFamily="34" charset="0"/>
                <a:ea typeface="宋体" panose="02010600030101010101" pitchFamily="2" charset="-122"/>
              </a:defRPr>
            </a:lvl5pPr>
            <a:lvl6pPr marL="1885950" indent="-17145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228850" indent="-17145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2571750" indent="-17145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2914650" indent="-17145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fld id="{F0085139-6844-4B56-9EAC-239212CEBA6B}" type="slidenum">
              <a:rPr lang="en-US" altLang="zh-CN" b="0">
                <a:solidFill>
                  <a:srgbClr val="66FFFF"/>
                </a:solidFill>
                <a:latin typeface="Courier New" panose="02070309020205020404" pitchFamily="49" charset="0"/>
              </a:rPr>
              <a:pPr eaLnBrk="1" hangingPunct="1"/>
              <a:t>43</a:t>
            </a:fld>
            <a:endParaRPr lang="en-US" altLang="zh-CN" b="0">
              <a:solidFill>
                <a:srgbClr val="66FFFF"/>
              </a:solidFill>
              <a:latin typeface="Courier New" panose="02070309020205020404" pitchFamily="49" charset="0"/>
            </a:endParaRPr>
          </a:p>
        </p:txBody>
      </p:sp>
      <p:graphicFrame>
        <p:nvGraphicFramePr>
          <p:cNvPr id="604186" name="Group 26"/>
          <p:cNvGraphicFramePr>
            <a:graphicFrameLocks noGrp="1"/>
          </p:cNvGraphicFramePr>
          <p:nvPr/>
        </p:nvGraphicFramePr>
        <p:xfrm>
          <a:off x="1601391" y="1006079"/>
          <a:ext cx="4572000" cy="3048002"/>
        </p:xfrm>
        <a:graphic>
          <a:graphicData uri="http://schemas.openxmlformats.org/drawingml/2006/table">
            <a:tbl>
              <a:tblPr/>
              <a:tblGrid>
                <a:gridCol w="1143000"/>
                <a:gridCol w="1143000"/>
                <a:gridCol w="1143000"/>
                <a:gridCol w="1143000"/>
              </a:tblGrid>
              <a:tr h="1015604">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100" b="0" i="0" u="none" strike="noStrike" cap="none" normalizeH="0" baseline="0" smtClean="0">
                        <a:ln>
                          <a:noFill/>
                        </a:ln>
                        <a:solidFill>
                          <a:srgbClr val="FFFF66"/>
                        </a:solidFill>
                        <a:effectLst/>
                        <a:latin typeface="Arial" charset="0"/>
                        <a:ea typeface="宋体" pitchFamily="2" charset="-122"/>
                      </a:endParaRPr>
                    </a:p>
                  </a:txBody>
                  <a:tcPr marL="68580" marR="68580"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100" b="0" i="0" u="none" strike="noStrike" cap="none" normalizeH="0" baseline="0" smtClean="0">
                        <a:ln>
                          <a:noFill/>
                        </a:ln>
                        <a:solidFill>
                          <a:srgbClr val="FFFF66"/>
                        </a:solidFill>
                        <a:effectLst/>
                        <a:latin typeface="Arial" charset="0"/>
                        <a:ea typeface="宋体" pitchFamily="2" charset="-122"/>
                      </a:endParaRP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100" b="0" i="0" u="none" strike="noStrike" cap="none" normalizeH="0" baseline="0" smtClean="0">
                        <a:ln>
                          <a:noFill/>
                        </a:ln>
                        <a:solidFill>
                          <a:srgbClr val="FFFF66"/>
                        </a:solidFill>
                        <a:effectLst/>
                        <a:latin typeface="Arial" charset="0"/>
                        <a:ea typeface="宋体" pitchFamily="2" charset="-122"/>
                      </a:endParaRP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100" b="0" i="0" u="none" strike="noStrike" cap="none" normalizeH="0" baseline="0" smtClean="0">
                        <a:ln>
                          <a:noFill/>
                        </a:ln>
                        <a:solidFill>
                          <a:srgbClr val="FFFF66"/>
                        </a:solidFill>
                        <a:effectLst/>
                        <a:latin typeface="Arial" charset="0"/>
                        <a:ea typeface="宋体" pitchFamily="2" charset="-122"/>
                      </a:endParaRPr>
                    </a:p>
                  </a:txBody>
                  <a:tcPr marL="68580" marR="68580"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016794">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100" b="0" i="0" u="none" strike="noStrike" cap="none" normalizeH="0" baseline="0" smtClean="0">
                        <a:ln>
                          <a:noFill/>
                        </a:ln>
                        <a:solidFill>
                          <a:srgbClr val="FFFF66"/>
                        </a:solidFill>
                        <a:effectLst/>
                        <a:latin typeface="Arial" charset="0"/>
                        <a:ea typeface="宋体" pitchFamily="2" charset="-122"/>
                      </a:endParaRPr>
                    </a:p>
                  </a:txBody>
                  <a:tcPr marL="68580" marR="68580"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100" b="0" i="0" u="none" strike="noStrike" cap="none" normalizeH="0" baseline="0" smtClean="0">
                        <a:ln>
                          <a:noFill/>
                        </a:ln>
                        <a:solidFill>
                          <a:srgbClr val="FFFF66"/>
                        </a:solidFill>
                        <a:effectLst/>
                        <a:latin typeface="Arial" charset="0"/>
                        <a:ea typeface="宋体" pitchFamily="2" charset="-122"/>
                      </a:endParaRP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100" b="0" i="0" u="none" strike="noStrike" cap="none" normalizeH="0" baseline="0" smtClean="0">
                        <a:ln>
                          <a:noFill/>
                        </a:ln>
                        <a:solidFill>
                          <a:srgbClr val="FFFF66"/>
                        </a:solidFill>
                        <a:effectLst/>
                        <a:latin typeface="Arial" charset="0"/>
                        <a:ea typeface="宋体" pitchFamily="2" charset="-122"/>
                      </a:endParaRP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100" b="0" i="0" u="none" strike="noStrike" cap="none" normalizeH="0" baseline="0" smtClean="0">
                        <a:ln>
                          <a:noFill/>
                        </a:ln>
                        <a:solidFill>
                          <a:srgbClr val="FFFF66"/>
                        </a:solidFill>
                        <a:effectLst/>
                        <a:latin typeface="Arial" charset="0"/>
                        <a:ea typeface="宋体" pitchFamily="2" charset="-122"/>
                      </a:endParaRPr>
                    </a:p>
                  </a:txBody>
                  <a:tcPr marL="68580" marR="68580"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015604">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100" b="0" i="0" u="none" strike="noStrike" cap="none" normalizeH="0" baseline="0" smtClean="0">
                        <a:ln>
                          <a:noFill/>
                        </a:ln>
                        <a:solidFill>
                          <a:srgbClr val="FFFF66"/>
                        </a:solidFill>
                        <a:effectLst/>
                        <a:latin typeface="Arial" charset="0"/>
                        <a:ea typeface="宋体" pitchFamily="2" charset="-122"/>
                      </a:endParaRPr>
                    </a:p>
                  </a:txBody>
                  <a:tcPr marL="68580" marR="68580"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100" b="0" i="0" u="none" strike="noStrike" cap="none" normalizeH="0" baseline="0" smtClean="0">
                        <a:ln>
                          <a:noFill/>
                        </a:ln>
                        <a:solidFill>
                          <a:srgbClr val="FFFF66"/>
                        </a:solidFill>
                        <a:effectLst/>
                        <a:latin typeface="Arial" charset="0"/>
                        <a:ea typeface="宋体" pitchFamily="2" charset="-122"/>
                      </a:endParaRP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100" b="0" i="0" u="none" strike="noStrike" cap="none" normalizeH="0" baseline="0" smtClean="0">
                        <a:ln>
                          <a:noFill/>
                        </a:ln>
                        <a:solidFill>
                          <a:srgbClr val="FFFF66"/>
                        </a:solidFill>
                        <a:effectLst/>
                        <a:latin typeface="Arial" charset="0"/>
                        <a:ea typeface="宋体" pitchFamily="2" charset="-122"/>
                      </a:endParaRP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100" b="0" i="0" u="none" strike="noStrike" cap="none" normalizeH="0" baseline="0" smtClean="0">
                        <a:ln>
                          <a:noFill/>
                        </a:ln>
                        <a:solidFill>
                          <a:srgbClr val="FFFF66"/>
                        </a:solidFill>
                        <a:effectLst/>
                        <a:latin typeface="Arial" charset="0"/>
                        <a:ea typeface="宋体" pitchFamily="2" charset="-122"/>
                      </a:endParaRPr>
                    </a:p>
                  </a:txBody>
                  <a:tcPr marL="68580" marR="68580"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46105" name="Object 27"/>
          <p:cNvGraphicFramePr>
            <a:graphicFrameLocks noChangeAspect="1"/>
          </p:cNvGraphicFramePr>
          <p:nvPr/>
        </p:nvGraphicFramePr>
        <p:xfrm>
          <a:off x="1277541" y="887016"/>
          <a:ext cx="6600825" cy="3143250"/>
        </p:xfrm>
        <a:graphic>
          <a:graphicData uri="http://schemas.openxmlformats.org/presentationml/2006/ole">
            <mc:AlternateContent xmlns:mc="http://schemas.openxmlformats.org/markup-compatibility/2006">
              <mc:Choice xmlns:v="urn:schemas-microsoft-com:vml" Requires="v">
                <p:oleObj spid="_x0000_s1039" name="文档" r:id="rId3" imgW="7524206" imgH="3610023" progId="Word.Document.8">
                  <p:embed/>
                </p:oleObj>
              </mc:Choice>
              <mc:Fallback>
                <p:oleObj name="文档" r:id="rId3" imgW="7524206" imgH="3610023" progId="Word.Documen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77541" y="887016"/>
                        <a:ext cx="6600825" cy="3143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6106" name="Rectangle 28"/>
          <p:cNvSpPr>
            <a:spLocks noGrp="1" noChangeArrowheads="1"/>
          </p:cNvSpPr>
          <p:nvPr>
            <p:ph type="title"/>
          </p:nvPr>
        </p:nvSpPr>
        <p:spPr/>
        <p:txBody>
          <a:bodyPr/>
          <a:lstStyle/>
          <a:p>
            <a:pPr eaLnBrk="1" hangingPunct="1"/>
            <a:r>
              <a:rPr lang="zh-CN" altLang="en-US" sz="3000"/>
              <a:t>常用方法</a:t>
            </a:r>
          </a:p>
        </p:txBody>
      </p:sp>
    </p:spTree>
    <p:extLst>
      <p:ext uri="{BB962C8B-B14F-4D97-AF65-F5344CB8AC3E}">
        <p14:creationId xmlns:p14="http://schemas.microsoft.com/office/powerpoint/2010/main" val="3795718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灯片编号占位符 1"/>
          <p:cNvSpPr>
            <a:spLocks noGrp="1"/>
          </p:cNvSpPr>
          <p:nvPr>
            <p:ph type="sldNum" sz="quarter" idx="10"/>
          </p:nvPr>
        </p:nvSpPr>
        <p:spPr>
          <a:noFill/>
        </p:spPr>
        <p:txBody>
          <a:bodyPr/>
          <a:lstStyle>
            <a:lvl1pPr eaLnBrk="0" hangingPunct="0">
              <a:defRPr b="1">
                <a:solidFill>
                  <a:schemeClr val="tx1"/>
                </a:solidFill>
                <a:latin typeface="Arial" panose="020B0604020202020204" pitchFamily="34" charset="0"/>
                <a:ea typeface="宋体" panose="02010600030101010101" pitchFamily="2" charset="-122"/>
              </a:defRPr>
            </a:lvl1pPr>
            <a:lvl2pPr marL="557213" indent="-214313" eaLnBrk="0" hangingPunct="0">
              <a:defRPr b="1">
                <a:solidFill>
                  <a:schemeClr val="tx1"/>
                </a:solidFill>
                <a:latin typeface="Arial" panose="020B0604020202020204" pitchFamily="34" charset="0"/>
                <a:ea typeface="宋体" panose="02010600030101010101" pitchFamily="2" charset="-122"/>
              </a:defRPr>
            </a:lvl2pPr>
            <a:lvl3pPr marL="857250" indent="-171450" eaLnBrk="0" hangingPunct="0">
              <a:defRPr b="1">
                <a:solidFill>
                  <a:schemeClr val="tx1"/>
                </a:solidFill>
                <a:latin typeface="Arial" panose="020B0604020202020204" pitchFamily="34" charset="0"/>
                <a:ea typeface="宋体" panose="02010600030101010101" pitchFamily="2" charset="-122"/>
              </a:defRPr>
            </a:lvl3pPr>
            <a:lvl4pPr marL="1200150" indent="-171450" eaLnBrk="0" hangingPunct="0">
              <a:defRPr b="1">
                <a:solidFill>
                  <a:schemeClr val="tx1"/>
                </a:solidFill>
                <a:latin typeface="Arial" panose="020B0604020202020204" pitchFamily="34" charset="0"/>
                <a:ea typeface="宋体" panose="02010600030101010101" pitchFamily="2" charset="-122"/>
              </a:defRPr>
            </a:lvl4pPr>
            <a:lvl5pPr marL="1543050" indent="-171450" eaLnBrk="0" hangingPunct="0">
              <a:defRPr b="1">
                <a:solidFill>
                  <a:schemeClr val="tx1"/>
                </a:solidFill>
                <a:latin typeface="Arial" panose="020B0604020202020204" pitchFamily="34" charset="0"/>
                <a:ea typeface="宋体" panose="02010600030101010101" pitchFamily="2" charset="-122"/>
              </a:defRPr>
            </a:lvl5pPr>
            <a:lvl6pPr marL="1885950" indent="-17145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228850" indent="-17145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2571750" indent="-17145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2914650" indent="-17145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fld id="{73B2A745-4B88-494B-98FD-EDC6FE8B0E52}" type="slidenum">
              <a:rPr lang="en-US" altLang="zh-CN" b="0">
                <a:solidFill>
                  <a:srgbClr val="66FFFF"/>
                </a:solidFill>
                <a:latin typeface="Courier New" panose="02070309020205020404" pitchFamily="49" charset="0"/>
              </a:rPr>
              <a:pPr eaLnBrk="1" hangingPunct="1"/>
              <a:t>44</a:t>
            </a:fld>
            <a:endParaRPr lang="en-US" altLang="zh-CN" b="0">
              <a:solidFill>
                <a:srgbClr val="66FFFF"/>
              </a:solidFill>
              <a:latin typeface="Courier New" panose="02070309020205020404" pitchFamily="49" charset="0"/>
            </a:endParaRPr>
          </a:p>
        </p:txBody>
      </p:sp>
      <p:sp>
        <p:nvSpPr>
          <p:cNvPr id="47107" name="Text Box 5"/>
          <p:cNvSpPr txBox="1">
            <a:spLocks noChangeArrowheads="1"/>
          </p:cNvSpPr>
          <p:nvPr/>
        </p:nvSpPr>
        <p:spPr bwMode="auto">
          <a:xfrm>
            <a:off x="1143000" y="141685"/>
            <a:ext cx="6858000" cy="4662815"/>
          </a:xfrm>
          <a:prstGeom prst="rect">
            <a:avLst/>
          </a:prstGeom>
          <a:solidFill>
            <a:srgbClr val="FFE699"/>
          </a:solidFill>
          <a:ln>
            <a:noFill/>
          </a:ln>
          <a:effectLst/>
          <a:extLs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buFontTx/>
              <a:buAutoNum type="arabicPeriod"/>
            </a:pPr>
            <a:r>
              <a:rPr lang="en-US" altLang="zh-CN" sz="900">
                <a:solidFill>
                  <a:srgbClr val="0000FF"/>
                </a:solidFill>
                <a:latin typeface="Lucida Console" panose="020B0609040504020204" pitchFamily="49" charset="0"/>
              </a:rPr>
              <a:t>import</a:t>
            </a:r>
            <a:r>
              <a:rPr lang="en-US" altLang="zh-CN" sz="900">
                <a:latin typeface="Lucida Console" panose="020B0609040504020204" pitchFamily="49" charset="0"/>
              </a:rPr>
              <a:t> java.util.ArrayList;</a:t>
            </a:r>
          </a:p>
          <a:p>
            <a:pPr eaLnBrk="1" hangingPunct="1">
              <a:buFontTx/>
              <a:buAutoNum type="arabicPeriod"/>
            </a:pPr>
            <a:r>
              <a:rPr lang="en-US" altLang="zh-CN" sz="900">
                <a:solidFill>
                  <a:srgbClr val="0000FF"/>
                </a:solidFill>
                <a:latin typeface="Lucida Console" panose="020B0609040504020204" pitchFamily="49" charset="0"/>
              </a:rPr>
              <a:t>import</a:t>
            </a:r>
            <a:r>
              <a:rPr lang="en-US" altLang="zh-CN" sz="900">
                <a:latin typeface="Lucida Console" panose="020B0609040504020204" pitchFamily="49" charset="0"/>
              </a:rPr>
              <a:t> java.util.Iterator;</a:t>
            </a:r>
          </a:p>
          <a:p>
            <a:pPr eaLnBrk="1" hangingPunct="1">
              <a:buFontTx/>
              <a:buAutoNum type="arabicPeriod"/>
            </a:pPr>
            <a:r>
              <a:rPr lang="en-US" altLang="zh-CN" sz="900">
                <a:solidFill>
                  <a:srgbClr val="0000FF"/>
                </a:solidFill>
                <a:latin typeface="Lucida Console" panose="020B0609040504020204" pitchFamily="49" charset="0"/>
              </a:rPr>
              <a:t>public</a:t>
            </a:r>
            <a:r>
              <a:rPr lang="en-US" altLang="zh-CN" sz="900">
                <a:latin typeface="Lucida Console" panose="020B0609040504020204" pitchFamily="49" charset="0"/>
              </a:rPr>
              <a:t> </a:t>
            </a:r>
            <a:r>
              <a:rPr lang="en-US" altLang="zh-CN" sz="900">
                <a:solidFill>
                  <a:srgbClr val="0000FF"/>
                </a:solidFill>
                <a:latin typeface="Lucida Console" panose="020B0609040504020204" pitchFamily="49" charset="0"/>
              </a:rPr>
              <a:t>class </a:t>
            </a:r>
            <a:r>
              <a:rPr lang="en-US" altLang="zh-CN" sz="900">
                <a:latin typeface="Lucida Console" panose="020B0609040504020204" pitchFamily="49" charset="0"/>
              </a:rPr>
              <a:t>ArrayListDemo {</a:t>
            </a:r>
          </a:p>
          <a:p>
            <a:pPr eaLnBrk="1" hangingPunct="1">
              <a:buFontTx/>
              <a:buAutoNum type="arabicPeriod"/>
            </a:pPr>
            <a:endParaRPr lang="en-US" altLang="zh-CN" sz="900">
              <a:latin typeface="Lucida Console" panose="020B0609040504020204" pitchFamily="49" charset="0"/>
            </a:endParaRPr>
          </a:p>
          <a:p>
            <a:pPr eaLnBrk="1" hangingPunct="1">
              <a:buFontTx/>
              <a:buAutoNum type="arabicPeriod"/>
            </a:pPr>
            <a:r>
              <a:rPr lang="en-US" altLang="zh-CN" sz="900">
                <a:latin typeface="Lucida Console" panose="020B0609040504020204" pitchFamily="49" charset="0"/>
              </a:rPr>
              <a:t>	</a:t>
            </a:r>
            <a:r>
              <a:rPr lang="en-US" altLang="zh-CN" sz="900">
                <a:solidFill>
                  <a:srgbClr val="008000"/>
                </a:solidFill>
                <a:latin typeface="Lucida Console" panose="020B0609040504020204" pitchFamily="49" charset="0"/>
              </a:rPr>
              <a:t>/**</a:t>
            </a:r>
          </a:p>
          <a:p>
            <a:pPr eaLnBrk="1" hangingPunct="1">
              <a:buFontTx/>
              <a:buAutoNum type="arabicPeriod"/>
            </a:pPr>
            <a:r>
              <a:rPr lang="en-US" altLang="zh-CN" sz="900">
                <a:solidFill>
                  <a:srgbClr val="008000"/>
                </a:solidFill>
                <a:latin typeface="Lucida Console" panose="020B0609040504020204" pitchFamily="49" charset="0"/>
              </a:rPr>
              <a:t>	 * ArrayList</a:t>
            </a:r>
            <a:r>
              <a:rPr lang="zh-CN" altLang="en-US" sz="900">
                <a:solidFill>
                  <a:srgbClr val="008000"/>
                </a:solidFill>
                <a:latin typeface="Lucida Console" panose="020B0609040504020204" pitchFamily="49" charset="0"/>
              </a:rPr>
              <a:t>使用示例</a:t>
            </a:r>
          </a:p>
          <a:p>
            <a:pPr eaLnBrk="1" hangingPunct="1">
              <a:buFontTx/>
              <a:buAutoNum type="arabicPeriod"/>
            </a:pPr>
            <a:r>
              <a:rPr lang="zh-CN" altLang="en-US" sz="900">
                <a:solidFill>
                  <a:srgbClr val="008000"/>
                </a:solidFill>
                <a:latin typeface="Lucida Console" panose="020B0609040504020204" pitchFamily="49" charset="0"/>
              </a:rPr>
              <a:t>       * </a:t>
            </a:r>
            <a:r>
              <a:rPr lang="en-US" altLang="zh-CN" sz="900">
                <a:solidFill>
                  <a:srgbClr val="008000"/>
                </a:solidFill>
                <a:latin typeface="Lucida Console" panose="020B0609040504020204" pitchFamily="49" charset="0"/>
              </a:rPr>
              <a:t>@author:</a:t>
            </a:r>
            <a:r>
              <a:rPr lang="zh-CN" altLang="en-US" sz="900">
                <a:solidFill>
                  <a:srgbClr val="008000"/>
                </a:solidFill>
                <a:latin typeface="Lucida Console" panose="020B0609040504020204" pitchFamily="49" charset="0"/>
              </a:rPr>
              <a:t>郑哲</a:t>
            </a:r>
          </a:p>
          <a:p>
            <a:pPr eaLnBrk="1" hangingPunct="1">
              <a:buFontTx/>
              <a:buAutoNum type="arabicPeriod"/>
            </a:pPr>
            <a:r>
              <a:rPr lang="zh-CN" altLang="en-US" sz="900">
                <a:solidFill>
                  <a:srgbClr val="008000"/>
                </a:solidFill>
                <a:latin typeface="Lucida Console" panose="020B0609040504020204" pitchFamily="49" charset="0"/>
              </a:rPr>
              <a:t>	 *</a:t>
            </a:r>
            <a:r>
              <a:rPr lang="en-US" altLang="zh-CN" sz="900">
                <a:solidFill>
                  <a:srgbClr val="008000"/>
                </a:solidFill>
                <a:latin typeface="Lucida Console" panose="020B0609040504020204" pitchFamily="49" charset="0"/>
              </a:rPr>
              <a:t>/</a:t>
            </a:r>
            <a:endParaRPr lang="en-US" altLang="zh-CN" sz="900">
              <a:latin typeface="Lucida Console" panose="020B0609040504020204" pitchFamily="49" charset="0"/>
            </a:endParaRPr>
          </a:p>
          <a:p>
            <a:pPr eaLnBrk="1" hangingPunct="1">
              <a:buFontTx/>
              <a:buAutoNum type="arabicPeriod"/>
            </a:pPr>
            <a:r>
              <a:rPr lang="en-US" altLang="zh-CN" sz="900">
                <a:latin typeface="Lucida Console" panose="020B0609040504020204" pitchFamily="49" charset="0"/>
              </a:rPr>
              <a:t>	</a:t>
            </a:r>
            <a:r>
              <a:rPr lang="en-US" altLang="zh-CN" sz="900">
                <a:solidFill>
                  <a:srgbClr val="0000FF"/>
                </a:solidFill>
                <a:latin typeface="Lucida Console" panose="020B0609040504020204" pitchFamily="49" charset="0"/>
              </a:rPr>
              <a:t>public</a:t>
            </a:r>
            <a:r>
              <a:rPr lang="en-US" altLang="zh-CN" sz="900">
                <a:latin typeface="Lucida Console" panose="020B0609040504020204" pitchFamily="49" charset="0"/>
              </a:rPr>
              <a:t> </a:t>
            </a:r>
            <a:r>
              <a:rPr lang="en-US" altLang="zh-CN" sz="900">
                <a:solidFill>
                  <a:srgbClr val="0000FF"/>
                </a:solidFill>
                <a:latin typeface="Lucida Console" panose="020B0609040504020204" pitchFamily="49" charset="0"/>
              </a:rPr>
              <a:t>static</a:t>
            </a:r>
            <a:r>
              <a:rPr lang="en-US" altLang="zh-CN" sz="900">
                <a:latin typeface="Lucida Console" panose="020B0609040504020204" pitchFamily="49" charset="0"/>
              </a:rPr>
              <a:t> </a:t>
            </a:r>
            <a:r>
              <a:rPr lang="en-US" altLang="zh-CN" sz="900">
                <a:solidFill>
                  <a:srgbClr val="0000FF"/>
                </a:solidFill>
                <a:latin typeface="Lucida Console" panose="020B0609040504020204" pitchFamily="49" charset="0"/>
              </a:rPr>
              <a:t>void </a:t>
            </a:r>
            <a:r>
              <a:rPr lang="en-US" altLang="zh-CN" sz="900">
                <a:latin typeface="Lucida Console" panose="020B0609040504020204" pitchFamily="49" charset="0"/>
              </a:rPr>
              <a:t>main(String[] args) {</a:t>
            </a:r>
          </a:p>
          <a:p>
            <a:pPr eaLnBrk="1" hangingPunct="1">
              <a:buFontTx/>
              <a:buAutoNum type="arabicPeriod"/>
            </a:pPr>
            <a:r>
              <a:rPr lang="en-US" altLang="zh-CN" sz="900">
                <a:latin typeface="Lucida Console" panose="020B0609040504020204" pitchFamily="49" charset="0"/>
              </a:rPr>
              <a:t>		</a:t>
            </a:r>
          </a:p>
          <a:p>
            <a:pPr eaLnBrk="1" hangingPunct="1">
              <a:buFontTx/>
              <a:buAutoNum type="arabicPeriod"/>
            </a:pPr>
            <a:r>
              <a:rPr lang="en-US" altLang="zh-CN" sz="900">
                <a:latin typeface="Lucida Console" panose="020B0609040504020204" pitchFamily="49" charset="0"/>
              </a:rPr>
              <a:t>		ArrayList list = </a:t>
            </a:r>
            <a:r>
              <a:rPr lang="en-US" altLang="zh-CN" sz="900">
                <a:solidFill>
                  <a:srgbClr val="0000FF"/>
                </a:solidFill>
                <a:latin typeface="Lucida Console" panose="020B0609040504020204" pitchFamily="49" charset="0"/>
              </a:rPr>
              <a:t>new</a:t>
            </a:r>
            <a:r>
              <a:rPr lang="en-US" altLang="zh-CN" sz="900">
                <a:latin typeface="Lucida Console" panose="020B0609040504020204" pitchFamily="49" charset="0"/>
              </a:rPr>
              <a:t> ArrayList();</a:t>
            </a:r>
          </a:p>
          <a:p>
            <a:pPr eaLnBrk="1" hangingPunct="1">
              <a:buFontTx/>
              <a:buAutoNum type="arabicPeriod"/>
            </a:pPr>
            <a:r>
              <a:rPr lang="en-US" altLang="zh-CN" sz="900">
                <a:latin typeface="Lucida Console" panose="020B0609040504020204" pitchFamily="49" charset="0"/>
              </a:rPr>
              <a:t>		</a:t>
            </a:r>
          </a:p>
          <a:p>
            <a:pPr eaLnBrk="1" hangingPunct="1">
              <a:buFontTx/>
              <a:buAutoNum type="arabicPeriod"/>
            </a:pPr>
            <a:r>
              <a:rPr lang="en-US" altLang="zh-CN" sz="900">
                <a:latin typeface="Lucida Console" panose="020B0609040504020204" pitchFamily="49" charset="0"/>
              </a:rPr>
              <a:t>		System.out.println(list.size());</a:t>
            </a:r>
          </a:p>
          <a:p>
            <a:pPr eaLnBrk="1" hangingPunct="1">
              <a:buFontTx/>
              <a:buAutoNum type="arabicPeriod"/>
            </a:pPr>
            <a:r>
              <a:rPr lang="en-US" altLang="zh-CN" sz="900">
                <a:latin typeface="Lucida Console" panose="020B0609040504020204" pitchFamily="49" charset="0"/>
              </a:rPr>
              <a:t>		</a:t>
            </a:r>
          </a:p>
          <a:p>
            <a:pPr eaLnBrk="1" hangingPunct="1">
              <a:buFontTx/>
              <a:buAutoNum type="arabicPeriod"/>
            </a:pPr>
            <a:r>
              <a:rPr lang="en-US" altLang="zh-CN" sz="900">
                <a:latin typeface="Lucida Console" panose="020B0609040504020204" pitchFamily="49" charset="0"/>
              </a:rPr>
              <a:t>		list.add(10);</a:t>
            </a:r>
          </a:p>
          <a:p>
            <a:pPr eaLnBrk="1" hangingPunct="1">
              <a:buFontTx/>
              <a:buAutoNum type="arabicPeriod"/>
            </a:pPr>
            <a:r>
              <a:rPr lang="en-US" altLang="zh-CN" sz="900">
                <a:latin typeface="Lucida Console" panose="020B0609040504020204" pitchFamily="49" charset="0"/>
              </a:rPr>
              <a:t>		list.add(9);</a:t>
            </a:r>
          </a:p>
          <a:p>
            <a:pPr eaLnBrk="1" hangingPunct="1">
              <a:buFontTx/>
              <a:buAutoNum type="arabicPeriod"/>
            </a:pPr>
            <a:r>
              <a:rPr lang="en-US" altLang="zh-CN" sz="900">
                <a:latin typeface="Lucida Console" panose="020B0609040504020204" pitchFamily="49" charset="0"/>
              </a:rPr>
              <a:t>		</a:t>
            </a:r>
          </a:p>
          <a:p>
            <a:pPr eaLnBrk="1" hangingPunct="1">
              <a:buFontTx/>
              <a:buAutoNum type="arabicPeriod"/>
            </a:pPr>
            <a:r>
              <a:rPr lang="en-US" altLang="zh-CN" sz="900">
                <a:latin typeface="Lucida Console" panose="020B0609040504020204" pitchFamily="49" charset="0"/>
              </a:rPr>
              <a:t>		System.out.println(list.size());</a:t>
            </a:r>
          </a:p>
          <a:p>
            <a:pPr eaLnBrk="1" hangingPunct="1">
              <a:buFontTx/>
              <a:buAutoNum type="arabicPeriod"/>
            </a:pPr>
            <a:r>
              <a:rPr lang="en-US" altLang="zh-CN" sz="900">
                <a:latin typeface="Lucida Console" panose="020B0609040504020204" pitchFamily="49" charset="0"/>
              </a:rPr>
              <a:t>		</a:t>
            </a:r>
          </a:p>
          <a:p>
            <a:pPr eaLnBrk="1" hangingPunct="1">
              <a:buFontTx/>
              <a:buAutoNum type="arabicPeriod"/>
            </a:pPr>
            <a:r>
              <a:rPr lang="en-US" altLang="zh-CN" sz="900">
                <a:latin typeface="Lucida Console" panose="020B0609040504020204" pitchFamily="49" charset="0"/>
              </a:rPr>
              <a:t>		</a:t>
            </a:r>
            <a:r>
              <a:rPr lang="en-US" altLang="zh-CN" sz="900">
                <a:solidFill>
                  <a:srgbClr val="008000"/>
                </a:solidFill>
                <a:latin typeface="Lucida Console" panose="020B0609040504020204" pitchFamily="49" charset="0"/>
              </a:rPr>
              <a:t>//</a:t>
            </a:r>
            <a:r>
              <a:rPr lang="zh-CN" altLang="en-US" sz="900">
                <a:solidFill>
                  <a:srgbClr val="008000"/>
                </a:solidFill>
                <a:latin typeface="Lucida Console" panose="020B0609040504020204" pitchFamily="49" charset="0"/>
              </a:rPr>
              <a:t>使用迭代器</a:t>
            </a:r>
            <a:r>
              <a:rPr lang="en-US" altLang="zh-CN" sz="900">
                <a:solidFill>
                  <a:srgbClr val="008000"/>
                </a:solidFill>
                <a:latin typeface="Lucida Console" panose="020B0609040504020204" pitchFamily="49" charset="0"/>
              </a:rPr>
              <a:t>iterator</a:t>
            </a:r>
            <a:r>
              <a:rPr lang="zh-CN" altLang="en-US" sz="900">
                <a:solidFill>
                  <a:srgbClr val="008000"/>
                </a:solidFill>
                <a:latin typeface="Lucida Console" panose="020B0609040504020204" pitchFamily="49" charset="0"/>
              </a:rPr>
              <a:t>来遍历容器元素</a:t>
            </a:r>
          </a:p>
          <a:p>
            <a:pPr eaLnBrk="1" hangingPunct="1">
              <a:buFontTx/>
              <a:buAutoNum type="arabicPeriod"/>
            </a:pPr>
            <a:r>
              <a:rPr lang="zh-CN" altLang="en-US" sz="900">
                <a:latin typeface="Lucida Console" panose="020B0609040504020204" pitchFamily="49" charset="0"/>
              </a:rPr>
              <a:t>		</a:t>
            </a:r>
            <a:r>
              <a:rPr lang="en-US" altLang="zh-CN" sz="900">
                <a:solidFill>
                  <a:srgbClr val="0000FF"/>
                </a:solidFill>
                <a:latin typeface="Lucida Console" panose="020B0609040504020204" pitchFamily="49" charset="0"/>
              </a:rPr>
              <a:t>for</a:t>
            </a:r>
            <a:r>
              <a:rPr lang="en-US" altLang="zh-CN" sz="900">
                <a:latin typeface="Lucida Console" panose="020B0609040504020204" pitchFamily="49" charset="0"/>
              </a:rPr>
              <a:t> (Iterator it = list.iterator(); it.hasNext();) {</a:t>
            </a:r>
          </a:p>
          <a:p>
            <a:pPr eaLnBrk="1" hangingPunct="1">
              <a:buFontTx/>
              <a:buAutoNum type="arabicPeriod"/>
            </a:pPr>
            <a:r>
              <a:rPr lang="en-US" altLang="zh-CN" sz="900">
                <a:latin typeface="Lucida Console" panose="020B0609040504020204" pitchFamily="49" charset="0"/>
              </a:rPr>
              <a:t>			System.out.println(it.next());</a:t>
            </a:r>
          </a:p>
          <a:p>
            <a:pPr eaLnBrk="1" hangingPunct="1">
              <a:buFontTx/>
              <a:buAutoNum type="arabicPeriod"/>
            </a:pPr>
            <a:r>
              <a:rPr lang="en-US" altLang="zh-CN" sz="900">
                <a:latin typeface="Lucida Console" panose="020B0609040504020204" pitchFamily="49" charset="0"/>
              </a:rPr>
              <a:t>		}</a:t>
            </a:r>
          </a:p>
          <a:p>
            <a:pPr eaLnBrk="1" hangingPunct="1">
              <a:buFontTx/>
              <a:buAutoNum type="arabicPeriod"/>
            </a:pPr>
            <a:r>
              <a:rPr lang="en-US" altLang="zh-CN" sz="900">
                <a:latin typeface="Lucida Console" panose="020B0609040504020204" pitchFamily="49" charset="0"/>
              </a:rPr>
              <a:t>		</a:t>
            </a:r>
          </a:p>
          <a:p>
            <a:pPr eaLnBrk="1" hangingPunct="1">
              <a:buFontTx/>
              <a:buAutoNum type="arabicPeriod"/>
            </a:pPr>
            <a:r>
              <a:rPr lang="en-US" altLang="zh-CN" sz="900">
                <a:latin typeface="Lucida Console" panose="020B0609040504020204" pitchFamily="49" charset="0"/>
              </a:rPr>
              <a:t>		</a:t>
            </a:r>
            <a:r>
              <a:rPr lang="en-US" altLang="zh-CN" sz="900">
                <a:solidFill>
                  <a:srgbClr val="008000"/>
                </a:solidFill>
                <a:latin typeface="Lucida Console" panose="020B0609040504020204" pitchFamily="49" charset="0"/>
              </a:rPr>
              <a:t>//</a:t>
            </a:r>
            <a:r>
              <a:rPr lang="zh-CN" altLang="en-US" sz="900">
                <a:solidFill>
                  <a:srgbClr val="008000"/>
                </a:solidFill>
                <a:latin typeface="Lucida Console" panose="020B0609040504020204" pitchFamily="49" charset="0"/>
              </a:rPr>
              <a:t>另一种遍历容器的方法</a:t>
            </a:r>
          </a:p>
          <a:p>
            <a:pPr eaLnBrk="1" hangingPunct="1">
              <a:buFontTx/>
              <a:buAutoNum type="arabicPeriod"/>
            </a:pPr>
            <a:r>
              <a:rPr lang="zh-CN" altLang="en-US" sz="900">
                <a:latin typeface="Lucida Console" panose="020B0609040504020204" pitchFamily="49" charset="0"/>
              </a:rPr>
              <a:t>		</a:t>
            </a:r>
            <a:r>
              <a:rPr lang="en-US" altLang="zh-CN" sz="900">
                <a:solidFill>
                  <a:srgbClr val="0000FF"/>
                </a:solidFill>
                <a:latin typeface="Lucida Console" panose="020B0609040504020204" pitchFamily="49" charset="0"/>
              </a:rPr>
              <a:t>for</a:t>
            </a:r>
            <a:r>
              <a:rPr lang="en-US" altLang="zh-CN" sz="900">
                <a:latin typeface="Lucida Console" panose="020B0609040504020204" pitchFamily="49" charset="0"/>
              </a:rPr>
              <a:t> (Object obj : list) {</a:t>
            </a:r>
          </a:p>
          <a:p>
            <a:pPr eaLnBrk="1" hangingPunct="1">
              <a:buFontTx/>
              <a:buAutoNum type="arabicPeriod"/>
            </a:pPr>
            <a:r>
              <a:rPr lang="en-US" altLang="zh-CN" sz="900">
                <a:latin typeface="Lucida Console" panose="020B0609040504020204" pitchFamily="49" charset="0"/>
              </a:rPr>
              <a:t>			System.out.println(obj);</a:t>
            </a:r>
          </a:p>
          <a:p>
            <a:pPr eaLnBrk="1" hangingPunct="1">
              <a:buFontTx/>
              <a:buAutoNum type="arabicPeriod"/>
            </a:pPr>
            <a:r>
              <a:rPr lang="en-US" altLang="zh-CN" sz="900">
                <a:latin typeface="Lucida Console" panose="020B0609040504020204" pitchFamily="49" charset="0"/>
              </a:rPr>
              <a:t>		}</a:t>
            </a:r>
          </a:p>
          <a:p>
            <a:pPr eaLnBrk="1" hangingPunct="1">
              <a:buFontTx/>
              <a:buAutoNum type="arabicPeriod"/>
            </a:pPr>
            <a:r>
              <a:rPr lang="en-US" altLang="zh-CN" sz="900">
                <a:latin typeface="Lucida Console" panose="020B0609040504020204" pitchFamily="49" charset="0"/>
              </a:rPr>
              <a:t>		</a:t>
            </a:r>
          </a:p>
          <a:p>
            <a:pPr eaLnBrk="1" hangingPunct="1">
              <a:buFontTx/>
              <a:buAutoNum type="arabicPeriod"/>
            </a:pPr>
            <a:r>
              <a:rPr lang="en-US" altLang="zh-CN" sz="900">
                <a:latin typeface="Lucida Console" panose="020B0609040504020204" pitchFamily="49" charset="0"/>
              </a:rPr>
              <a:t>		System.out.println(list.get(0));</a:t>
            </a:r>
          </a:p>
          <a:p>
            <a:pPr eaLnBrk="1" hangingPunct="1">
              <a:buFontTx/>
              <a:buAutoNum type="arabicPeriod"/>
            </a:pPr>
            <a:r>
              <a:rPr lang="en-US" altLang="zh-CN" sz="900">
                <a:latin typeface="Lucida Console" panose="020B0609040504020204" pitchFamily="49" charset="0"/>
              </a:rPr>
              <a:t>		System.out.println(list.get(1));</a:t>
            </a:r>
          </a:p>
          <a:p>
            <a:pPr eaLnBrk="1" hangingPunct="1">
              <a:buFontTx/>
              <a:buAutoNum type="arabicPeriod"/>
            </a:pPr>
            <a:r>
              <a:rPr lang="en-US" altLang="zh-CN" sz="900">
                <a:latin typeface="Lucida Console" panose="020B0609040504020204" pitchFamily="49" charset="0"/>
              </a:rPr>
              <a:t>	}</a:t>
            </a:r>
          </a:p>
          <a:p>
            <a:pPr eaLnBrk="1" hangingPunct="1">
              <a:buFontTx/>
              <a:buAutoNum type="arabicPeriod"/>
            </a:pPr>
            <a:r>
              <a:rPr lang="en-US" altLang="zh-CN" sz="900">
                <a:latin typeface="Lucida Console" panose="020B0609040504020204" pitchFamily="49" charset="0"/>
              </a:rPr>
              <a:t>}</a:t>
            </a:r>
          </a:p>
        </p:txBody>
      </p:sp>
      <p:sp>
        <p:nvSpPr>
          <p:cNvPr id="606251" name="Text Box 43"/>
          <p:cNvSpPr txBox="1">
            <a:spLocks noChangeArrowheads="1"/>
          </p:cNvSpPr>
          <p:nvPr/>
        </p:nvSpPr>
        <p:spPr bwMode="auto">
          <a:xfrm>
            <a:off x="5381625" y="3489723"/>
            <a:ext cx="2000250" cy="830997"/>
          </a:xfrm>
          <a:prstGeom prst="rect">
            <a:avLst/>
          </a:prstGeom>
          <a:solidFill>
            <a:srgbClr val="99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zh-CN" altLang="en-US" sz="1200" b="0">
                <a:latin typeface="Times New Roman" panose="02020603050405020304" pitchFamily="18" charset="0"/>
                <a:cs typeface="Times New Roman" panose="02020603050405020304" pitchFamily="18" charset="0"/>
              </a:rPr>
              <a:t>输出</a:t>
            </a:r>
            <a:r>
              <a:rPr lang="en-US" altLang="zh-CN" sz="1200" b="0">
                <a:latin typeface="Times New Roman" panose="02020603050405020304" pitchFamily="18" charset="0"/>
                <a:cs typeface="Times New Roman" panose="02020603050405020304" pitchFamily="18" charset="0"/>
              </a:rPr>
              <a:t>:</a:t>
            </a:r>
          </a:p>
          <a:p>
            <a:pPr eaLnBrk="1" hangingPunct="1"/>
            <a:r>
              <a:rPr lang="en-US" altLang="zh-CN" b="0"/>
              <a:t>10</a:t>
            </a:r>
          </a:p>
          <a:p>
            <a:pPr eaLnBrk="1" hangingPunct="1"/>
            <a:r>
              <a:rPr lang="en-US" altLang="zh-CN" b="0"/>
              <a:t>9</a:t>
            </a:r>
          </a:p>
        </p:txBody>
      </p:sp>
      <p:sp>
        <p:nvSpPr>
          <p:cNvPr id="606250" name="Text Box 42"/>
          <p:cNvSpPr txBox="1">
            <a:spLocks noChangeArrowheads="1"/>
          </p:cNvSpPr>
          <p:nvPr/>
        </p:nvSpPr>
        <p:spPr bwMode="auto">
          <a:xfrm>
            <a:off x="5381625" y="2733675"/>
            <a:ext cx="2000250" cy="830997"/>
          </a:xfrm>
          <a:prstGeom prst="rect">
            <a:avLst/>
          </a:prstGeom>
          <a:solidFill>
            <a:srgbClr val="99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zh-CN" altLang="en-US" sz="1200" b="0">
                <a:latin typeface="Times New Roman" panose="02020603050405020304" pitchFamily="18" charset="0"/>
                <a:cs typeface="Times New Roman" panose="02020603050405020304" pitchFamily="18" charset="0"/>
              </a:rPr>
              <a:t>输出</a:t>
            </a:r>
            <a:r>
              <a:rPr lang="en-US" altLang="zh-CN" sz="1200" b="0">
                <a:latin typeface="Times New Roman" panose="02020603050405020304" pitchFamily="18" charset="0"/>
                <a:cs typeface="Times New Roman" panose="02020603050405020304" pitchFamily="18" charset="0"/>
              </a:rPr>
              <a:t>:</a:t>
            </a:r>
          </a:p>
          <a:p>
            <a:pPr eaLnBrk="1" hangingPunct="1"/>
            <a:r>
              <a:rPr lang="en-US" altLang="zh-CN" b="0"/>
              <a:t>10</a:t>
            </a:r>
          </a:p>
          <a:p>
            <a:pPr eaLnBrk="1" hangingPunct="1"/>
            <a:r>
              <a:rPr lang="en-US" altLang="zh-CN" b="0"/>
              <a:t>9</a:t>
            </a:r>
          </a:p>
        </p:txBody>
      </p:sp>
      <p:sp>
        <p:nvSpPr>
          <p:cNvPr id="606249" name="Text Box 41"/>
          <p:cNvSpPr txBox="1">
            <a:spLocks noChangeArrowheads="1"/>
          </p:cNvSpPr>
          <p:nvPr/>
        </p:nvSpPr>
        <p:spPr bwMode="auto">
          <a:xfrm>
            <a:off x="5381625" y="2193131"/>
            <a:ext cx="2000250" cy="553998"/>
          </a:xfrm>
          <a:prstGeom prst="rect">
            <a:avLst/>
          </a:prstGeom>
          <a:solidFill>
            <a:srgbClr val="99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zh-CN" altLang="en-US" sz="1200" b="0">
                <a:latin typeface="Times New Roman" panose="02020603050405020304" pitchFamily="18" charset="0"/>
                <a:cs typeface="Times New Roman" panose="02020603050405020304" pitchFamily="18" charset="0"/>
              </a:rPr>
              <a:t>输出</a:t>
            </a:r>
            <a:r>
              <a:rPr lang="en-US" altLang="zh-CN" sz="1200" b="0">
                <a:latin typeface="Times New Roman" panose="02020603050405020304" pitchFamily="18" charset="0"/>
                <a:cs typeface="Times New Roman" panose="02020603050405020304" pitchFamily="18" charset="0"/>
              </a:rPr>
              <a:t>:</a:t>
            </a:r>
          </a:p>
          <a:p>
            <a:pPr eaLnBrk="1" hangingPunct="1"/>
            <a:r>
              <a:rPr lang="en-US" altLang="zh-CN" b="0"/>
              <a:t>2</a:t>
            </a:r>
          </a:p>
        </p:txBody>
      </p:sp>
      <p:grpSp>
        <p:nvGrpSpPr>
          <p:cNvPr id="606217" name="Group 9"/>
          <p:cNvGrpSpPr>
            <a:grpSpLocks/>
          </p:cNvGrpSpPr>
          <p:nvPr/>
        </p:nvGrpSpPr>
        <p:grpSpPr bwMode="auto">
          <a:xfrm>
            <a:off x="3437335" y="735806"/>
            <a:ext cx="2972990" cy="809625"/>
            <a:chOff x="1927" y="618"/>
            <a:chExt cx="2497" cy="680"/>
          </a:xfrm>
        </p:grpSpPr>
        <p:sp>
          <p:nvSpPr>
            <p:cNvPr id="47139" name="Text Box 7"/>
            <p:cNvSpPr txBox="1">
              <a:spLocks noChangeArrowheads="1"/>
            </p:cNvSpPr>
            <p:nvPr/>
          </p:nvSpPr>
          <p:spPr bwMode="auto">
            <a:xfrm>
              <a:off x="2744" y="618"/>
              <a:ext cx="1680" cy="233"/>
            </a:xfrm>
            <a:prstGeom prst="rect">
              <a:avLst/>
            </a:prstGeom>
            <a:solidFill>
              <a:srgbClr val="99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a:spcBef>
                  <a:spcPct val="50000"/>
                </a:spcBef>
              </a:pPr>
              <a:r>
                <a:rPr lang="zh-CN" altLang="en-US" sz="1200" b="0">
                  <a:latin typeface="Times New Roman" panose="02020603050405020304" pitchFamily="18" charset="0"/>
                  <a:cs typeface="Times New Roman" panose="02020603050405020304" pitchFamily="18" charset="0"/>
                </a:rPr>
                <a:t>声明一个引用变量</a:t>
              </a:r>
              <a:r>
                <a:rPr lang="en-US" altLang="zh-CN" sz="1200" b="0">
                  <a:latin typeface="Times New Roman" panose="02020603050405020304" pitchFamily="18" charset="0"/>
                  <a:cs typeface="Times New Roman" panose="02020603050405020304" pitchFamily="18" charset="0"/>
                </a:rPr>
                <a:t>list </a:t>
              </a:r>
            </a:p>
          </p:txBody>
        </p:sp>
        <p:sp>
          <p:nvSpPr>
            <p:cNvPr id="47140" name="Line 8"/>
            <p:cNvSpPr>
              <a:spLocks noChangeShapeType="1"/>
            </p:cNvSpPr>
            <p:nvPr/>
          </p:nvSpPr>
          <p:spPr bwMode="auto">
            <a:xfrm flipH="1">
              <a:off x="1927" y="845"/>
              <a:ext cx="817" cy="45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grpSp>
        <p:nvGrpSpPr>
          <p:cNvPr id="606218" name="Group 10"/>
          <p:cNvGrpSpPr>
            <a:grpSpLocks/>
          </p:cNvGrpSpPr>
          <p:nvPr/>
        </p:nvGrpSpPr>
        <p:grpSpPr bwMode="auto">
          <a:xfrm>
            <a:off x="4193381" y="789385"/>
            <a:ext cx="2972991" cy="809625"/>
            <a:chOff x="1927" y="618"/>
            <a:chExt cx="2497" cy="680"/>
          </a:xfrm>
        </p:grpSpPr>
        <p:sp>
          <p:nvSpPr>
            <p:cNvPr id="47137" name="Text Box 11"/>
            <p:cNvSpPr txBox="1">
              <a:spLocks noChangeArrowheads="1"/>
            </p:cNvSpPr>
            <p:nvPr/>
          </p:nvSpPr>
          <p:spPr bwMode="auto">
            <a:xfrm>
              <a:off x="2744" y="618"/>
              <a:ext cx="1680" cy="233"/>
            </a:xfrm>
            <a:prstGeom prst="rect">
              <a:avLst/>
            </a:prstGeom>
            <a:solidFill>
              <a:srgbClr val="99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a:spcBef>
                  <a:spcPct val="50000"/>
                </a:spcBef>
              </a:pPr>
              <a:r>
                <a:rPr lang="zh-CN" altLang="en-US" sz="1200" b="0">
                  <a:latin typeface="Times New Roman" panose="02020603050405020304" pitchFamily="18" charset="0"/>
                  <a:cs typeface="Times New Roman" panose="02020603050405020304" pitchFamily="18" charset="0"/>
                </a:rPr>
                <a:t>创建一个列表容器对象 </a:t>
              </a:r>
            </a:p>
          </p:txBody>
        </p:sp>
        <p:sp>
          <p:nvSpPr>
            <p:cNvPr id="47138" name="Line 12"/>
            <p:cNvSpPr>
              <a:spLocks noChangeShapeType="1"/>
            </p:cNvSpPr>
            <p:nvPr/>
          </p:nvSpPr>
          <p:spPr bwMode="auto">
            <a:xfrm flipH="1">
              <a:off x="1927" y="845"/>
              <a:ext cx="817" cy="45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grpSp>
        <p:nvGrpSpPr>
          <p:cNvPr id="606221" name="Group 13"/>
          <p:cNvGrpSpPr>
            <a:grpSpLocks/>
          </p:cNvGrpSpPr>
          <p:nvPr/>
        </p:nvGrpSpPr>
        <p:grpSpPr bwMode="auto">
          <a:xfrm>
            <a:off x="4356498" y="1006079"/>
            <a:ext cx="2972990" cy="809625"/>
            <a:chOff x="1927" y="618"/>
            <a:chExt cx="2497" cy="680"/>
          </a:xfrm>
        </p:grpSpPr>
        <p:sp>
          <p:nvSpPr>
            <p:cNvPr id="47135" name="Text Box 14"/>
            <p:cNvSpPr txBox="1">
              <a:spLocks noChangeArrowheads="1"/>
            </p:cNvSpPr>
            <p:nvPr/>
          </p:nvSpPr>
          <p:spPr bwMode="auto">
            <a:xfrm>
              <a:off x="2744" y="618"/>
              <a:ext cx="1680" cy="388"/>
            </a:xfrm>
            <a:prstGeom prst="rect">
              <a:avLst/>
            </a:prstGeom>
            <a:solidFill>
              <a:srgbClr val="99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a:spcBef>
                  <a:spcPct val="50000"/>
                </a:spcBef>
              </a:pPr>
              <a:r>
                <a:rPr lang="zh-CN" altLang="en-US" sz="1200" b="0">
                  <a:latin typeface="Times New Roman" panose="02020603050405020304" pitchFamily="18" charset="0"/>
                  <a:cs typeface="Times New Roman" panose="02020603050405020304" pitchFamily="18" charset="0"/>
                </a:rPr>
                <a:t>通过</a:t>
              </a:r>
              <a:r>
                <a:rPr lang="en-US" altLang="zh-CN" sz="1200" b="0">
                  <a:latin typeface="Times New Roman" panose="02020603050405020304" pitchFamily="18" charset="0"/>
                  <a:cs typeface="Times New Roman" panose="02020603050405020304" pitchFamily="18" charset="0"/>
                </a:rPr>
                <a:t>size</a:t>
              </a:r>
              <a:r>
                <a:rPr lang="zh-CN" altLang="en-US" sz="1200" b="0">
                  <a:latin typeface="Times New Roman" panose="02020603050405020304" pitchFamily="18" charset="0"/>
                  <a:cs typeface="Times New Roman" panose="02020603050405020304" pitchFamily="18" charset="0"/>
                </a:rPr>
                <a:t>方法获取容器存放的对象个数 </a:t>
              </a:r>
            </a:p>
          </p:txBody>
        </p:sp>
        <p:sp>
          <p:nvSpPr>
            <p:cNvPr id="47136" name="Line 15"/>
            <p:cNvSpPr>
              <a:spLocks noChangeShapeType="1"/>
            </p:cNvSpPr>
            <p:nvPr/>
          </p:nvSpPr>
          <p:spPr bwMode="auto">
            <a:xfrm flipH="1">
              <a:off x="1927" y="845"/>
              <a:ext cx="817" cy="45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sp>
        <p:nvSpPr>
          <p:cNvPr id="606247" name="Text Box 39"/>
          <p:cNvSpPr txBox="1">
            <a:spLocks noChangeArrowheads="1"/>
          </p:cNvSpPr>
          <p:nvPr/>
        </p:nvSpPr>
        <p:spPr bwMode="auto">
          <a:xfrm>
            <a:off x="5381625" y="1545431"/>
            <a:ext cx="2000250" cy="553998"/>
          </a:xfrm>
          <a:prstGeom prst="rect">
            <a:avLst/>
          </a:prstGeom>
          <a:solidFill>
            <a:srgbClr val="99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zh-CN" altLang="en-US" sz="1200" b="0">
                <a:latin typeface="Times New Roman" panose="02020603050405020304" pitchFamily="18" charset="0"/>
                <a:cs typeface="Times New Roman" panose="02020603050405020304" pitchFamily="18" charset="0"/>
              </a:rPr>
              <a:t>输出</a:t>
            </a:r>
            <a:r>
              <a:rPr lang="en-US" altLang="zh-CN" sz="1200" b="0">
                <a:latin typeface="Times New Roman" panose="02020603050405020304" pitchFamily="18" charset="0"/>
                <a:cs typeface="Times New Roman" panose="02020603050405020304" pitchFamily="18" charset="0"/>
              </a:rPr>
              <a:t>:</a:t>
            </a:r>
          </a:p>
          <a:p>
            <a:pPr eaLnBrk="1" hangingPunct="1"/>
            <a:r>
              <a:rPr lang="en-US" altLang="zh-CN" b="0"/>
              <a:t>0</a:t>
            </a:r>
          </a:p>
        </p:txBody>
      </p:sp>
      <p:grpSp>
        <p:nvGrpSpPr>
          <p:cNvPr id="606227" name="Group 19"/>
          <p:cNvGrpSpPr>
            <a:grpSpLocks/>
          </p:cNvGrpSpPr>
          <p:nvPr/>
        </p:nvGrpSpPr>
        <p:grpSpPr bwMode="auto">
          <a:xfrm>
            <a:off x="4248150" y="2085975"/>
            <a:ext cx="2970610" cy="809625"/>
            <a:chOff x="1927" y="618"/>
            <a:chExt cx="2497" cy="680"/>
          </a:xfrm>
        </p:grpSpPr>
        <p:sp>
          <p:nvSpPr>
            <p:cNvPr id="47133" name="Text Box 20"/>
            <p:cNvSpPr txBox="1">
              <a:spLocks noChangeArrowheads="1"/>
            </p:cNvSpPr>
            <p:nvPr/>
          </p:nvSpPr>
          <p:spPr bwMode="auto">
            <a:xfrm>
              <a:off x="2744" y="618"/>
              <a:ext cx="1680" cy="233"/>
            </a:xfrm>
            <a:prstGeom prst="rect">
              <a:avLst/>
            </a:prstGeom>
            <a:solidFill>
              <a:srgbClr val="99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a:spcBef>
                  <a:spcPct val="50000"/>
                </a:spcBef>
              </a:pPr>
              <a:r>
                <a:rPr lang="zh-CN" altLang="en-US" sz="1200" b="0">
                  <a:latin typeface="Times New Roman" panose="02020603050405020304" pitchFamily="18" charset="0"/>
                  <a:cs typeface="Times New Roman" panose="02020603050405020304" pitchFamily="18" charset="0"/>
                </a:rPr>
                <a:t>获取容器的迭代器 </a:t>
              </a:r>
            </a:p>
          </p:txBody>
        </p:sp>
        <p:sp>
          <p:nvSpPr>
            <p:cNvPr id="47134" name="Line 21"/>
            <p:cNvSpPr>
              <a:spLocks noChangeShapeType="1"/>
            </p:cNvSpPr>
            <p:nvPr/>
          </p:nvSpPr>
          <p:spPr bwMode="auto">
            <a:xfrm flipH="1">
              <a:off x="1927" y="845"/>
              <a:ext cx="817" cy="45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grpSp>
        <p:nvGrpSpPr>
          <p:cNvPr id="606230" name="Group 22"/>
          <p:cNvGrpSpPr>
            <a:grpSpLocks/>
          </p:cNvGrpSpPr>
          <p:nvPr/>
        </p:nvGrpSpPr>
        <p:grpSpPr bwMode="auto">
          <a:xfrm>
            <a:off x="5028010" y="2139554"/>
            <a:ext cx="2972990" cy="809625"/>
            <a:chOff x="1927" y="618"/>
            <a:chExt cx="2497" cy="680"/>
          </a:xfrm>
        </p:grpSpPr>
        <p:sp>
          <p:nvSpPr>
            <p:cNvPr id="47131" name="Text Box 23"/>
            <p:cNvSpPr txBox="1">
              <a:spLocks noChangeArrowheads="1"/>
            </p:cNvSpPr>
            <p:nvPr/>
          </p:nvSpPr>
          <p:spPr bwMode="auto">
            <a:xfrm>
              <a:off x="2744" y="618"/>
              <a:ext cx="1680" cy="543"/>
            </a:xfrm>
            <a:prstGeom prst="rect">
              <a:avLst/>
            </a:prstGeom>
            <a:solidFill>
              <a:srgbClr val="99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a:spcBef>
                  <a:spcPct val="50000"/>
                </a:spcBef>
              </a:pPr>
              <a:r>
                <a:rPr lang="zh-CN" altLang="en-US" sz="1200" b="0">
                  <a:latin typeface="Times New Roman" panose="02020603050405020304" pitchFamily="18" charset="0"/>
                  <a:cs typeface="Times New Roman" panose="02020603050405020304" pitchFamily="18" charset="0"/>
                </a:rPr>
                <a:t>迭代器的</a:t>
              </a:r>
              <a:r>
                <a:rPr lang="en-US" altLang="zh-CN" sz="1200" b="0">
                  <a:latin typeface="Times New Roman" panose="02020603050405020304" pitchFamily="18" charset="0"/>
                  <a:cs typeface="Times New Roman" panose="02020603050405020304" pitchFamily="18" charset="0"/>
                </a:rPr>
                <a:t>hasNext</a:t>
              </a:r>
              <a:r>
                <a:rPr lang="zh-CN" altLang="en-US" sz="1200" b="0">
                  <a:latin typeface="Times New Roman" panose="02020603050405020304" pitchFamily="18" charset="0"/>
                  <a:cs typeface="Times New Roman" panose="02020603050405020304" pitchFamily="18" charset="0"/>
                </a:rPr>
                <a:t>方法用于判断容器中是否还有下一个元素</a:t>
              </a:r>
            </a:p>
          </p:txBody>
        </p:sp>
        <p:sp>
          <p:nvSpPr>
            <p:cNvPr id="47132" name="Line 24"/>
            <p:cNvSpPr>
              <a:spLocks noChangeShapeType="1"/>
            </p:cNvSpPr>
            <p:nvPr/>
          </p:nvSpPr>
          <p:spPr bwMode="auto">
            <a:xfrm flipH="1">
              <a:off x="1927" y="845"/>
              <a:ext cx="817" cy="45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grpSp>
        <p:nvGrpSpPr>
          <p:cNvPr id="606237" name="Group 29"/>
          <p:cNvGrpSpPr>
            <a:grpSpLocks/>
          </p:cNvGrpSpPr>
          <p:nvPr/>
        </p:nvGrpSpPr>
        <p:grpSpPr bwMode="auto">
          <a:xfrm>
            <a:off x="4787504" y="2301479"/>
            <a:ext cx="2972990" cy="809625"/>
            <a:chOff x="1927" y="618"/>
            <a:chExt cx="2497" cy="680"/>
          </a:xfrm>
        </p:grpSpPr>
        <p:sp>
          <p:nvSpPr>
            <p:cNvPr id="47129" name="Text Box 30"/>
            <p:cNvSpPr txBox="1">
              <a:spLocks noChangeArrowheads="1"/>
            </p:cNvSpPr>
            <p:nvPr/>
          </p:nvSpPr>
          <p:spPr bwMode="auto">
            <a:xfrm>
              <a:off x="2744" y="618"/>
              <a:ext cx="1680" cy="388"/>
            </a:xfrm>
            <a:prstGeom prst="rect">
              <a:avLst/>
            </a:prstGeom>
            <a:solidFill>
              <a:srgbClr val="99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a:spcBef>
                  <a:spcPct val="50000"/>
                </a:spcBef>
              </a:pPr>
              <a:r>
                <a:rPr lang="zh-CN" altLang="en-US" sz="1200" b="0">
                  <a:latin typeface="Times New Roman" panose="02020603050405020304" pitchFamily="18" charset="0"/>
                  <a:cs typeface="Times New Roman" panose="02020603050405020304" pitchFamily="18" charset="0"/>
                </a:rPr>
                <a:t>迭代器的</a:t>
              </a:r>
              <a:r>
                <a:rPr lang="en-US" altLang="zh-CN" sz="1200" b="0">
                  <a:latin typeface="Times New Roman" panose="02020603050405020304" pitchFamily="18" charset="0"/>
                  <a:cs typeface="Times New Roman" panose="02020603050405020304" pitchFamily="18" charset="0"/>
                </a:rPr>
                <a:t>next</a:t>
              </a:r>
              <a:r>
                <a:rPr lang="zh-CN" altLang="en-US" sz="1200" b="0">
                  <a:latin typeface="Times New Roman" panose="02020603050405020304" pitchFamily="18" charset="0"/>
                  <a:cs typeface="Times New Roman" panose="02020603050405020304" pitchFamily="18" charset="0"/>
                </a:rPr>
                <a:t>方法用于获取下一个对象元素</a:t>
              </a:r>
            </a:p>
          </p:txBody>
        </p:sp>
        <p:sp>
          <p:nvSpPr>
            <p:cNvPr id="47130" name="Line 31"/>
            <p:cNvSpPr>
              <a:spLocks noChangeShapeType="1"/>
            </p:cNvSpPr>
            <p:nvPr/>
          </p:nvSpPr>
          <p:spPr bwMode="auto">
            <a:xfrm flipH="1">
              <a:off x="1927" y="845"/>
              <a:ext cx="817" cy="45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grpSp>
        <p:nvGrpSpPr>
          <p:cNvPr id="606240" name="Group 32"/>
          <p:cNvGrpSpPr>
            <a:grpSpLocks/>
          </p:cNvGrpSpPr>
          <p:nvPr/>
        </p:nvGrpSpPr>
        <p:grpSpPr bwMode="auto">
          <a:xfrm>
            <a:off x="3383756" y="2787254"/>
            <a:ext cx="2972991" cy="809625"/>
            <a:chOff x="1927" y="618"/>
            <a:chExt cx="2497" cy="680"/>
          </a:xfrm>
        </p:grpSpPr>
        <p:sp>
          <p:nvSpPr>
            <p:cNvPr id="47127" name="Text Box 33"/>
            <p:cNvSpPr txBox="1">
              <a:spLocks noChangeArrowheads="1"/>
            </p:cNvSpPr>
            <p:nvPr/>
          </p:nvSpPr>
          <p:spPr bwMode="auto">
            <a:xfrm>
              <a:off x="2744" y="618"/>
              <a:ext cx="1680" cy="543"/>
            </a:xfrm>
            <a:prstGeom prst="rect">
              <a:avLst/>
            </a:prstGeom>
            <a:solidFill>
              <a:srgbClr val="99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a:spcBef>
                  <a:spcPct val="50000"/>
                </a:spcBef>
              </a:pPr>
              <a:r>
                <a:rPr lang="en-US" altLang="zh-CN" sz="1200" b="0">
                  <a:latin typeface="Times New Roman" panose="02020603050405020304" pitchFamily="18" charset="0"/>
                  <a:cs typeface="Times New Roman" panose="02020603050405020304" pitchFamily="18" charset="0"/>
                </a:rPr>
                <a:t>foreach</a:t>
              </a:r>
              <a:r>
                <a:rPr lang="zh-CN" altLang="en-US" sz="1200" b="0">
                  <a:latin typeface="Times New Roman" panose="02020603050405020304" pitchFamily="18" charset="0"/>
                  <a:cs typeface="Times New Roman" panose="02020603050405020304" pitchFamily="18" charset="0"/>
                </a:rPr>
                <a:t>写法</a:t>
              </a:r>
              <a:r>
                <a:rPr lang="en-US" altLang="zh-CN" sz="1200" b="0">
                  <a:latin typeface="Times New Roman" panose="02020603050405020304" pitchFamily="18" charset="0"/>
                  <a:cs typeface="Times New Roman" panose="02020603050405020304" pitchFamily="18" charset="0"/>
                </a:rPr>
                <a:t>,obj</a:t>
              </a:r>
              <a:r>
                <a:rPr lang="zh-CN" altLang="en-US" sz="1200" b="0">
                  <a:latin typeface="Times New Roman" panose="02020603050405020304" pitchFamily="18" charset="0"/>
                  <a:cs typeface="Times New Roman" panose="02020603050405020304" pitchFamily="18" charset="0"/>
                </a:rPr>
                <a:t>为当前遍历到的对象元素</a:t>
              </a:r>
              <a:r>
                <a:rPr lang="en-US" altLang="zh-CN" sz="1200" b="0">
                  <a:latin typeface="Times New Roman" panose="02020603050405020304" pitchFamily="18" charset="0"/>
                  <a:cs typeface="Times New Roman" panose="02020603050405020304" pitchFamily="18" charset="0"/>
                </a:rPr>
                <a:t>,list</a:t>
              </a:r>
              <a:r>
                <a:rPr lang="zh-CN" altLang="en-US" sz="1200" b="0">
                  <a:latin typeface="Times New Roman" panose="02020603050405020304" pitchFamily="18" charset="0"/>
                  <a:cs typeface="Times New Roman" panose="02020603050405020304" pitchFamily="18" charset="0"/>
                </a:rPr>
                <a:t>为当前遍历的容器</a:t>
              </a:r>
            </a:p>
          </p:txBody>
        </p:sp>
        <p:sp>
          <p:nvSpPr>
            <p:cNvPr id="47128" name="Line 34"/>
            <p:cNvSpPr>
              <a:spLocks noChangeShapeType="1"/>
            </p:cNvSpPr>
            <p:nvPr/>
          </p:nvSpPr>
          <p:spPr bwMode="auto">
            <a:xfrm flipH="1">
              <a:off x="1927" y="845"/>
              <a:ext cx="817" cy="45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grpSp>
        <p:nvGrpSpPr>
          <p:cNvPr id="606243" name="Group 35"/>
          <p:cNvGrpSpPr>
            <a:grpSpLocks/>
          </p:cNvGrpSpPr>
          <p:nvPr/>
        </p:nvGrpSpPr>
        <p:grpSpPr bwMode="auto">
          <a:xfrm>
            <a:off x="4301729" y="3381375"/>
            <a:ext cx="2972990" cy="809625"/>
            <a:chOff x="1927" y="618"/>
            <a:chExt cx="2497" cy="680"/>
          </a:xfrm>
        </p:grpSpPr>
        <p:sp>
          <p:nvSpPr>
            <p:cNvPr id="47125" name="Text Box 36"/>
            <p:cNvSpPr txBox="1">
              <a:spLocks noChangeArrowheads="1"/>
            </p:cNvSpPr>
            <p:nvPr/>
          </p:nvSpPr>
          <p:spPr bwMode="auto">
            <a:xfrm>
              <a:off x="2744" y="618"/>
              <a:ext cx="1680" cy="543"/>
            </a:xfrm>
            <a:prstGeom prst="rect">
              <a:avLst/>
            </a:prstGeom>
            <a:solidFill>
              <a:srgbClr val="99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a:spcBef>
                  <a:spcPct val="50000"/>
                </a:spcBef>
              </a:pPr>
              <a:r>
                <a:rPr lang="zh-CN" altLang="en-US" sz="1200" b="0">
                  <a:latin typeface="Times New Roman" panose="02020603050405020304" pitchFamily="18" charset="0"/>
                  <a:cs typeface="Times New Roman" panose="02020603050405020304" pitchFamily="18" charset="0"/>
                </a:rPr>
                <a:t>容器的</a:t>
              </a:r>
              <a:r>
                <a:rPr lang="en-US" altLang="zh-CN" sz="1200" b="0">
                  <a:latin typeface="Times New Roman" panose="02020603050405020304" pitchFamily="18" charset="0"/>
                  <a:cs typeface="Times New Roman" panose="02020603050405020304" pitchFamily="18" charset="0"/>
                </a:rPr>
                <a:t>get</a:t>
              </a:r>
              <a:r>
                <a:rPr lang="zh-CN" altLang="en-US" sz="1200" b="0">
                  <a:latin typeface="Times New Roman" panose="02020603050405020304" pitchFamily="18" charset="0"/>
                  <a:cs typeface="Times New Roman" panose="02020603050405020304" pitchFamily="18" charset="0"/>
                </a:rPr>
                <a:t>方法用于获取指定位置的对象</a:t>
              </a:r>
              <a:r>
                <a:rPr lang="en-US" altLang="zh-CN" sz="1200" b="0">
                  <a:latin typeface="Times New Roman" panose="02020603050405020304" pitchFamily="18" charset="0"/>
                  <a:cs typeface="Times New Roman" panose="02020603050405020304" pitchFamily="18" charset="0"/>
                </a:rPr>
                <a:t>,</a:t>
              </a:r>
              <a:r>
                <a:rPr lang="zh-CN" altLang="en-US" sz="1200" b="0">
                  <a:latin typeface="Times New Roman" panose="02020603050405020304" pitchFamily="18" charset="0"/>
                  <a:cs typeface="Times New Roman" panose="02020603050405020304" pitchFamily="18" charset="0"/>
                </a:rPr>
                <a:t>位置编号从</a:t>
              </a:r>
              <a:r>
                <a:rPr lang="en-US" altLang="zh-CN" sz="1200" b="0">
                  <a:latin typeface="Times New Roman" panose="02020603050405020304" pitchFamily="18" charset="0"/>
                  <a:cs typeface="Times New Roman" panose="02020603050405020304" pitchFamily="18" charset="0"/>
                </a:rPr>
                <a:t>0</a:t>
              </a:r>
              <a:r>
                <a:rPr lang="zh-CN" altLang="en-US" sz="1200" b="0">
                  <a:latin typeface="Times New Roman" panose="02020603050405020304" pitchFamily="18" charset="0"/>
                  <a:cs typeface="Times New Roman" panose="02020603050405020304" pitchFamily="18" charset="0"/>
                </a:rPr>
                <a:t>号开始</a:t>
              </a:r>
            </a:p>
          </p:txBody>
        </p:sp>
        <p:sp>
          <p:nvSpPr>
            <p:cNvPr id="47126" name="Line 37"/>
            <p:cNvSpPr>
              <a:spLocks noChangeShapeType="1"/>
            </p:cNvSpPr>
            <p:nvPr/>
          </p:nvSpPr>
          <p:spPr bwMode="auto">
            <a:xfrm flipH="1">
              <a:off x="1927" y="845"/>
              <a:ext cx="817" cy="45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sp>
        <p:nvSpPr>
          <p:cNvPr id="606252" name="Text Box 44"/>
          <p:cNvSpPr txBox="1">
            <a:spLocks noChangeArrowheads="1"/>
          </p:cNvSpPr>
          <p:nvPr/>
        </p:nvSpPr>
        <p:spPr bwMode="auto">
          <a:xfrm>
            <a:off x="5381625" y="4192191"/>
            <a:ext cx="2000250" cy="553998"/>
          </a:xfrm>
          <a:prstGeom prst="rect">
            <a:avLst/>
          </a:prstGeom>
          <a:solidFill>
            <a:srgbClr val="99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zh-CN" altLang="en-US" sz="1200" b="0">
                <a:latin typeface="Times New Roman" panose="02020603050405020304" pitchFamily="18" charset="0"/>
                <a:cs typeface="Times New Roman" panose="02020603050405020304" pitchFamily="18" charset="0"/>
              </a:rPr>
              <a:t>输出</a:t>
            </a:r>
            <a:r>
              <a:rPr lang="en-US" altLang="zh-CN" sz="1200" b="0">
                <a:latin typeface="Times New Roman" panose="02020603050405020304" pitchFamily="18" charset="0"/>
                <a:cs typeface="Times New Roman" panose="02020603050405020304" pitchFamily="18" charset="0"/>
              </a:rPr>
              <a:t>:</a:t>
            </a:r>
          </a:p>
          <a:p>
            <a:pPr eaLnBrk="1" hangingPunct="1"/>
            <a:r>
              <a:rPr lang="en-US" altLang="zh-CN" b="0"/>
              <a:t>10</a:t>
            </a:r>
          </a:p>
        </p:txBody>
      </p:sp>
      <p:sp>
        <p:nvSpPr>
          <p:cNvPr id="606253" name="Text Box 45"/>
          <p:cNvSpPr txBox="1">
            <a:spLocks noChangeArrowheads="1"/>
          </p:cNvSpPr>
          <p:nvPr/>
        </p:nvSpPr>
        <p:spPr bwMode="auto">
          <a:xfrm>
            <a:off x="5381625" y="4677966"/>
            <a:ext cx="2000250" cy="553998"/>
          </a:xfrm>
          <a:prstGeom prst="rect">
            <a:avLst/>
          </a:prstGeom>
          <a:solidFill>
            <a:srgbClr val="99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zh-CN" altLang="en-US" sz="1200" b="0">
                <a:latin typeface="Times New Roman" panose="02020603050405020304" pitchFamily="18" charset="0"/>
                <a:cs typeface="Times New Roman" panose="02020603050405020304" pitchFamily="18" charset="0"/>
              </a:rPr>
              <a:t>输出</a:t>
            </a:r>
            <a:r>
              <a:rPr lang="en-US" altLang="zh-CN" sz="1200" b="0">
                <a:latin typeface="Times New Roman" panose="02020603050405020304" pitchFamily="18" charset="0"/>
                <a:cs typeface="Times New Roman" panose="02020603050405020304" pitchFamily="18" charset="0"/>
              </a:rPr>
              <a:t>:</a:t>
            </a:r>
          </a:p>
          <a:p>
            <a:pPr eaLnBrk="1" hangingPunct="1"/>
            <a:r>
              <a:rPr lang="en-US" altLang="zh-CN" b="0"/>
              <a:t>9</a:t>
            </a:r>
          </a:p>
        </p:txBody>
      </p:sp>
      <p:grpSp>
        <p:nvGrpSpPr>
          <p:cNvPr id="606224" name="Group 16"/>
          <p:cNvGrpSpPr>
            <a:grpSpLocks/>
          </p:cNvGrpSpPr>
          <p:nvPr/>
        </p:nvGrpSpPr>
        <p:grpSpPr bwMode="auto">
          <a:xfrm>
            <a:off x="3275410" y="1329929"/>
            <a:ext cx="2972990" cy="809625"/>
            <a:chOff x="1927" y="618"/>
            <a:chExt cx="2497" cy="680"/>
          </a:xfrm>
        </p:grpSpPr>
        <p:sp>
          <p:nvSpPr>
            <p:cNvPr id="47123" name="Text Box 17"/>
            <p:cNvSpPr txBox="1">
              <a:spLocks noChangeArrowheads="1"/>
            </p:cNvSpPr>
            <p:nvPr/>
          </p:nvSpPr>
          <p:spPr bwMode="auto">
            <a:xfrm>
              <a:off x="2744" y="618"/>
              <a:ext cx="1680" cy="388"/>
            </a:xfrm>
            <a:prstGeom prst="rect">
              <a:avLst/>
            </a:prstGeom>
            <a:solidFill>
              <a:srgbClr val="99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a:spcBef>
                  <a:spcPct val="50000"/>
                </a:spcBef>
              </a:pPr>
              <a:r>
                <a:rPr lang="zh-CN" altLang="en-US" sz="1200" b="0">
                  <a:latin typeface="Times New Roman" panose="02020603050405020304" pitchFamily="18" charset="0"/>
                  <a:cs typeface="Times New Roman" panose="02020603050405020304" pitchFamily="18" charset="0"/>
                </a:rPr>
                <a:t>通过</a:t>
              </a:r>
              <a:r>
                <a:rPr lang="en-US" altLang="zh-CN" sz="1200" b="0">
                  <a:latin typeface="Times New Roman" panose="02020603050405020304" pitchFamily="18" charset="0"/>
                  <a:cs typeface="Times New Roman" panose="02020603050405020304" pitchFamily="18" charset="0"/>
                </a:rPr>
                <a:t>add</a:t>
              </a:r>
              <a:r>
                <a:rPr lang="zh-CN" altLang="en-US" sz="1200" b="0">
                  <a:latin typeface="Times New Roman" panose="02020603050405020304" pitchFamily="18" charset="0"/>
                  <a:cs typeface="Times New Roman" panose="02020603050405020304" pitchFamily="18" charset="0"/>
                </a:rPr>
                <a:t>方法向容器添加对象 </a:t>
              </a:r>
            </a:p>
          </p:txBody>
        </p:sp>
        <p:sp>
          <p:nvSpPr>
            <p:cNvPr id="47124" name="Line 18"/>
            <p:cNvSpPr>
              <a:spLocks noChangeShapeType="1"/>
            </p:cNvSpPr>
            <p:nvPr/>
          </p:nvSpPr>
          <p:spPr bwMode="auto">
            <a:xfrm flipH="1">
              <a:off x="1927" y="845"/>
              <a:ext cx="817" cy="45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spTree>
    <p:extLst>
      <p:ext uri="{BB962C8B-B14F-4D97-AF65-F5344CB8AC3E}">
        <p14:creationId xmlns:p14="http://schemas.microsoft.com/office/powerpoint/2010/main" val="35910821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606217"/>
                                        </p:tgtEl>
                                        <p:attrNameLst>
                                          <p:attrName>style.visibility</p:attrName>
                                        </p:attrNameLst>
                                      </p:cBhvr>
                                      <p:to>
                                        <p:strVal val="visible"/>
                                      </p:to>
                                    </p:set>
                                    <p:animEffect transition="in" filter="fade">
                                      <p:cBhvr>
                                        <p:cTn id="7" dur="500"/>
                                        <p:tgtEl>
                                          <p:spTgt spid="606217"/>
                                        </p:tgtEl>
                                      </p:cBhvr>
                                    </p:animEffect>
                                  </p:childTnLst>
                                  <p:subTnLst>
                                    <p:set>
                                      <p:cBhvr override="childStyle">
                                        <p:cTn dur="1" fill="hold" display="0" masterRel="nextClick" afterEffect="1"/>
                                        <p:tgtEl>
                                          <p:spTgt spid="606217"/>
                                        </p:tgtEl>
                                        <p:attrNameLst>
                                          <p:attrName>style.visibility</p:attrName>
                                        </p:attrNameLst>
                                      </p:cBhvr>
                                      <p:to>
                                        <p:strVal val="hidden"/>
                                      </p:to>
                                    </p:set>
                                  </p:sub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606218"/>
                                        </p:tgtEl>
                                        <p:attrNameLst>
                                          <p:attrName>style.visibility</p:attrName>
                                        </p:attrNameLst>
                                      </p:cBhvr>
                                      <p:to>
                                        <p:strVal val="visible"/>
                                      </p:to>
                                    </p:set>
                                    <p:animEffect transition="in" filter="fade">
                                      <p:cBhvr>
                                        <p:cTn id="12" dur="500"/>
                                        <p:tgtEl>
                                          <p:spTgt spid="606218"/>
                                        </p:tgtEl>
                                      </p:cBhvr>
                                    </p:animEffect>
                                  </p:childTnLst>
                                  <p:subTnLst>
                                    <p:set>
                                      <p:cBhvr override="childStyle">
                                        <p:cTn dur="1" fill="hold" display="0" masterRel="nextClick" afterEffect="1"/>
                                        <p:tgtEl>
                                          <p:spTgt spid="606218"/>
                                        </p:tgtEl>
                                        <p:attrNameLst>
                                          <p:attrName>style.visibility</p:attrName>
                                        </p:attrNameLst>
                                      </p:cBhvr>
                                      <p:to>
                                        <p:strVal val="hidden"/>
                                      </p:to>
                                    </p:set>
                                  </p:sub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606221"/>
                                        </p:tgtEl>
                                        <p:attrNameLst>
                                          <p:attrName>style.visibility</p:attrName>
                                        </p:attrNameLst>
                                      </p:cBhvr>
                                      <p:to>
                                        <p:strVal val="visible"/>
                                      </p:to>
                                    </p:set>
                                    <p:animEffect transition="in" filter="fade">
                                      <p:cBhvr>
                                        <p:cTn id="17" dur="500"/>
                                        <p:tgtEl>
                                          <p:spTgt spid="606221"/>
                                        </p:tgtEl>
                                      </p:cBhvr>
                                    </p:animEffect>
                                  </p:childTnLst>
                                  <p:subTnLst>
                                    <p:set>
                                      <p:cBhvr override="childStyle">
                                        <p:cTn dur="1" fill="hold" display="0" masterRel="nextClick" afterEffect="1"/>
                                        <p:tgtEl>
                                          <p:spTgt spid="606221"/>
                                        </p:tgtEl>
                                        <p:attrNameLst>
                                          <p:attrName>style.visibility</p:attrName>
                                        </p:attrNameLst>
                                      </p:cBhvr>
                                      <p:to>
                                        <p:strVal val="hidden"/>
                                      </p:to>
                                    </p:set>
                                  </p:sub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06247"/>
                                        </p:tgtEl>
                                        <p:attrNameLst>
                                          <p:attrName>style.visibility</p:attrName>
                                        </p:attrNameLst>
                                      </p:cBhvr>
                                      <p:to>
                                        <p:strVal val="visible"/>
                                      </p:to>
                                    </p:set>
                                    <p:animEffect transition="in" filter="fade">
                                      <p:cBhvr>
                                        <p:cTn id="22" dur="500"/>
                                        <p:tgtEl>
                                          <p:spTgt spid="60624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nodeType="clickEffect">
                                  <p:stCondLst>
                                    <p:cond delay="0"/>
                                  </p:stCondLst>
                                  <p:childTnLst>
                                    <p:set>
                                      <p:cBhvr>
                                        <p:cTn id="26" dur="1" fill="hold">
                                          <p:stCondLst>
                                            <p:cond delay="0"/>
                                          </p:stCondLst>
                                        </p:cTn>
                                        <p:tgtEl>
                                          <p:spTgt spid="606224"/>
                                        </p:tgtEl>
                                        <p:attrNameLst>
                                          <p:attrName>style.visibility</p:attrName>
                                        </p:attrNameLst>
                                      </p:cBhvr>
                                      <p:to>
                                        <p:strVal val="visible"/>
                                      </p:to>
                                    </p:set>
                                    <p:animEffect transition="in" filter="fade">
                                      <p:cBhvr>
                                        <p:cTn id="27" dur="500"/>
                                        <p:tgtEl>
                                          <p:spTgt spid="606224"/>
                                        </p:tgtEl>
                                      </p:cBhvr>
                                    </p:animEffect>
                                  </p:childTnLst>
                                  <p:subTnLst>
                                    <p:set>
                                      <p:cBhvr override="childStyle">
                                        <p:cTn dur="1" fill="hold" display="0" masterRel="nextClick" afterEffect="1"/>
                                        <p:tgtEl>
                                          <p:spTgt spid="606224"/>
                                        </p:tgtEl>
                                        <p:attrNameLst>
                                          <p:attrName>style.visibility</p:attrName>
                                        </p:attrNameLst>
                                      </p:cBhvr>
                                      <p:to>
                                        <p:strVal val="hidden"/>
                                      </p:to>
                                    </p:set>
                                  </p:subTnLst>
                                </p:cTn>
                              </p:par>
                            </p:childTnLst>
                          </p:cTn>
                        </p:par>
                      </p:childTnLst>
                    </p:cTn>
                  </p:par>
                  <p:par>
                    <p:cTn id="28" fill="hold" nodeType="clickPar">
                      <p:stCondLst>
                        <p:cond delay="indefinite"/>
                      </p:stCondLst>
                      <p:childTnLst>
                        <p:par>
                          <p:cTn id="29" fill="hold" nodeType="withGroup">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606249"/>
                                        </p:tgtEl>
                                        <p:attrNameLst>
                                          <p:attrName>style.visibility</p:attrName>
                                        </p:attrNameLst>
                                      </p:cBhvr>
                                      <p:to>
                                        <p:strVal val="visible"/>
                                      </p:to>
                                    </p:set>
                                    <p:animEffect transition="in" filter="fade">
                                      <p:cBhvr>
                                        <p:cTn id="32" dur="500"/>
                                        <p:tgtEl>
                                          <p:spTgt spid="606249"/>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0" presetClass="entr" presetSubtype="0" fill="hold" nodeType="clickEffect">
                                  <p:stCondLst>
                                    <p:cond delay="0"/>
                                  </p:stCondLst>
                                  <p:childTnLst>
                                    <p:set>
                                      <p:cBhvr>
                                        <p:cTn id="36" dur="1" fill="hold">
                                          <p:stCondLst>
                                            <p:cond delay="0"/>
                                          </p:stCondLst>
                                        </p:cTn>
                                        <p:tgtEl>
                                          <p:spTgt spid="606227"/>
                                        </p:tgtEl>
                                        <p:attrNameLst>
                                          <p:attrName>style.visibility</p:attrName>
                                        </p:attrNameLst>
                                      </p:cBhvr>
                                      <p:to>
                                        <p:strVal val="visible"/>
                                      </p:to>
                                    </p:set>
                                    <p:animEffect transition="in" filter="fade">
                                      <p:cBhvr>
                                        <p:cTn id="37" dur="500"/>
                                        <p:tgtEl>
                                          <p:spTgt spid="606227"/>
                                        </p:tgtEl>
                                      </p:cBhvr>
                                    </p:animEffect>
                                  </p:childTnLst>
                                  <p:subTnLst>
                                    <p:set>
                                      <p:cBhvr override="childStyle">
                                        <p:cTn dur="1" fill="hold" display="0" masterRel="nextClick" afterEffect="1"/>
                                        <p:tgtEl>
                                          <p:spTgt spid="606227"/>
                                        </p:tgtEl>
                                        <p:attrNameLst>
                                          <p:attrName>style.visibility</p:attrName>
                                        </p:attrNameLst>
                                      </p:cBhvr>
                                      <p:to>
                                        <p:strVal val="hidden"/>
                                      </p:to>
                                    </p:set>
                                  </p:subTnLst>
                                </p:cTn>
                              </p:par>
                            </p:childTnLst>
                          </p:cTn>
                        </p:par>
                      </p:childTnLst>
                    </p:cTn>
                  </p:par>
                  <p:par>
                    <p:cTn id="38" fill="hold" nodeType="clickPar">
                      <p:stCondLst>
                        <p:cond delay="indefinite"/>
                      </p:stCondLst>
                      <p:childTnLst>
                        <p:par>
                          <p:cTn id="39" fill="hold" nodeType="withGroup">
                            <p:stCondLst>
                              <p:cond delay="0"/>
                            </p:stCondLst>
                            <p:childTnLst>
                              <p:par>
                                <p:cTn id="40" presetID="10" presetClass="entr" presetSubtype="0" fill="hold" nodeType="clickEffect">
                                  <p:stCondLst>
                                    <p:cond delay="0"/>
                                  </p:stCondLst>
                                  <p:childTnLst>
                                    <p:set>
                                      <p:cBhvr>
                                        <p:cTn id="41" dur="1" fill="hold">
                                          <p:stCondLst>
                                            <p:cond delay="0"/>
                                          </p:stCondLst>
                                        </p:cTn>
                                        <p:tgtEl>
                                          <p:spTgt spid="606230"/>
                                        </p:tgtEl>
                                        <p:attrNameLst>
                                          <p:attrName>style.visibility</p:attrName>
                                        </p:attrNameLst>
                                      </p:cBhvr>
                                      <p:to>
                                        <p:strVal val="visible"/>
                                      </p:to>
                                    </p:set>
                                    <p:animEffect transition="in" filter="fade">
                                      <p:cBhvr>
                                        <p:cTn id="42" dur="500"/>
                                        <p:tgtEl>
                                          <p:spTgt spid="606230"/>
                                        </p:tgtEl>
                                      </p:cBhvr>
                                    </p:animEffect>
                                  </p:childTnLst>
                                  <p:subTnLst>
                                    <p:set>
                                      <p:cBhvr override="childStyle">
                                        <p:cTn dur="1" fill="hold" display="0" masterRel="nextClick" afterEffect="1"/>
                                        <p:tgtEl>
                                          <p:spTgt spid="606230"/>
                                        </p:tgtEl>
                                        <p:attrNameLst>
                                          <p:attrName>style.visibility</p:attrName>
                                        </p:attrNameLst>
                                      </p:cBhvr>
                                      <p:to>
                                        <p:strVal val="hidden"/>
                                      </p:to>
                                    </p:set>
                                  </p:subTnLst>
                                </p:cTn>
                              </p:par>
                            </p:childTnLst>
                          </p:cTn>
                        </p:par>
                      </p:childTnLst>
                    </p:cTn>
                  </p:par>
                  <p:par>
                    <p:cTn id="43" fill="hold" nodeType="clickPar">
                      <p:stCondLst>
                        <p:cond delay="indefinite"/>
                      </p:stCondLst>
                      <p:childTnLst>
                        <p:par>
                          <p:cTn id="44" fill="hold" nodeType="withGroup">
                            <p:stCondLst>
                              <p:cond delay="0"/>
                            </p:stCondLst>
                            <p:childTnLst>
                              <p:par>
                                <p:cTn id="45" presetID="10" presetClass="entr" presetSubtype="0" fill="hold" nodeType="clickEffect">
                                  <p:stCondLst>
                                    <p:cond delay="0"/>
                                  </p:stCondLst>
                                  <p:childTnLst>
                                    <p:set>
                                      <p:cBhvr>
                                        <p:cTn id="46" dur="1" fill="hold">
                                          <p:stCondLst>
                                            <p:cond delay="0"/>
                                          </p:stCondLst>
                                        </p:cTn>
                                        <p:tgtEl>
                                          <p:spTgt spid="606237"/>
                                        </p:tgtEl>
                                        <p:attrNameLst>
                                          <p:attrName>style.visibility</p:attrName>
                                        </p:attrNameLst>
                                      </p:cBhvr>
                                      <p:to>
                                        <p:strVal val="visible"/>
                                      </p:to>
                                    </p:set>
                                    <p:animEffect transition="in" filter="fade">
                                      <p:cBhvr>
                                        <p:cTn id="47" dur="500"/>
                                        <p:tgtEl>
                                          <p:spTgt spid="606237"/>
                                        </p:tgtEl>
                                      </p:cBhvr>
                                    </p:animEffect>
                                  </p:childTnLst>
                                  <p:subTnLst>
                                    <p:set>
                                      <p:cBhvr override="childStyle">
                                        <p:cTn dur="1" fill="hold" display="0" masterRel="nextClick" afterEffect="1"/>
                                        <p:tgtEl>
                                          <p:spTgt spid="606237"/>
                                        </p:tgtEl>
                                        <p:attrNameLst>
                                          <p:attrName>style.visibility</p:attrName>
                                        </p:attrNameLst>
                                      </p:cBhvr>
                                      <p:to>
                                        <p:strVal val="hidden"/>
                                      </p:to>
                                    </p:set>
                                  </p:subTnLst>
                                </p:cTn>
                              </p:par>
                            </p:childTnLst>
                          </p:cTn>
                        </p:par>
                      </p:childTnLst>
                    </p:cTn>
                  </p:par>
                  <p:par>
                    <p:cTn id="48" fill="hold" nodeType="clickPar">
                      <p:stCondLst>
                        <p:cond delay="indefinite"/>
                      </p:stCondLst>
                      <p:childTnLst>
                        <p:par>
                          <p:cTn id="49" fill="hold" nodeType="withGroup">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606250"/>
                                        </p:tgtEl>
                                        <p:attrNameLst>
                                          <p:attrName>style.visibility</p:attrName>
                                        </p:attrNameLst>
                                      </p:cBhvr>
                                      <p:to>
                                        <p:strVal val="visible"/>
                                      </p:to>
                                    </p:set>
                                    <p:animEffect transition="in" filter="fade">
                                      <p:cBhvr>
                                        <p:cTn id="52" dur="500"/>
                                        <p:tgtEl>
                                          <p:spTgt spid="606250"/>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10" presetClass="entr" presetSubtype="0" fill="hold" nodeType="clickEffect">
                                  <p:stCondLst>
                                    <p:cond delay="0"/>
                                  </p:stCondLst>
                                  <p:childTnLst>
                                    <p:set>
                                      <p:cBhvr>
                                        <p:cTn id="56" dur="1" fill="hold">
                                          <p:stCondLst>
                                            <p:cond delay="0"/>
                                          </p:stCondLst>
                                        </p:cTn>
                                        <p:tgtEl>
                                          <p:spTgt spid="606240"/>
                                        </p:tgtEl>
                                        <p:attrNameLst>
                                          <p:attrName>style.visibility</p:attrName>
                                        </p:attrNameLst>
                                      </p:cBhvr>
                                      <p:to>
                                        <p:strVal val="visible"/>
                                      </p:to>
                                    </p:set>
                                    <p:animEffect transition="in" filter="fade">
                                      <p:cBhvr>
                                        <p:cTn id="57" dur="500"/>
                                        <p:tgtEl>
                                          <p:spTgt spid="606240"/>
                                        </p:tgtEl>
                                      </p:cBhvr>
                                    </p:animEffect>
                                  </p:childTnLst>
                                  <p:subTnLst>
                                    <p:set>
                                      <p:cBhvr override="childStyle">
                                        <p:cTn dur="1" fill="hold" display="0" masterRel="nextClick" afterEffect="1"/>
                                        <p:tgtEl>
                                          <p:spTgt spid="606240"/>
                                        </p:tgtEl>
                                        <p:attrNameLst>
                                          <p:attrName>style.visibility</p:attrName>
                                        </p:attrNameLst>
                                      </p:cBhvr>
                                      <p:to>
                                        <p:strVal val="hidden"/>
                                      </p:to>
                                    </p:set>
                                  </p:subTnLst>
                                </p:cTn>
                              </p:par>
                            </p:childTnLst>
                          </p:cTn>
                        </p:par>
                      </p:childTnLst>
                    </p:cTn>
                  </p:par>
                  <p:par>
                    <p:cTn id="58" fill="hold" nodeType="clickPar">
                      <p:stCondLst>
                        <p:cond delay="indefinite"/>
                      </p:stCondLst>
                      <p:childTnLst>
                        <p:par>
                          <p:cTn id="59" fill="hold" nodeType="withGroup">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606251"/>
                                        </p:tgtEl>
                                        <p:attrNameLst>
                                          <p:attrName>style.visibility</p:attrName>
                                        </p:attrNameLst>
                                      </p:cBhvr>
                                      <p:to>
                                        <p:strVal val="visible"/>
                                      </p:to>
                                    </p:set>
                                    <p:animEffect transition="in" filter="fade">
                                      <p:cBhvr>
                                        <p:cTn id="62" dur="500"/>
                                        <p:tgtEl>
                                          <p:spTgt spid="606251"/>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10" presetClass="entr" presetSubtype="0" fill="hold" nodeType="clickEffect">
                                  <p:stCondLst>
                                    <p:cond delay="0"/>
                                  </p:stCondLst>
                                  <p:childTnLst>
                                    <p:set>
                                      <p:cBhvr>
                                        <p:cTn id="66" dur="1" fill="hold">
                                          <p:stCondLst>
                                            <p:cond delay="0"/>
                                          </p:stCondLst>
                                        </p:cTn>
                                        <p:tgtEl>
                                          <p:spTgt spid="606243"/>
                                        </p:tgtEl>
                                        <p:attrNameLst>
                                          <p:attrName>style.visibility</p:attrName>
                                        </p:attrNameLst>
                                      </p:cBhvr>
                                      <p:to>
                                        <p:strVal val="visible"/>
                                      </p:to>
                                    </p:set>
                                    <p:animEffect transition="in" filter="fade">
                                      <p:cBhvr>
                                        <p:cTn id="67" dur="500"/>
                                        <p:tgtEl>
                                          <p:spTgt spid="606243"/>
                                        </p:tgtEl>
                                      </p:cBhvr>
                                    </p:animEffect>
                                  </p:childTnLst>
                                  <p:subTnLst>
                                    <p:set>
                                      <p:cBhvr override="childStyle">
                                        <p:cTn dur="1" fill="hold" display="0" masterRel="nextClick" afterEffect="1"/>
                                        <p:tgtEl>
                                          <p:spTgt spid="606243"/>
                                        </p:tgtEl>
                                        <p:attrNameLst>
                                          <p:attrName>style.visibility</p:attrName>
                                        </p:attrNameLst>
                                      </p:cBhvr>
                                      <p:to>
                                        <p:strVal val="hidden"/>
                                      </p:to>
                                    </p:set>
                                  </p:subTnLst>
                                </p:cTn>
                              </p:par>
                            </p:childTnLst>
                          </p:cTn>
                        </p:par>
                      </p:childTnLst>
                    </p:cTn>
                  </p:par>
                  <p:par>
                    <p:cTn id="68" fill="hold" nodeType="clickPar">
                      <p:stCondLst>
                        <p:cond delay="indefinite"/>
                      </p:stCondLst>
                      <p:childTnLst>
                        <p:par>
                          <p:cTn id="69" fill="hold" nodeType="withGroup">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606252"/>
                                        </p:tgtEl>
                                        <p:attrNameLst>
                                          <p:attrName>style.visibility</p:attrName>
                                        </p:attrNameLst>
                                      </p:cBhvr>
                                      <p:to>
                                        <p:strVal val="visible"/>
                                      </p:to>
                                    </p:set>
                                    <p:animEffect transition="in" filter="fade">
                                      <p:cBhvr>
                                        <p:cTn id="72" dur="500"/>
                                        <p:tgtEl>
                                          <p:spTgt spid="606252"/>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606253"/>
                                        </p:tgtEl>
                                        <p:attrNameLst>
                                          <p:attrName>style.visibility</p:attrName>
                                        </p:attrNameLst>
                                      </p:cBhvr>
                                      <p:to>
                                        <p:strVal val="visible"/>
                                      </p:to>
                                    </p:set>
                                    <p:animEffect transition="in" filter="fade">
                                      <p:cBhvr>
                                        <p:cTn id="77" dur="500"/>
                                        <p:tgtEl>
                                          <p:spTgt spid="6062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6251" grpId="0" animBg="1"/>
      <p:bldP spid="606250" grpId="0" animBg="1"/>
      <p:bldP spid="606249" grpId="0" animBg="1"/>
      <p:bldP spid="606247" grpId="0" animBg="1"/>
      <p:bldP spid="606252" grpId="0" animBg="1"/>
      <p:bldP spid="606253"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灯片编号占位符 1"/>
          <p:cNvSpPr>
            <a:spLocks noGrp="1"/>
          </p:cNvSpPr>
          <p:nvPr>
            <p:ph type="sldNum" sz="quarter" idx="10"/>
          </p:nvPr>
        </p:nvSpPr>
        <p:spPr>
          <a:noFill/>
        </p:spPr>
        <p:txBody>
          <a:bodyPr/>
          <a:lstStyle>
            <a:lvl1pPr eaLnBrk="0" hangingPunct="0">
              <a:defRPr b="1">
                <a:solidFill>
                  <a:schemeClr val="tx1"/>
                </a:solidFill>
                <a:latin typeface="Arial" panose="020B0604020202020204" pitchFamily="34" charset="0"/>
                <a:ea typeface="宋体" panose="02010600030101010101" pitchFamily="2" charset="-122"/>
              </a:defRPr>
            </a:lvl1pPr>
            <a:lvl2pPr marL="557213" indent="-214313" eaLnBrk="0" hangingPunct="0">
              <a:defRPr b="1">
                <a:solidFill>
                  <a:schemeClr val="tx1"/>
                </a:solidFill>
                <a:latin typeface="Arial" panose="020B0604020202020204" pitchFamily="34" charset="0"/>
                <a:ea typeface="宋体" panose="02010600030101010101" pitchFamily="2" charset="-122"/>
              </a:defRPr>
            </a:lvl2pPr>
            <a:lvl3pPr marL="857250" indent="-171450" eaLnBrk="0" hangingPunct="0">
              <a:defRPr b="1">
                <a:solidFill>
                  <a:schemeClr val="tx1"/>
                </a:solidFill>
                <a:latin typeface="Arial" panose="020B0604020202020204" pitchFamily="34" charset="0"/>
                <a:ea typeface="宋体" panose="02010600030101010101" pitchFamily="2" charset="-122"/>
              </a:defRPr>
            </a:lvl3pPr>
            <a:lvl4pPr marL="1200150" indent="-171450" eaLnBrk="0" hangingPunct="0">
              <a:defRPr b="1">
                <a:solidFill>
                  <a:schemeClr val="tx1"/>
                </a:solidFill>
                <a:latin typeface="Arial" panose="020B0604020202020204" pitchFamily="34" charset="0"/>
                <a:ea typeface="宋体" panose="02010600030101010101" pitchFamily="2" charset="-122"/>
              </a:defRPr>
            </a:lvl4pPr>
            <a:lvl5pPr marL="1543050" indent="-171450" eaLnBrk="0" hangingPunct="0">
              <a:defRPr b="1">
                <a:solidFill>
                  <a:schemeClr val="tx1"/>
                </a:solidFill>
                <a:latin typeface="Arial" panose="020B0604020202020204" pitchFamily="34" charset="0"/>
                <a:ea typeface="宋体" panose="02010600030101010101" pitchFamily="2" charset="-122"/>
              </a:defRPr>
            </a:lvl5pPr>
            <a:lvl6pPr marL="1885950" indent="-17145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228850" indent="-17145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2571750" indent="-17145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2914650" indent="-17145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fld id="{CEE1BFFE-9E42-4715-9A5F-938DE961D6C3}" type="slidenum">
              <a:rPr lang="en-US" altLang="zh-CN" b="0">
                <a:solidFill>
                  <a:srgbClr val="66FFFF"/>
                </a:solidFill>
                <a:latin typeface="Courier New" panose="02070309020205020404" pitchFamily="49" charset="0"/>
              </a:rPr>
              <a:pPr eaLnBrk="1" hangingPunct="1"/>
              <a:t>45</a:t>
            </a:fld>
            <a:endParaRPr lang="en-US" altLang="zh-CN" b="0">
              <a:solidFill>
                <a:srgbClr val="66FFFF"/>
              </a:solidFill>
              <a:latin typeface="Courier New" panose="02070309020205020404" pitchFamily="49" charset="0"/>
            </a:endParaRPr>
          </a:p>
        </p:txBody>
      </p:sp>
      <p:sp>
        <p:nvSpPr>
          <p:cNvPr id="48131" name="Rectangle 2"/>
          <p:cNvSpPr>
            <a:spLocks noGrp="1" noChangeArrowheads="1"/>
          </p:cNvSpPr>
          <p:nvPr>
            <p:ph type="title" idx="4294967295"/>
          </p:nvPr>
        </p:nvSpPr>
        <p:spPr/>
        <p:txBody>
          <a:bodyPr/>
          <a:lstStyle/>
          <a:p>
            <a:pPr eaLnBrk="1" hangingPunct="1"/>
            <a:r>
              <a:rPr lang="zh-CN" altLang="en-US" sz="3000"/>
              <a:t>示例</a:t>
            </a:r>
            <a:r>
              <a:rPr lang="en-US" altLang="zh-CN" sz="3000"/>
              <a:t>2:</a:t>
            </a:r>
            <a:r>
              <a:rPr lang="zh-CN" altLang="en-US" sz="3000"/>
              <a:t>数组和</a:t>
            </a:r>
            <a:r>
              <a:rPr lang="en-US" altLang="zh-CN" sz="3000"/>
              <a:t>ArrayList</a:t>
            </a:r>
            <a:r>
              <a:rPr lang="zh-CN" altLang="en-US" sz="3000"/>
              <a:t>相互转换</a:t>
            </a:r>
          </a:p>
        </p:txBody>
      </p:sp>
      <p:sp>
        <p:nvSpPr>
          <p:cNvPr id="48132" name="Text Box 4"/>
          <p:cNvSpPr txBox="1">
            <a:spLocks noChangeArrowheads="1"/>
          </p:cNvSpPr>
          <p:nvPr/>
        </p:nvSpPr>
        <p:spPr bwMode="auto">
          <a:xfrm>
            <a:off x="1143000" y="717948"/>
            <a:ext cx="6858000" cy="4662815"/>
          </a:xfrm>
          <a:prstGeom prst="rect">
            <a:avLst/>
          </a:prstGeom>
          <a:solidFill>
            <a:srgbClr val="FFE699"/>
          </a:solidFill>
          <a:ln>
            <a:noFill/>
          </a:ln>
          <a:effectLst/>
          <a:extLs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buFontTx/>
              <a:buAutoNum type="arabicPeriod"/>
            </a:pPr>
            <a:r>
              <a:rPr lang="en-US" altLang="zh-CN" sz="900">
                <a:solidFill>
                  <a:srgbClr val="0000FF"/>
                </a:solidFill>
                <a:latin typeface="Lucida Console" panose="020B0609040504020204" pitchFamily="49" charset="0"/>
              </a:rPr>
              <a:t>import</a:t>
            </a:r>
            <a:r>
              <a:rPr lang="en-US" altLang="zh-CN" sz="900">
                <a:latin typeface="Lucida Console" panose="020B0609040504020204" pitchFamily="49" charset="0"/>
              </a:rPr>
              <a:t> java.util.ArrayList;</a:t>
            </a:r>
          </a:p>
          <a:p>
            <a:pPr eaLnBrk="1" hangingPunct="1">
              <a:buFontTx/>
              <a:buAutoNum type="arabicPeriod"/>
            </a:pPr>
            <a:r>
              <a:rPr lang="en-US" altLang="zh-CN" sz="900">
                <a:solidFill>
                  <a:srgbClr val="0000FF"/>
                </a:solidFill>
                <a:latin typeface="Lucida Console" panose="020B0609040504020204" pitchFamily="49" charset="0"/>
              </a:rPr>
              <a:t>import</a:t>
            </a:r>
            <a:r>
              <a:rPr lang="en-US" altLang="zh-CN" sz="900">
                <a:latin typeface="Lucida Console" panose="020B0609040504020204" pitchFamily="49" charset="0"/>
              </a:rPr>
              <a:t> java.util.Arrays;</a:t>
            </a:r>
          </a:p>
          <a:p>
            <a:pPr eaLnBrk="1" hangingPunct="1">
              <a:buFontTx/>
              <a:buAutoNum type="arabicPeriod"/>
            </a:pPr>
            <a:r>
              <a:rPr lang="en-US" altLang="zh-CN" sz="900">
                <a:solidFill>
                  <a:srgbClr val="0000FF"/>
                </a:solidFill>
                <a:latin typeface="Lucida Console" panose="020B0609040504020204" pitchFamily="49" charset="0"/>
              </a:rPr>
              <a:t>import</a:t>
            </a:r>
            <a:r>
              <a:rPr lang="en-US" altLang="zh-CN" sz="900">
                <a:latin typeface="Lucida Console" panose="020B0609040504020204" pitchFamily="49" charset="0"/>
              </a:rPr>
              <a:t> java.util.List;</a:t>
            </a:r>
          </a:p>
          <a:p>
            <a:pPr eaLnBrk="1" hangingPunct="1">
              <a:buFontTx/>
              <a:buAutoNum type="arabicPeriod"/>
            </a:pPr>
            <a:r>
              <a:rPr lang="en-US" altLang="zh-CN" sz="900">
                <a:solidFill>
                  <a:srgbClr val="0000FF"/>
                </a:solidFill>
                <a:latin typeface="Lucida Console" panose="020B0609040504020204" pitchFamily="49" charset="0"/>
              </a:rPr>
              <a:t>public</a:t>
            </a:r>
            <a:r>
              <a:rPr lang="en-US" altLang="zh-CN" sz="900">
                <a:latin typeface="Lucida Console" panose="020B0609040504020204" pitchFamily="49" charset="0"/>
              </a:rPr>
              <a:t> </a:t>
            </a:r>
            <a:r>
              <a:rPr lang="en-US" altLang="zh-CN" sz="900">
                <a:solidFill>
                  <a:srgbClr val="0000FF"/>
                </a:solidFill>
                <a:latin typeface="Lucida Console" panose="020B0609040504020204" pitchFamily="49" charset="0"/>
              </a:rPr>
              <a:t>class </a:t>
            </a:r>
            <a:r>
              <a:rPr lang="en-US" altLang="zh-CN" sz="900">
                <a:latin typeface="Lucida Console" panose="020B0609040504020204" pitchFamily="49" charset="0"/>
              </a:rPr>
              <a:t>ArrayListDemo {</a:t>
            </a:r>
          </a:p>
          <a:p>
            <a:pPr eaLnBrk="1" hangingPunct="1">
              <a:buFontTx/>
              <a:buAutoNum type="arabicPeriod"/>
            </a:pPr>
            <a:r>
              <a:rPr lang="en-US" altLang="zh-CN" sz="900">
                <a:latin typeface="Lucida Console" panose="020B0609040504020204" pitchFamily="49" charset="0"/>
              </a:rPr>
              <a:t>	</a:t>
            </a:r>
            <a:r>
              <a:rPr lang="en-US" altLang="zh-CN" sz="900">
                <a:solidFill>
                  <a:srgbClr val="008000"/>
                </a:solidFill>
                <a:latin typeface="Lucida Console" panose="020B0609040504020204" pitchFamily="49" charset="0"/>
              </a:rPr>
              <a:t>/**</a:t>
            </a:r>
          </a:p>
          <a:p>
            <a:pPr eaLnBrk="1" hangingPunct="1">
              <a:buFontTx/>
              <a:buAutoNum type="arabicPeriod"/>
            </a:pPr>
            <a:r>
              <a:rPr lang="en-US" altLang="zh-CN" sz="900">
                <a:solidFill>
                  <a:srgbClr val="008000"/>
                </a:solidFill>
                <a:latin typeface="Lucida Console" panose="020B0609040504020204" pitchFamily="49" charset="0"/>
              </a:rPr>
              <a:t>	 * ArrayList</a:t>
            </a:r>
            <a:r>
              <a:rPr lang="zh-CN" altLang="en-US" sz="900">
                <a:solidFill>
                  <a:srgbClr val="008000"/>
                </a:solidFill>
                <a:latin typeface="Lucida Console" panose="020B0609040504020204" pitchFamily="49" charset="0"/>
              </a:rPr>
              <a:t>使用示例</a:t>
            </a:r>
          </a:p>
          <a:p>
            <a:pPr eaLnBrk="1" hangingPunct="1">
              <a:buFontTx/>
              <a:buAutoNum type="arabicPeriod"/>
            </a:pPr>
            <a:r>
              <a:rPr lang="zh-CN" altLang="en-US" sz="900">
                <a:solidFill>
                  <a:srgbClr val="008000"/>
                </a:solidFill>
                <a:latin typeface="Lucida Console" panose="020B0609040504020204" pitchFamily="49" charset="0"/>
              </a:rPr>
              <a:t>	 * </a:t>
            </a:r>
            <a:r>
              <a:rPr lang="en-US" altLang="zh-CN" sz="900">
                <a:solidFill>
                  <a:srgbClr val="008000"/>
                </a:solidFill>
                <a:latin typeface="Lucida Console" panose="020B0609040504020204" pitchFamily="49" charset="0"/>
              </a:rPr>
              <a:t>@author </a:t>
            </a:r>
            <a:r>
              <a:rPr lang="zh-CN" altLang="en-US" sz="900">
                <a:solidFill>
                  <a:srgbClr val="008000"/>
                </a:solidFill>
                <a:latin typeface="Lucida Console" panose="020B0609040504020204" pitchFamily="49" charset="0"/>
              </a:rPr>
              <a:t>郑哲</a:t>
            </a:r>
          </a:p>
          <a:p>
            <a:pPr eaLnBrk="1" hangingPunct="1">
              <a:buFontTx/>
              <a:buAutoNum type="arabicPeriod"/>
            </a:pPr>
            <a:r>
              <a:rPr lang="zh-CN" altLang="en-US" sz="900">
                <a:solidFill>
                  <a:srgbClr val="008000"/>
                </a:solidFill>
                <a:latin typeface="Lucida Console" panose="020B0609040504020204" pitchFamily="49" charset="0"/>
              </a:rPr>
              <a:t>	 *</a:t>
            </a:r>
            <a:r>
              <a:rPr lang="en-US" altLang="zh-CN" sz="900">
                <a:solidFill>
                  <a:srgbClr val="008000"/>
                </a:solidFill>
                <a:latin typeface="Lucida Console" panose="020B0609040504020204" pitchFamily="49" charset="0"/>
              </a:rPr>
              <a:t>/</a:t>
            </a:r>
            <a:endParaRPr lang="en-US" altLang="zh-CN" sz="900">
              <a:latin typeface="Lucida Console" panose="020B0609040504020204" pitchFamily="49" charset="0"/>
            </a:endParaRPr>
          </a:p>
          <a:p>
            <a:pPr eaLnBrk="1" hangingPunct="1">
              <a:buFontTx/>
              <a:buAutoNum type="arabicPeriod"/>
            </a:pPr>
            <a:r>
              <a:rPr lang="en-US" altLang="zh-CN" sz="900">
                <a:latin typeface="Lucida Console" panose="020B0609040504020204" pitchFamily="49" charset="0"/>
              </a:rPr>
              <a:t>	</a:t>
            </a:r>
            <a:r>
              <a:rPr lang="en-US" altLang="zh-CN" sz="900">
                <a:solidFill>
                  <a:srgbClr val="0000FF"/>
                </a:solidFill>
                <a:latin typeface="Lucida Console" panose="020B0609040504020204" pitchFamily="49" charset="0"/>
              </a:rPr>
              <a:t>public</a:t>
            </a:r>
            <a:r>
              <a:rPr lang="en-US" altLang="zh-CN" sz="900">
                <a:latin typeface="Lucida Console" panose="020B0609040504020204" pitchFamily="49" charset="0"/>
              </a:rPr>
              <a:t> </a:t>
            </a:r>
            <a:r>
              <a:rPr lang="en-US" altLang="zh-CN" sz="900">
                <a:solidFill>
                  <a:srgbClr val="0000FF"/>
                </a:solidFill>
                <a:latin typeface="Lucida Console" panose="020B0609040504020204" pitchFamily="49" charset="0"/>
              </a:rPr>
              <a:t>static</a:t>
            </a:r>
            <a:r>
              <a:rPr lang="en-US" altLang="zh-CN" sz="900">
                <a:latin typeface="Lucida Console" panose="020B0609040504020204" pitchFamily="49" charset="0"/>
              </a:rPr>
              <a:t> </a:t>
            </a:r>
            <a:r>
              <a:rPr lang="en-US" altLang="zh-CN" sz="900">
                <a:solidFill>
                  <a:srgbClr val="0000FF"/>
                </a:solidFill>
                <a:latin typeface="Lucida Console" panose="020B0609040504020204" pitchFamily="49" charset="0"/>
              </a:rPr>
              <a:t>void </a:t>
            </a:r>
            <a:r>
              <a:rPr lang="en-US" altLang="zh-CN" sz="900">
                <a:latin typeface="Lucida Console" panose="020B0609040504020204" pitchFamily="49" charset="0"/>
              </a:rPr>
              <a:t>main(String[] args) {</a:t>
            </a:r>
          </a:p>
          <a:p>
            <a:pPr eaLnBrk="1" hangingPunct="1">
              <a:buFontTx/>
              <a:buAutoNum type="arabicPeriod"/>
            </a:pPr>
            <a:r>
              <a:rPr lang="en-US" altLang="zh-CN" sz="900">
                <a:latin typeface="Lucida Console" panose="020B0609040504020204" pitchFamily="49" charset="0"/>
              </a:rPr>
              <a:t>		</a:t>
            </a:r>
          </a:p>
          <a:p>
            <a:pPr eaLnBrk="1" hangingPunct="1">
              <a:buFontTx/>
              <a:buAutoNum type="arabicPeriod"/>
            </a:pPr>
            <a:r>
              <a:rPr lang="en-US" altLang="zh-CN" sz="900">
                <a:latin typeface="Lucida Console" panose="020B0609040504020204" pitchFamily="49" charset="0"/>
              </a:rPr>
              <a:t>		ArrayList list = </a:t>
            </a:r>
            <a:r>
              <a:rPr lang="en-US" altLang="zh-CN" sz="900">
                <a:solidFill>
                  <a:srgbClr val="0000FF"/>
                </a:solidFill>
                <a:latin typeface="Lucida Console" panose="020B0609040504020204" pitchFamily="49" charset="0"/>
              </a:rPr>
              <a:t>new</a:t>
            </a:r>
            <a:r>
              <a:rPr lang="en-US" altLang="zh-CN" sz="900">
                <a:latin typeface="Lucida Console" panose="020B0609040504020204" pitchFamily="49" charset="0"/>
              </a:rPr>
              <a:t> ArrayList();</a:t>
            </a:r>
          </a:p>
          <a:p>
            <a:pPr eaLnBrk="1" hangingPunct="1">
              <a:buFontTx/>
              <a:buAutoNum type="arabicPeriod"/>
            </a:pPr>
            <a:r>
              <a:rPr lang="en-US" altLang="zh-CN" sz="900">
                <a:latin typeface="Lucida Console" panose="020B0609040504020204" pitchFamily="49" charset="0"/>
              </a:rPr>
              <a:t>		</a:t>
            </a:r>
          </a:p>
          <a:p>
            <a:pPr eaLnBrk="1" hangingPunct="1">
              <a:buFontTx/>
              <a:buAutoNum type="arabicPeriod"/>
            </a:pPr>
            <a:r>
              <a:rPr lang="en-US" altLang="zh-CN" sz="900">
                <a:latin typeface="Lucida Console" panose="020B0609040504020204" pitchFamily="49" charset="0"/>
              </a:rPr>
              <a:t>		System.out.println(list.size());</a:t>
            </a:r>
          </a:p>
          <a:p>
            <a:pPr eaLnBrk="1" hangingPunct="1">
              <a:buFontTx/>
              <a:buAutoNum type="arabicPeriod"/>
            </a:pPr>
            <a:r>
              <a:rPr lang="en-US" altLang="zh-CN" sz="900">
                <a:latin typeface="Lucida Console" panose="020B0609040504020204" pitchFamily="49" charset="0"/>
              </a:rPr>
              <a:t>		</a:t>
            </a:r>
          </a:p>
          <a:p>
            <a:pPr eaLnBrk="1" hangingPunct="1">
              <a:buFontTx/>
              <a:buAutoNum type="arabicPeriod"/>
            </a:pPr>
            <a:r>
              <a:rPr lang="en-US" altLang="zh-CN" sz="900">
                <a:latin typeface="Lucida Console" panose="020B0609040504020204" pitchFamily="49" charset="0"/>
              </a:rPr>
              <a:t>		list.add(10);</a:t>
            </a:r>
          </a:p>
          <a:p>
            <a:pPr eaLnBrk="1" hangingPunct="1">
              <a:buFontTx/>
              <a:buAutoNum type="arabicPeriod"/>
            </a:pPr>
            <a:r>
              <a:rPr lang="en-US" altLang="zh-CN" sz="900">
                <a:latin typeface="Lucida Console" panose="020B0609040504020204" pitchFamily="49" charset="0"/>
              </a:rPr>
              <a:t>		list.add(9);</a:t>
            </a:r>
          </a:p>
          <a:p>
            <a:pPr eaLnBrk="1" hangingPunct="1">
              <a:buFontTx/>
              <a:buAutoNum type="arabicPeriod"/>
            </a:pPr>
            <a:r>
              <a:rPr lang="en-US" altLang="zh-CN" sz="900">
                <a:latin typeface="Lucida Console" panose="020B0609040504020204" pitchFamily="49" charset="0"/>
              </a:rPr>
              <a:t>		</a:t>
            </a:r>
          </a:p>
          <a:p>
            <a:pPr eaLnBrk="1" hangingPunct="1">
              <a:buFontTx/>
              <a:buAutoNum type="arabicPeriod"/>
            </a:pPr>
            <a:r>
              <a:rPr lang="en-US" altLang="zh-CN" sz="900">
                <a:latin typeface="Lucida Console" panose="020B0609040504020204" pitchFamily="49" charset="0"/>
              </a:rPr>
              <a:t>		Object array [] ;</a:t>
            </a:r>
          </a:p>
          <a:p>
            <a:pPr eaLnBrk="1" hangingPunct="1">
              <a:buFontTx/>
              <a:buAutoNum type="arabicPeriod"/>
            </a:pPr>
            <a:r>
              <a:rPr lang="en-US" altLang="zh-CN" sz="900">
                <a:latin typeface="Lucida Console" panose="020B0609040504020204" pitchFamily="49" charset="0"/>
              </a:rPr>
              <a:t>		array = (Object[])list.toArray();</a:t>
            </a:r>
          </a:p>
          <a:p>
            <a:pPr eaLnBrk="1" hangingPunct="1">
              <a:buFontTx/>
              <a:buAutoNum type="arabicPeriod"/>
            </a:pPr>
            <a:r>
              <a:rPr lang="en-US" altLang="zh-CN" sz="900">
                <a:latin typeface="Lucida Console" panose="020B0609040504020204" pitchFamily="49" charset="0"/>
              </a:rPr>
              <a:t>		</a:t>
            </a:r>
            <a:r>
              <a:rPr lang="en-US" altLang="zh-CN" sz="900">
                <a:solidFill>
                  <a:srgbClr val="0000FF"/>
                </a:solidFill>
                <a:latin typeface="Lucida Console" panose="020B0609040504020204" pitchFamily="49" charset="0"/>
              </a:rPr>
              <a:t>for</a:t>
            </a:r>
            <a:r>
              <a:rPr lang="en-US" altLang="zh-CN" sz="900">
                <a:latin typeface="Lucida Console" panose="020B0609040504020204" pitchFamily="49" charset="0"/>
              </a:rPr>
              <a:t> (</a:t>
            </a:r>
            <a:r>
              <a:rPr lang="en-US" altLang="zh-CN" sz="900">
                <a:solidFill>
                  <a:srgbClr val="0000FF"/>
                </a:solidFill>
                <a:latin typeface="Lucida Console" panose="020B0609040504020204" pitchFamily="49" charset="0"/>
              </a:rPr>
              <a:t>int </a:t>
            </a:r>
            <a:r>
              <a:rPr lang="en-US" altLang="zh-CN" sz="900">
                <a:latin typeface="Lucida Console" panose="020B0609040504020204" pitchFamily="49" charset="0"/>
              </a:rPr>
              <a:t>i = 0; i &lt; array.length; i++) {</a:t>
            </a:r>
          </a:p>
          <a:p>
            <a:pPr eaLnBrk="1" hangingPunct="1">
              <a:buFontTx/>
              <a:buAutoNum type="arabicPeriod"/>
            </a:pPr>
            <a:r>
              <a:rPr lang="en-US" altLang="zh-CN" sz="900">
                <a:latin typeface="Lucida Console" panose="020B0609040504020204" pitchFamily="49" charset="0"/>
              </a:rPr>
              <a:t>			System.out.println(array[i]);</a:t>
            </a:r>
          </a:p>
          <a:p>
            <a:pPr eaLnBrk="1" hangingPunct="1">
              <a:buFontTx/>
              <a:buAutoNum type="arabicPeriod"/>
            </a:pPr>
            <a:r>
              <a:rPr lang="en-US" altLang="zh-CN" sz="900">
                <a:latin typeface="Lucida Console" panose="020B0609040504020204" pitchFamily="49" charset="0"/>
              </a:rPr>
              <a:t>		}</a:t>
            </a:r>
          </a:p>
          <a:p>
            <a:pPr eaLnBrk="1" hangingPunct="1">
              <a:buFontTx/>
              <a:buAutoNum type="arabicPeriod"/>
            </a:pPr>
            <a:r>
              <a:rPr lang="en-US" altLang="zh-CN" sz="900">
                <a:latin typeface="Lucida Console" panose="020B0609040504020204" pitchFamily="49" charset="0"/>
              </a:rPr>
              <a:t>		</a:t>
            </a:r>
          </a:p>
          <a:p>
            <a:pPr eaLnBrk="1" hangingPunct="1">
              <a:buFontTx/>
              <a:buAutoNum type="arabicPeriod"/>
            </a:pPr>
            <a:r>
              <a:rPr lang="en-US" altLang="zh-CN" sz="900">
                <a:latin typeface="Lucida Console" panose="020B0609040504020204" pitchFamily="49" charset="0"/>
              </a:rPr>
              <a:t>		Integer iarray[] = {</a:t>
            </a:r>
            <a:r>
              <a:rPr lang="en-US" altLang="zh-CN" sz="900">
                <a:solidFill>
                  <a:srgbClr val="0000FF"/>
                </a:solidFill>
                <a:latin typeface="Lucida Console" panose="020B0609040504020204" pitchFamily="49" charset="0"/>
              </a:rPr>
              <a:t>new</a:t>
            </a:r>
            <a:r>
              <a:rPr lang="en-US" altLang="zh-CN" sz="900">
                <a:latin typeface="Lucida Console" panose="020B0609040504020204" pitchFamily="49" charset="0"/>
              </a:rPr>
              <a:t> Integer(1),</a:t>
            </a:r>
            <a:r>
              <a:rPr lang="en-US" altLang="zh-CN" sz="900">
                <a:solidFill>
                  <a:srgbClr val="0000FF"/>
                </a:solidFill>
                <a:latin typeface="Lucida Console" panose="020B0609040504020204" pitchFamily="49" charset="0"/>
              </a:rPr>
              <a:t>new</a:t>
            </a:r>
            <a:r>
              <a:rPr lang="en-US" altLang="zh-CN" sz="900">
                <a:latin typeface="Lucida Console" panose="020B0609040504020204" pitchFamily="49" charset="0"/>
              </a:rPr>
              <a:t> Integer(2)};</a:t>
            </a:r>
          </a:p>
          <a:p>
            <a:pPr eaLnBrk="1" hangingPunct="1">
              <a:buFontTx/>
              <a:buAutoNum type="arabicPeriod"/>
            </a:pPr>
            <a:r>
              <a:rPr lang="en-US" altLang="zh-CN" sz="900">
                <a:latin typeface="Lucida Console" panose="020B0609040504020204" pitchFamily="49" charset="0"/>
              </a:rPr>
              <a:t>		List ilist =(List) Arrays.asList(iarray);</a:t>
            </a:r>
          </a:p>
          <a:p>
            <a:pPr eaLnBrk="1" hangingPunct="1">
              <a:buFontTx/>
              <a:buAutoNum type="arabicPeriod"/>
            </a:pPr>
            <a:r>
              <a:rPr lang="en-US" altLang="zh-CN" sz="900">
                <a:latin typeface="Lucida Console" panose="020B0609040504020204" pitchFamily="49" charset="0"/>
              </a:rPr>
              <a:t>		</a:t>
            </a:r>
            <a:r>
              <a:rPr lang="en-US" altLang="zh-CN" sz="900">
                <a:solidFill>
                  <a:srgbClr val="0000FF"/>
                </a:solidFill>
                <a:latin typeface="Lucida Console" panose="020B0609040504020204" pitchFamily="49" charset="0"/>
              </a:rPr>
              <a:t>for</a:t>
            </a:r>
            <a:r>
              <a:rPr lang="en-US" altLang="zh-CN" sz="900">
                <a:latin typeface="Lucida Console" panose="020B0609040504020204" pitchFamily="49" charset="0"/>
              </a:rPr>
              <a:t> (Object obj : ilist) {</a:t>
            </a:r>
          </a:p>
          <a:p>
            <a:pPr eaLnBrk="1" hangingPunct="1">
              <a:buFontTx/>
              <a:buAutoNum type="arabicPeriod"/>
            </a:pPr>
            <a:r>
              <a:rPr lang="en-US" altLang="zh-CN" sz="900">
                <a:latin typeface="Lucida Console" panose="020B0609040504020204" pitchFamily="49" charset="0"/>
              </a:rPr>
              <a:t>			System.out.println((Integer)obj);</a:t>
            </a:r>
          </a:p>
          <a:p>
            <a:pPr eaLnBrk="1" hangingPunct="1">
              <a:buFontTx/>
              <a:buAutoNum type="arabicPeriod"/>
            </a:pPr>
            <a:r>
              <a:rPr lang="en-US" altLang="zh-CN" sz="900">
                <a:latin typeface="Lucida Console" panose="020B0609040504020204" pitchFamily="49" charset="0"/>
              </a:rPr>
              <a:t>		}</a:t>
            </a:r>
          </a:p>
          <a:p>
            <a:pPr eaLnBrk="1" hangingPunct="1">
              <a:buFontTx/>
              <a:buAutoNum type="arabicPeriod"/>
            </a:pPr>
            <a:r>
              <a:rPr lang="en-US" altLang="zh-CN" sz="900">
                <a:latin typeface="Lucida Console" panose="020B0609040504020204" pitchFamily="49" charset="0"/>
              </a:rPr>
              <a:t>		System.out.println(ilist.get(0));</a:t>
            </a:r>
          </a:p>
          <a:p>
            <a:pPr eaLnBrk="1" hangingPunct="1">
              <a:buFontTx/>
              <a:buAutoNum type="arabicPeriod"/>
            </a:pPr>
            <a:r>
              <a:rPr lang="en-US" altLang="zh-CN" sz="900">
                <a:latin typeface="Lucida Console" panose="020B0609040504020204" pitchFamily="49" charset="0"/>
              </a:rPr>
              <a:t>		System.out.println(ilist.get(1));</a:t>
            </a:r>
          </a:p>
          <a:p>
            <a:pPr eaLnBrk="1" hangingPunct="1">
              <a:buFontTx/>
              <a:buAutoNum type="arabicPeriod"/>
            </a:pPr>
            <a:r>
              <a:rPr lang="en-US" altLang="zh-CN" sz="900">
                <a:latin typeface="Lucida Console" panose="020B0609040504020204" pitchFamily="49" charset="0"/>
              </a:rPr>
              <a:t>	}</a:t>
            </a:r>
          </a:p>
          <a:p>
            <a:pPr eaLnBrk="1" hangingPunct="1">
              <a:buFontTx/>
              <a:buAutoNum type="arabicPeriod"/>
            </a:pPr>
            <a:r>
              <a:rPr lang="en-US" altLang="zh-CN" sz="900">
                <a:latin typeface="Lucida Console" panose="020B0609040504020204" pitchFamily="49" charset="0"/>
              </a:rPr>
              <a:t>}</a:t>
            </a:r>
          </a:p>
          <a:p>
            <a:pPr eaLnBrk="1" hangingPunct="1">
              <a:buFontTx/>
              <a:buAutoNum type="arabicPeriod"/>
            </a:pPr>
            <a:endParaRPr lang="en-US" altLang="zh-CN" sz="900">
              <a:latin typeface="Lucida Console" panose="020B0609040504020204" pitchFamily="49" charset="0"/>
            </a:endParaRPr>
          </a:p>
        </p:txBody>
      </p:sp>
      <p:grpSp>
        <p:nvGrpSpPr>
          <p:cNvPr id="607237" name="Group 5"/>
          <p:cNvGrpSpPr>
            <a:grpSpLocks/>
          </p:cNvGrpSpPr>
          <p:nvPr/>
        </p:nvGrpSpPr>
        <p:grpSpPr bwMode="auto">
          <a:xfrm>
            <a:off x="4193381" y="2463404"/>
            <a:ext cx="2972991" cy="809625"/>
            <a:chOff x="1927" y="618"/>
            <a:chExt cx="2497" cy="680"/>
          </a:xfrm>
        </p:grpSpPr>
        <p:sp>
          <p:nvSpPr>
            <p:cNvPr id="48140" name="Text Box 6"/>
            <p:cNvSpPr txBox="1">
              <a:spLocks noChangeArrowheads="1"/>
            </p:cNvSpPr>
            <p:nvPr/>
          </p:nvSpPr>
          <p:spPr bwMode="auto">
            <a:xfrm>
              <a:off x="2744" y="618"/>
              <a:ext cx="1680" cy="543"/>
            </a:xfrm>
            <a:prstGeom prst="rect">
              <a:avLst/>
            </a:prstGeom>
            <a:solidFill>
              <a:srgbClr val="99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a:spcBef>
                  <a:spcPct val="50000"/>
                </a:spcBef>
              </a:pPr>
              <a:r>
                <a:rPr lang="zh-CN" altLang="en-US" sz="1200" b="0">
                  <a:latin typeface="Times New Roman" panose="02020603050405020304" pitchFamily="18" charset="0"/>
                  <a:cs typeface="Times New Roman" panose="02020603050405020304" pitchFamily="18" charset="0"/>
                </a:rPr>
                <a:t>使用容器的</a:t>
              </a:r>
              <a:r>
                <a:rPr lang="en-US" altLang="zh-CN" sz="1200" b="0">
                  <a:latin typeface="Times New Roman" panose="02020603050405020304" pitchFamily="18" charset="0"/>
                  <a:cs typeface="Times New Roman" panose="02020603050405020304" pitchFamily="18" charset="0"/>
                </a:rPr>
                <a:t>toArray</a:t>
              </a:r>
              <a:r>
                <a:rPr lang="zh-CN" altLang="en-US" sz="1200" b="0">
                  <a:latin typeface="Times New Roman" panose="02020603050405020304" pitchFamily="18" charset="0"/>
                  <a:cs typeface="Times New Roman" panose="02020603050405020304" pitchFamily="18" charset="0"/>
                </a:rPr>
                <a:t>方法将容器元素转换成对象数组形式</a:t>
              </a:r>
            </a:p>
          </p:txBody>
        </p:sp>
        <p:sp>
          <p:nvSpPr>
            <p:cNvPr id="48141" name="Line 7"/>
            <p:cNvSpPr>
              <a:spLocks noChangeShapeType="1"/>
            </p:cNvSpPr>
            <p:nvPr/>
          </p:nvSpPr>
          <p:spPr bwMode="auto">
            <a:xfrm flipH="1">
              <a:off x="1927" y="845"/>
              <a:ext cx="817" cy="45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grpSp>
        <p:nvGrpSpPr>
          <p:cNvPr id="607240" name="Group 8"/>
          <p:cNvGrpSpPr>
            <a:grpSpLocks/>
          </p:cNvGrpSpPr>
          <p:nvPr/>
        </p:nvGrpSpPr>
        <p:grpSpPr bwMode="auto">
          <a:xfrm>
            <a:off x="4572000" y="3112294"/>
            <a:ext cx="2972991" cy="809625"/>
            <a:chOff x="1927" y="618"/>
            <a:chExt cx="2497" cy="680"/>
          </a:xfrm>
        </p:grpSpPr>
        <p:sp>
          <p:nvSpPr>
            <p:cNvPr id="48138" name="Text Box 9"/>
            <p:cNvSpPr txBox="1">
              <a:spLocks noChangeArrowheads="1"/>
            </p:cNvSpPr>
            <p:nvPr/>
          </p:nvSpPr>
          <p:spPr bwMode="auto">
            <a:xfrm>
              <a:off x="2744" y="618"/>
              <a:ext cx="1680" cy="233"/>
            </a:xfrm>
            <a:prstGeom prst="rect">
              <a:avLst/>
            </a:prstGeom>
            <a:solidFill>
              <a:srgbClr val="99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a:spcBef>
                  <a:spcPct val="50000"/>
                </a:spcBef>
              </a:pPr>
              <a:r>
                <a:rPr lang="zh-CN" altLang="en-US" sz="1200" b="0">
                  <a:latin typeface="Times New Roman" panose="02020603050405020304" pitchFamily="18" charset="0"/>
                  <a:cs typeface="Times New Roman" panose="02020603050405020304" pitchFamily="18" charset="0"/>
                </a:rPr>
                <a:t>创建一个整型对象数组</a:t>
              </a:r>
            </a:p>
          </p:txBody>
        </p:sp>
        <p:sp>
          <p:nvSpPr>
            <p:cNvPr id="48139" name="Line 10"/>
            <p:cNvSpPr>
              <a:spLocks noChangeShapeType="1"/>
            </p:cNvSpPr>
            <p:nvPr/>
          </p:nvSpPr>
          <p:spPr bwMode="auto">
            <a:xfrm flipH="1">
              <a:off x="1927" y="845"/>
              <a:ext cx="817" cy="45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grpSp>
        <p:nvGrpSpPr>
          <p:cNvPr id="607243" name="Group 11"/>
          <p:cNvGrpSpPr>
            <a:grpSpLocks/>
          </p:cNvGrpSpPr>
          <p:nvPr/>
        </p:nvGrpSpPr>
        <p:grpSpPr bwMode="auto">
          <a:xfrm>
            <a:off x="4518423" y="3274219"/>
            <a:ext cx="2972990" cy="809625"/>
            <a:chOff x="1927" y="618"/>
            <a:chExt cx="2497" cy="680"/>
          </a:xfrm>
        </p:grpSpPr>
        <p:sp>
          <p:nvSpPr>
            <p:cNvPr id="48136" name="Text Box 12"/>
            <p:cNvSpPr txBox="1">
              <a:spLocks noChangeArrowheads="1"/>
            </p:cNvSpPr>
            <p:nvPr/>
          </p:nvSpPr>
          <p:spPr bwMode="auto">
            <a:xfrm>
              <a:off x="2744" y="618"/>
              <a:ext cx="1680" cy="543"/>
            </a:xfrm>
            <a:prstGeom prst="rect">
              <a:avLst/>
            </a:prstGeom>
            <a:solidFill>
              <a:srgbClr val="99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a:spcBef>
                  <a:spcPct val="50000"/>
                </a:spcBef>
              </a:pPr>
              <a:r>
                <a:rPr lang="zh-CN" altLang="en-US" sz="1200" b="0">
                  <a:latin typeface="Times New Roman" panose="02020603050405020304" pitchFamily="18" charset="0"/>
                  <a:cs typeface="Times New Roman" panose="02020603050405020304" pitchFamily="18" charset="0"/>
                </a:rPr>
                <a:t>使用</a:t>
              </a:r>
              <a:r>
                <a:rPr lang="en-US" altLang="zh-CN" sz="1200" b="0">
                  <a:latin typeface="Times New Roman" panose="02020603050405020304" pitchFamily="18" charset="0"/>
                  <a:cs typeface="Times New Roman" panose="02020603050405020304" pitchFamily="18" charset="0"/>
                </a:rPr>
                <a:t>Arrays</a:t>
              </a:r>
              <a:r>
                <a:rPr lang="zh-CN" altLang="en-US" sz="1200" b="0">
                  <a:latin typeface="Times New Roman" panose="02020603050405020304" pitchFamily="18" charset="0"/>
                  <a:cs typeface="Times New Roman" panose="02020603050405020304" pitchFamily="18" charset="0"/>
                </a:rPr>
                <a:t>类的</a:t>
              </a:r>
              <a:r>
                <a:rPr lang="en-US" altLang="zh-CN" sz="1200" b="0">
                  <a:latin typeface="Times New Roman" panose="02020603050405020304" pitchFamily="18" charset="0"/>
                  <a:cs typeface="Times New Roman" panose="02020603050405020304" pitchFamily="18" charset="0"/>
                </a:rPr>
                <a:t>asList</a:t>
              </a:r>
              <a:r>
                <a:rPr lang="zh-CN" altLang="en-US" sz="1200" b="0">
                  <a:latin typeface="Times New Roman" panose="02020603050405020304" pitchFamily="18" charset="0"/>
                  <a:cs typeface="Times New Roman" panose="02020603050405020304" pitchFamily="18" charset="0"/>
                </a:rPr>
                <a:t>静态方法将</a:t>
              </a:r>
              <a:r>
                <a:rPr lang="en-US" altLang="zh-CN" sz="1200" b="0">
                  <a:latin typeface="Times New Roman" panose="02020603050405020304" pitchFamily="18" charset="0"/>
                  <a:cs typeface="Times New Roman" panose="02020603050405020304" pitchFamily="18" charset="0"/>
                </a:rPr>
                <a:t>iarray</a:t>
              </a:r>
              <a:r>
                <a:rPr lang="zh-CN" altLang="en-US" sz="1200" b="0">
                  <a:latin typeface="Times New Roman" panose="02020603050405020304" pitchFamily="18" charset="0"/>
                  <a:cs typeface="Times New Roman" panose="02020603050405020304" pitchFamily="18" charset="0"/>
                </a:rPr>
                <a:t>整型数组用</a:t>
              </a:r>
              <a:r>
                <a:rPr lang="en-US" altLang="zh-CN" sz="1200" b="0">
                  <a:latin typeface="Times New Roman" panose="02020603050405020304" pitchFamily="18" charset="0"/>
                  <a:cs typeface="Times New Roman" panose="02020603050405020304" pitchFamily="18" charset="0"/>
                </a:rPr>
                <a:t>List</a:t>
              </a:r>
              <a:r>
                <a:rPr lang="zh-CN" altLang="en-US" sz="1200" b="0">
                  <a:latin typeface="Times New Roman" panose="02020603050405020304" pitchFamily="18" charset="0"/>
                  <a:cs typeface="Times New Roman" panose="02020603050405020304" pitchFamily="18" charset="0"/>
                </a:rPr>
                <a:t>形式表现</a:t>
              </a:r>
            </a:p>
          </p:txBody>
        </p:sp>
        <p:sp>
          <p:nvSpPr>
            <p:cNvPr id="48137" name="Line 13"/>
            <p:cNvSpPr>
              <a:spLocks noChangeShapeType="1"/>
            </p:cNvSpPr>
            <p:nvPr/>
          </p:nvSpPr>
          <p:spPr bwMode="auto">
            <a:xfrm flipH="1">
              <a:off x="1927" y="845"/>
              <a:ext cx="817" cy="45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spTree>
    <p:extLst>
      <p:ext uri="{BB962C8B-B14F-4D97-AF65-F5344CB8AC3E}">
        <p14:creationId xmlns:p14="http://schemas.microsoft.com/office/powerpoint/2010/main" val="24530169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607237"/>
                                        </p:tgtEl>
                                        <p:attrNameLst>
                                          <p:attrName>style.visibility</p:attrName>
                                        </p:attrNameLst>
                                      </p:cBhvr>
                                      <p:to>
                                        <p:strVal val="visible"/>
                                      </p:to>
                                    </p:set>
                                    <p:animEffect transition="in" filter="fade">
                                      <p:cBhvr>
                                        <p:cTn id="7" dur="500"/>
                                        <p:tgtEl>
                                          <p:spTgt spid="607237"/>
                                        </p:tgtEl>
                                      </p:cBhvr>
                                    </p:animEffect>
                                  </p:childTnLst>
                                  <p:subTnLst>
                                    <p:set>
                                      <p:cBhvr override="childStyle">
                                        <p:cTn dur="1" fill="hold" display="0" masterRel="nextClick" afterEffect="1"/>
                                        <p:tgtEl>
                                          <p:spTgt spid="607237"/>
                                        </p:tgtEl>
                                        <p:attrNameLst>
                                          <p:attrName>style.visibility</p:attrName>
                                        </p:attrNameLst>
                                      </p:cBhvr>
                                      <p:to>
                                        <p:strVal val="hidden"/>
                                      </p:to>
                                    </p:set>
                                  </p:sub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607240"/>
                                        </p:tgtEl>
                                        <p:attrNameLst>
                                          <p:attrName>style.visibility</p:attrName>
                                        </p:attrNameLst>
                                      </p:cBhvr>
                                      <p:to>
                                        <p:strVal val="visible"/>
                                      </p:to>
                                    </p:set>
                                    <p:animEffect transition="in" filter="fade">
                                      <p:cBhvr>
                                        <p:cTn id="12" dur="500"/>
                                        <p:tgtEl>
                                          <p:spTgt spid="607240"/>
                                        </p:tgtEl>
                                      </p:cBhvr>
                                    </p:animEffect>
                                  </p:childTnLst>
                                  <p:subTnLst>
                                    <p:set>
                                      <p:cBhvr override="childStyle">
                                        <p:cTn dur="1" fill="hold" display="0" masterRel="nextClick" afterEffect="1"/>
                                        <p:tgtEl>
                                          <p:spTgt spid="607240"/>
                                        </p:tgtEl>
                                        <p:attrNameLst>
                                          <p:attrName>style.visibility</p:attrName>
                                        </p:attrNameLst>
                                      </p:cBhvr>
                                      <p:to>
                                        <p:strVal val="hidden"/>
                                      </p:to>
                                    </p:set>
                                  </p:sub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607243"/>
                                        </p:tgtEl>
                                        <p:attrNameLst>
                                          <p:attrName>style.visibility</p:attrName>
                                        </p:attrNameLst>
                                      </p:cBhvr>
                                      <p:to>
                                        <p:strVal val="visible"/>
                                      </p:to>
                                    </p:set>
                                    <p:animEffect transition="in" filter="fade">
                                      <p:cBhvr>
                                        <p:cTn id="17" dur="500"/>
                                        <p:tgtEl>
                                          <p:spTgt spid="607243"/>
                                        </p:tgtEl>
                                      </p:cBhvr>
                                    </p:animEffect>
                                  </p:childTnLst>
                                  <p:subTnLst>
                                    <p:set>
                                      <p:cBhvr override="childStyle">
                                        <p:cTn dur="1" fill="hold" display="0" masterRel="nextClick" afterEffect="1"/>
                                        <p:tgtEl>
                                          <p:spTgt spid="607243"/>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灯片编号占位符 3"/>
          <p:cNvSpPr>
            <a:spLocks noGrp="1"/>
          </p:cNvSpPr>
          <p:nvPr>
            <p:ph type="sldNum" sz="quarter" idx="10"/>
          </p:nvPr>
        </p:nvSpPr>
        <p:spPr>
          <a:noFill/>
        </p:spPr>
        <p:txBody>
          <a:bodyPr/>
          <a:lstStyle>
            <a:lvl1pPr eaLnBrk="0" hangingPunct="0">
              <a:defRPr b="1">
                <a:solidFill>
                  <a:schemeClr val="tx1"/>
                </a:solidFill>
                <a:latin typeface="Arial" panose="020B0604020202020204" pitchFamily="34" charset="0"/>
                <a:ea typeface="宋体" panose="02010600030101010101" pitchFamily="2" charset="-122"/>
              </a:defRPr>
            </a:lvl1pPr>
            <a:lvl2pPr marL="557213" indent="-214313" eaLnBrk="0" hangingPunct="0">
              <a:defRPr b="1">
                <a:solidFill>
                  <a:schemeClr val="tx1"/>
                </a:solidFill>
                <a:latin typeface="Arial" panose="020B0604020202020204" pitchFamily="34" charset="0"/>
                <a:ea typeface="宋体" panose="02010600030101010101" pitchFamily="2" charset="-122"/>
              </a:defRPr>
            </a:lvl2pPr>
            <a:lvl3pPr marL="857250" indent="-171450" eaLnBrk="0" hangingPunct="0">
              <a:defRPr b="1">
                <a:solidFill>
                  <a:schemeClr val="tx1"/>
                </a:solidFill>
                <a:latin typeface="Arial" panose="020B0604020202020204" pitchFamily="34" charset="0"/>
                <a:ea typeface="宋体" panose="02010600030101010101" pitchFamily="2" charset="-122"/>
              </a:defRPr>
            </a:lvl3pPr>
            <a:lvl4pPr marL="1200150" indent="-171450" eaLnBrk="0" hangingPunct="0">
              <a:defRPr b="1">
                <a:solidFill>
                  <a:schemeClr val="tx1"/>
                </a:solidFill>
                <a:latin typeface="Arial" panose="020B0604020202020204" pitchFamily="34" charset="0"/>
                <a:ea typeface="宋体" panose="02010600030101010101" pitchFamily="2" charset="-122"/>
              </a:defRPr>
            </a:lvl4pPr>
            <a:lvl5pPr marL="1543050" indent="-171450" eaLnBrk="0" hangingPunct="0">
              <a:defRPr b="1">
                <a:solidFill>
                  <a:schemeClr val="tx1"/>
                </a:solidFill>
                <a:latin typeface="Arial" panose="020B0604020202020204" pitchFamily="34" charset="0"/>
                <a:ea typeface="宋体" panose="02010600030101010101" pitchFamily="2" charset="-122"/>
              </a:defRPr>
            </a:lvl5pPr>
            <a:lvl6pPr marL="1885950" indent="-17145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228850" indent="-17145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2571750" indent="-17145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2914650" indent="-17145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fld id="{9DDB8E21-2E80-4D00-AAD8-1410CE36559A}" type="slidenum">
              <a:rPr lang="en-US" altLang="zh-CN" b="0">
                <a:solidFill>
                  <a:srgbClr val="66FFFF"/>
                </a:solidFill>
                <a:latin typeface="Courier New" panose="02070309020205020404" pitchFamily="49" charset="0"/>
              </a:rPr>
              <a:pPr eaLnBrk="1" hangingPunct="1"/>
              <a:t>46</a:t>
            </a:fld>
            <a:endParaRPr lang="en-US" altLang="zh-CN" b="0">
              <a:solidFill>
                <a:srgbClr val="66FFFF"/>
              </a:solidFill>
              <a:latin typeface="Courier New" panose="02070309020205020404" pitchFamily="49" charset="0"/>
            </a:endParaRPr>
          </a:p>
        </p:txBody>
      </p:sp>
      <p:sp>
        <p:nvSpPr>
          <p:cNvPr id="49155" name="Rectangle 2"/>
          <p:cNvSpPr>
            <a:spLocks noGrp="1" noChangeArrowheads="1"/>
          </p:cNvSpPr>
          <p:nvPr>
            <p:ph type="title"/>
          </p:nvPr>
        </p:nvSpPr>
        <p:spPr/>
        <p:txBody>
          <a:bodyPr>
            <a:normAutofit fontScale="90000"/>
          </a:bodyPr>
          <a:lstStyle/>
          <a:p>
            <a:pPr eaLnBrk="1" hangingPunct="1"/>
            <a:r>
              <a:rPr lang="zh-CN" altLang="en-US" sz="3000"/>
              <a:t>多态</a:t>
            </a:r>
          </a:p>
        </p:txBody>
      </p:sp>
      <p:sp>
        <p:nvSpPr>
          <p:cNvPr id="49156" name="Rectangle 3"/>
          <p:cNvSpPr>
            <a:spLocks noGrp="1" noChangeArrowheads="1"/>
          </p:cNvSpPr>
          <p:nvPr>
            <p:ph type="body" idx="1"/>
          </p:nvPr>
        </p:nvSpPr>
        <p:spPr/>
        <p:txBody>
          <a:bodyPr/>
          <a:lstStyle/>
          <a:p>
            <a:pPr lvl="1" eaLnBrk="1" hangingPunct="1"/>
            <a:r>
              <a:rPr lang="zh-CN" altLang="en-US" sz="1800"/>
              <a:t>多态的意思是具有多种形态，它是面向对象程序设计的重要思想方法。多态在面向对象程序设计中意味着通过动态绑定原理，使用单个变量来引用不同类的对象，自动调用引用对象类的对应方法。</a:t>
            </a:r>
          </a:p>
          <a:p>
            <a:pPr lvl="1" eaLnBrk="1" hangingPunct="1"/>
            <a:r>
              <a:rPr lang="zh-CN" altLang="en-US" sz="1800"/>
              <a:t>动态绑定机制，可以在运行期判定对象的类型，并调用其相应的方法。也就是说，编译器无需知道对象的类型，但方法的绑定和调用机制能够找出正确的方法体并加以调用。</a:t>
            </a:r>
          </a:p>
          <a:p>
            <a:pPr lvl="1" eaLnBrk="1" hangingPunct="1"/>
            <a:r>
              <a:rPr lang="zh-CN" altLang="en-US" sz="1800"/>
              <a:t>同名方法的覆盖（</a:t>
            </a:r>
            <a:r>
              <a:rPr lang="en-US" altLang="zh-CN" sz="1800"/>
              <a:t>override</a:t>
            </a:r>
            <a:r>
              <a:rPr lang="zh-CN" altLang="en-US" sz="1800"/>
              <a:t>）和重载（</a:t>
            </a:r>
            <a:r>
              <a:rPr lang="en-US" altLang="zh-CN" sz="1800"/>
              <a:t>overload</a:t>
            </a:r>
            <a:r>
              <a:rPr lang="zh-CN" altLang="en-US" sz="1800"/>
              <a:t>）是两种完全不同的机制。</a:t>
            </a:r>
          </a:p>
          <a:p>
            <a:pPr lvl="1" eaLnBrk="1" hangingPunct="1"/>
            <a:r>
              <a:rPr lang="zh-CN" altLang="en-US" sz="1800"/>
              <a:t>替代原则（</a:t>
            </a:r>
            <a:r>
              <a:rPr lang="en-US" altLang="zh-CN" sz="1800"/>
              <a:t>substitution principle</a:t>
            </a:r>
            <a:r>
              <a:rPr lang="zh-CN" altLang="en-US" sz="1800"/>
              <a:t>）：基类应该可以用其派生类代换。替代过程也是派生类向上转型的过程。向上转型是一种常用的安全的类型转换，通过向上转型可实现多态性。</a:t>
            </a:r>
          </a:p>
        </p:txBody>
      </p:sp>
    </p:spTree>
    <p:extLst>
      <p:ext uri="{BB962C8B-B14F-4D97-AF65-F5344CB8AC3E}">
        <p14:creationId xmlns:p14="http://schemas.microsoft.com/office/powerpoint/2010/main" val="1970435374"/>
      </p:ext>
    </p:extLst>
  </p:cSld>
  <p:clrMapOvr>
    <a:masterClrMapping/>
  </p:clrMapOvr>
  <p:transition spd="slow">
    <p:fade thruBlk="1"/>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灯片编号占位符 3"/>
          <p:cNvSpPr>
            <a:spLocks noGrp="1"/>
          </p:cNvSpPr>
          <p:nvPr>
            <p:ph type="sldNum" sz="quarter" idx="10"/>
          </p:nvPr>
        </p:nvSpPr>
        <p:spPr>
          <a:noFill/>
        </p:spPr>
        <p:txBody>
          <a:bodyPr/>
          <a:lstStyle>
            <a:lvl1pPr eaLnBrk="0" hangingPunct="0">
              <a:defRPr b="1">
                <a:solidFill>
                  <a:schemeClr val="tx1"/>
                </a:solidFill>
                <a:latin typeface="Arial" panose="020B0604020202020204" pitchFamily="34" charset="0"/>
                <a:ea typeface="宋体" panose="02010600030101010101" pitchFamily="2" charset="-122"/>
              </a:defRPr>
            </a:lvl1pPr>
            <a:lvl2pPr marL="557213" indent="-214313" eaLnBrk="0" hangingPunct="0">
              <a:defRPr b="1">
                <a:solidFill>
                  <a:schemeClr val="tx1"/>
                </a:solidFill>
                <a:latin typeface="Arial" panose="020B0604020202020204" pitchFamily="34" charset="0"/>
                <a:ea typeface="宋体" panose="02010600030101010101" pitchFamily="2" charset="-122"/>
              </a:defRPr>
            </a:lvl2pPr>
            <a:lvl3pPr marL="857250" indent="-171450" eaLnBrk="0" hangingPunct="0">
              <a:defRPr b="1">
                <a:solidFill>
                  <a:schemeClr val="tx1"/>
                </a:solidFill>
                <a:latin typeface="Arial" panose="020B0604020202020204" pitchFamily="34" charset="0"/>
                <a:ea typeface="宋体" panose="02010600030101010101" pitchFamily="2" charset="-122"/>
              </a:defRPr>
            </a:lvl3pPr>
            <a:lvl4pPr marL="1200150" indent="-171450" eaLnBrk="0" hangingPunct="0">
              <a:defRPr b="1">
                <a:solidFill>
                  <a:schemeClr val="tx1"/>
                </a:solidFill>
                <a:latin typeface="Arial" panose="020B0604020202020204" pitchFamily="34" charset="0"/>
                <a:ea typeface="宋体" panose="02010600030101010101" pitchFamily="2" charset="-122"/>
              </a:defRPr>
            </a:lvl4pPr>
            <a:lvl5pPr marL="1543050" indent="-171450" eaLnBrk="0" hangingPunct="0">
              <a:defRPr b="1">
                <a:solidFill>
                  <a:schemeClr val="tx1"/>
                </a:solidFill>
                <a:latin typeface="Arial" panose="020B0604020202020204" pitchFamily="34" charset="0"/>
                <a:ea typeface="宋体" panose="02010600030101010101" pitchFamily="2" charset="-122"/>
              </a:defRPr>
            </a:lvl5pPr>
            <a:lvl6pPr marL="1885950" indent="-17145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228850" indent="-17145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2571750" indent="-17145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2914650" indent="-17145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fld id="{7544C1FD-BBAA-4209-ACD8-6600F6BFB227}" type="slidenum">
              <a:rPr lang="en-US" altLang="zh-CN" b="0">
                <a:solidFill>
                  <a:srgbClr val="66FFFF"/>
                </a:solidFill>
                <a:latin typeface="Courier New" panose="02070309020205020404" pitchFamily="49" charset="0"/>
              </a:rPr>
              <a:pPr eaLnBrk="1" hangingPunct="1"/>
              <a:t>47</a:t>
            </a:fld>
            <a:endParaRPr lang="en-US" altLang="zh-CN" b="0">
              <a:solidFill>
                <a:srgbClr val="66FFFF"/>
              </a:solidFill>
              <a:latin typeface="Courier New" panose="02070309020205020404" pitchFamily="49" charset="0"/>
            </a:endParaRPr>
          </a:p>
        </p:txBody>
      </p:sp>
      <p:sp>
        <p:nvSpPr>
          <p:cNvPr id="50179" name="Rectangle 2"/>
          <p:cNvSpPr>
            <a:spLocks noGrp="1" noChangeArrowheads="1"/>
          </p:cNvSpPr>
          <p:nvPr>
            <p:ph type="title"/>
          </p:nvPr>
        </p:nvSpPr>
        <p:spPr/>
        <p:txBody>
          <a:bodyPr>
            <a:normAutofit fontScale="90000"/>
          </a:bodyPr>
          <a:lstStyle/>
          <a:p>
            <a:pPr eaLnBrk="1" hangingPunct="1"/>
            <a:r>
              <a:rPr lang="zh-CN" altLang="en-US" smtClean="0"/>
              <a:t>多态与动态绑定 </a:t>
            </a:r>
          </a:p>
        </p:txBody>
      </p:sp>
      <p:sp>
        <p:nvSpPr>
          <p:cNvPr id="586755" name="Rectangle 3"/>
          <p:cNvSpPr>
            <a:spLocks noGrp="1" noChangeArrowheads="1"/>
          </p:cNvSpPr>
          <p:nvPr>
            <p:ph type="body" idx="1"/>
          </p:nvPr>
        </p:nvSpPr>
        <p:spPr>
          <a:xfrm>
            <a:off x="1223963" y="735806"/>
            <a:ext cx="6747272" cy="858441"/>
          </a:xfrm>
        </p:spPr>
        <p:txBody>
          <a:bodyPr/>
          <a:lstStyle/>
          <a:p>
            <a:pPr marL="371475" indent="-371475">
              <a:lnSpc>
                <a:spcPct val="80000"/>
              </a:lnSpc>
              <a:buFont typeface="Wingdings" panose="05000000000000000000" pitchFamily="2" charset="2"/>
              <a:buAutoNum type="arabicPeriod"/>
            </a:pPr>
            <a:r>
              <a:rPr lang="zh-CN" altLang="en-US" sz="2100"/>
              <a:t>派生类的对象具有多个类型</a:t>
            </a:r>
          </a:p>
          <a:p>
            <a:pPr marL="371475" indent="-371475">
              <a:lnSpc>
                <a:spcPct val="80000"/>
              </a:lnSpc>
              <a:buFont typeface="Wingdings" panose="05000000000000000000" pitchFamily="2" charset="2"/>
              <a:buAutoNum type="arabicPeriod"/>
            </a:pPr>
            <a:r>
              <a:rPr lang="zh-CN" altLang="en-US" sz="2100"/>
              <a:t>动态绑定实现多态 </a:t>
            </a:r>
          </a:p>
        </p:txBody>
      </p:sp>
      <p:sp>
        <p:nvSpPr>
          <p:cNvPr id="586756" name="Text Box 4"/>
          <p:cNvSpPr txBox="1">
            <a:spLocks noChangeArrowheads="1"/>
          </p:cNvSpPr>
          <p:nvPr/>
        </p:nvSpPr>
        <p:spPr bwMode="auto">
          <a:xfrm>
            <a:off x="4193381" y="2031206"/>
            <a:ext cx="3025379" cy="706041"/>
          </a:xfrm>
          <a:prstGeom prst="rect">
            <a:avLst/>
          </a:prstGeom>
          <a:solidFill>
            <a:srgbClr val="DDDDDD"/>
          </a:solidFill>
          <a:ln w="9525">
            <a:solidFill>
              <a:srgbClr val="000000"/>
            </a:solidFill>
            <a:miter lim="800000"/>
            <a:headEnd/>
            <a:tailEnd/>
          </a:ln>
        </p:spPr>
        <p:txBody>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en-US" altLang="zh-CN" sz="900" b="0">
                <a:latin typeface="Courier New" panose="02070309020205020404" pitchFamily="49" charset="0"/>
                <a:cs typeface="Courier New" panose="02070309020205020404" pitchFamily="49" charset="0"/>
              </a:rPr>
              <a:t>    public int gain() {</a:t>
            </a:r>
            <a:endParaRPr lang="en-US" altLang="zh-CN" sz="900" b="0">
              <a:latin typeface="Verdana" panose="020B0604030504040204" pitchFamily="34" charset="0"/>
            </a:endParaRPr>
          </a:p>
          <a:p>
            <a:r>
              <a:rPr lang="en-US" altLang="zh-CN" sz="900" b="0">
                <a:latin typeface="Courier New" panose="02070309020205020404" pitchFamily="49" charset="0"/>
                <a:cs typeface="Courier New" panose="02070309020205020404" pitchFamily="49" charset="0"/>
              </a:rPr>
              <a:t>        int g=input*2;//</a:t>
            </a:r>
            <a:r>
              <a:rPr lang="zh-CN" altLang="en-US" sz="900" b="0">
                <a:latin typeface="Courier New" panose="02070309020205020404" pitchFamily="49" charset="0"/>
                <a:cs typeface="Courier New" panose="02070309020205020404" pitchFamily="49" charset="0"/>
              </a:rPr>
              <a:t>收益是投入的两倍</a:t>
            </a:r>
            <a:endParaRPr lang="zh-CN" altLang="en-US" sz="900" b="0">
              <a:latin typeface="Verdana" panose="020B0604030504040204" pitchFamily="34" charset="0"/>
            </a:endParaRPr>
          </a:p>
          <a:p>
            <a:r>
              <a:rPr lang="zh-CN" altLang="en-US" sz="900" b="0">
                <a:latin typeface="Courier New" panose="02070309020205020404" pitchFamily="49" charset="0"/>
                <a:cs typeface="Courier New" panose="02070309020205020404" pitchFamily="49" charset="0"/>
              </a:rPr>
              <a:t>        </a:t>
            </a:r>
            <a:r>
              <a:rPr lang="en-US" altLang="zh-CN" sz="900" b="0">
                <a:latin typeface="Courier New" panose="02070309020205020404" pitchFamily="49" charset="0"/>
                <a:cs typeface="Courier New" panose="02070309020205020404" pitchFamily="49" charset="0"/>
              </a:rPr>
              <a:t>return g;</a:t>
            </a:r>
            <a:endParaRPr lang="en-US" altLang="zh-CN" sz="900" b="0">
              <a:latin typeface="Verdana" panose="020B0604030504040204" pitchFamily="34" charset="0"/>
            </a:endParaRPr>
          </a:p>
          <a:p>
            <a:r>
              <a:rPr lang="en-US" altLang="zh-CN" sz="900" b="0">
                <a:latin typeface="Courier New" panose="02070309020205020404" pitchFamily="49" charset="0"/>
                <a:cs typeface="Courier New" panose="02070309020205020404" pitchFamily="49" charset="0"/>
              </a:rPr>
              <a:t>    }</a:t>
            </a:r>
            <a:endParaRPr lang="en-US" altLang="zh-CN" sz="900" b="0">
              <a:latin typeface="Verdana" panose="020B0604030504040204" pitchFamily="34" charset="0"/>
            </a:endParaRPr>
          </a:p>
          <a:p>
            <a:endParaRPr lang="en-US" altLang="zh-CN" b="0">
              <a:latin typeface="Verdana" panose="020B0604030504040204" pitchFamily="34" charset="0"/>
            </a:endParaRPr>
          </a:p>
        </p:txBody>
      </p:sp>
      <p:sp>
        <p:nvSpPr>
          <p:cNvPr id="586758" name="Rectangle 6"/>
          <p:cNvSpPr>
            <a:spLocks noChangeArrowheads="1"/>
          </p:cNvSpPr>
          <p:nvPr/>
        </p:nvSpPr>
        <p:spPr bwMode="auto">
          <a:xfrm>
            <a:off x="3168254" y="3688557"/>
            <a:ext cx="2761059" cy="745331"/>
          </a:xfrm>
          <a:prstGeom prst="rect">
            <a:avLst/>
          </a:prstGeom>
          <a:solidFill>
            <a:srgbClr val="CCCCFF"/>
          </a:solidFill>
          <a:ln w="9525">
            <a:solidFill>
              <a:srgbClr val="000000"/>
            </a:solidFill>
            <a:miter lim="800000"/>
            <a:headEnd/>
            <a:tailEnd/>
          </a:ln>
        </p:spPr>
        <p:txBody>
          <a:bodyPr lIns="0" rIns="0"/>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en-US" altLang="zh-CN" sz="1050" b="0">
                <a:latin typeface="Courier New" panose="02070309020205020404" pitchFamily="49" charset="0"/>
                <a:cs typeface="Courier New" panose="02070309020205020404" pitchFamily="49" charset="0"/>
              </a:rPr>
              <a:t>public int gain() {</a:t>
            </a:r>
            <a:endParaRPr lang="en-US" altLang="zh-CN" sz="1050" b="0">
              <a:latin typeface="Verdana" panose="020B0604030504040204" pitchFamily="34" charset="0"/>
            </a:endParaRPr>
          </a:p>
          <a:p>
            <a:r>
              <a:rPr lang="en-US" altLang="zh-CN" sz="1050" b="0">
                <a:latin typeface="Courier New" panose="02070309020205020404" pitchFamily="49" charset="0"/>
                <a:cs typeface="Courier New" panose="02070309020205020404" pitchFamily="49" charset="0"/>
              </a:rPr>
              <a:t>//</a:t>
            </a:r>
            <a:r>
              <a:rPr lang="zh-CN" altLang="en-US" sz="1050" b="0">
                <a:latin typeface="Courier New" panose="02070309020205020404" pitchFamily="49" charset="0"/>
                <a:cs typeface="Courier New" panose="02070309020205020404" pitchFamily="49" charset="0"/>
              </a:rPr>
              <a:t>收益不变</a:t>
            </a:r>
            <a:endParaRPr lang="zh-CN" altLang="en-US" sz="1050" b="0">
              <a:latin typeface="Verdana" panose="020B0604030504040204" pitchFamily="34" charset="0"/>
            </a:endParaRPr>
          </a:p>
          <a:p>
            <a:r>
              <a:rPr lang="en-US" altLang="zh-CN" sz="1050" b="0">
                <a:latin typeface="Courier New" panose="02070309020205020404" pitchFamily="49" charset="0"/>
                <a:cs typeface="Courier New" panose="02070309020205020404" pitchFamily="49" charset="0"/>
              </a:rPr>
              <a:t>...</a:t>
            </a:r>
            <a:endParaRPr lang="en-US" altLang="zh-CN" sz="1050" b="0">
              <a:latin typeface="Verdana" panose="020B0604030504040204" pitchFamily="34" charset="0"/>
            </a:endParaRPr>
          </a:p>
          <a:p>
            <a:r>
              <a:rPr lang="en-US" altLang="zh-CN" sz="1050" b="0">
                <a:latin typeface="Courier New" panose="02070309020205020404" pitchFamily="49" charset="0"/>
                <a:cs typeface="Courier New" panose="02070309020205020404" pitchFamily="49" charset="0"/>
              </a:rPr>
              <a:t>}</a:t>
            </a:r>
            <a:endParaRPr lang="en-US" altLang="zh-CN" sz="1050" b="0">
              <a:latin typeface="Verdana" panose="020B0604030504040204" pitchFamily="34" charset="0"/>
            </a:endParaRPr>
          </a:p>
          <a:p>
            <a:endParaRPr lang="en-US" altLang="zh-CN" sz="2100" b="0">
              <a:latin typeface="Verdana" panose="020B0604030504040204" pitchFamily="34" charset="0"/>
            </a:endParaRPr>
          </a:p>
        </p:txBody>
      </p:sp>
      <p:sp>
        <p:nvSpPr>
          <p:cNvPr id="586759" name="Rectangle 7"/>
          <p:cNvSpPr>
            <a:spLocks noChangeArrowheads="1"/>
          </p:cNvSpPr>
          <p:nvPr/>
        </p:nvSpPr>
        <p:spPr bwMode="auto">
          <a:xfrm>
            <a:off x="4433888" y="3837385"/>
            <a:ext cx="2762250" cy="745331"/>
          </a:xfrm>
          <a:prstGeom prst="rect">
            <a:avLst/>
          </a:prstGeom>
          <a:solidFill>
            <a:srgbClr val="CCECFF"/>
          </a:solidFill>
          <a:ln w="9525">
            <a:solidFill>
              <a:srgbClr val="000000"/>
            </a:solidFill>
            <a:miter lim="800000"/>
            <a:headEnd/>
            <a:tailEnd/>
          </a:ln>
        </p:spPr>
        <p:txBody>
          <a:bodyPr lIns="0" rIns="0"/>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en-US" altLang="zh-CN" sz="900" b="0">
                <a:latin typeface="Courier New" panose="02070309020205020404" pitchFamily="49" charset="0"/>
                <a:cs typeface="Courier New" panose="02070309020205020404" pitchFamily="49" charset="0"/>
              </a:rPr>
              <a:t>public int gain() {</a:t>
            </a:r>
            <a:endParaRPr lang="en-US" altLang="zh-CN" sz="900" b="0">
              <a:latin typeface="Verdana" panose="020B0604030504040204" pitchFamily="34" charset="0"/>
            </a:endParaRPr>
          </a:p>
          <a:p>
            <a:r>
              <a:rPr lang="en-US" altLang="zh-CN" sz="900" b="0">
                <a:latin typeface="Courier New" panose="02070309020205020404" pitchFamily="49" charset="0"/>
                <a:cs typeface="Courier New" panose="02070309020205020404" pitchFamily="49" charset="0"/>
              </a:rPr>
              <a:t>//</a:t>
            </a:r>
            <a:r>
              <a:rPr lang="zh-CN" altLang="en-US" sz="900" b="0">
                <a:latin typeface="Courier New" panose="02070309020205020404" pitchFamily="49" charset="0"/>
                <a:cs typeface="Courier New" panose="02070309020205020404" pitchFamily="49" charset="0"/>
              </a:rPr>
              <a:t>收益</a:t>
            </a:r>
            <a:r>
              <a:rPr lang="en-US" altLang="zh-CN" sz="900" b="0">
                <a:latin typeface="Courier New" panose="02070309020205020404" pitchFamily="49" charset="0"/>
                <a:cs typeface="Courier New" panose="02070309020205020404" pitchFamily="49" charset="0"/>
              </a:rPr>
              <a:t>-200</a:t>
            </a:r>
            <a:endParaRPr lang="en-US" altLang="zh-CN" sz="900" b="0">
              <a:latin typeface="Verdana" panose="020B0604030504040204" pitchFamily="34" charset="0"/>
            </a:endParaRPr>
          </a:p>
          <a:p>
            <a:r>
              <a:rPr lang="en-US" altLang="zh-CN" sz="900" b="0">
                <a:latin typeface="Courier New" panose="02070309020205020404" pitchFamily="49" charset="0"/>
                <a:cs typeface="Courier New" panose="02070309020205020404" pitchFamily="49" charset="0"/>
              </a:rPr>
              <a:t>...</a:t>
            </a:r>
            <a:endParaRPr lang="en-US" altLang="zh-CN" sz="900" b="0">
              <a:latin typeface="Verdana" panose="020B0604030504040204" pitchFamily="34" charset="0"/>
            </a:endParaRPr>
          </a:p>
          <a:p>
            <a:r>
              <a:rPr lang="en-US" altLang="zh-CN" sz="900" b="0">
                <a:latin typeface="Courier New" panose="02070309020205020404" pitchFamily="49" charset="0"/>
                <a:cs typeface="Courier New" panose="02070309020205020404" pitchFamily="49" charset="0"/>
              </a:rPr>
              <a:t>}</a:t>
            </a:r>
            <a:endParaRPr lang="en-US" altLang="zh-CN" sz="900" b="0">
              <a:latin typeface="Verdana" panose="020B0604030504040204" pitchFamily="34" charset="0"/>
            </a:endParaRPr>
          </a:p>
          <a:p>
            <a:endParaRPr lang="en-US" altLang="zh-CN" b="0">
              <a:latin typeface="Verdana" panose="020B0604030504040204" pitchFamily="34" charset="0"/>
            </a:endParaRPr>
          </a:p>
        </p:txBody>
      </p:sp>
      <p:sp>
        <p:nvSpPr>
          <p:cNvPr id="586760" name="Rectangle 8"/>
          <p:cNvSpPr>
            <a:spLocks noChangeArrowheads="1"/>
          </p:cNvSpPr>
          <p:nvPr/>
        </p:nvSpPr>
        <p:spPr bwMode="auto">
          <a:xfrm>
            <a:off x="5219700" y="4040982"/>
            <a:ext cx="2781300" cy="1102519"/>
          </a:xfrm>
          <a:prstGeom prst="rect">
            <a:avLst/>
          </a:prstGeom>
          <a:solidFill>
            <a:srgbClr val="CCFFFF"/>
          </a:solidFill>
          <a:ln w="9525">
            <a:solidFill>
              <a:srgbClr val="000000"/>
            </a:solidFill>
            <a:miter lim="800000"/>
            <a:headEnd/>
            <a:tailEnd/>
          </a:ln>
        </p:spPr>
        <p:txBody>
          <a:bodyPr lIns="0" rIns="0"/>
          <a:lstStyle>
            <a:lvl1pPr indent="228600"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en-US" altLang="zh-CN" sz="900" b="0">
                <a:latin typeface="Courier New" panose="02070309020205020404" pitchFamily="49" charset="0"/>
                <a:cs typeface="Courier New" panose="02070309020205020404" pitchFamily="49" charset="0"/>
              </a:rPr>
              <a:t>public int gain() {</a:t>
            </a:r>
            <a:endParaRPr lang="en-US" altLang="zh-CN" sz="900" b="0">
              <a:latin typeface="Verdana" panose="020B0604030504040204" pitchFamily="34" charset="0"/>
            </a:endParaRPr>
          </a:p>
          <a:p>
            <a:r>
              <a:rPr lang="en-US" altLang="zh-CN" sz="900" b="0">
                <a:latin typeface="Courier New" panose="02070309020205020404" pitchFamily="49" charset="0"/>
                <a:cs typeface="Courier New" panose="02070309020205020404" pitchFamily="49" charset="0"/>
              </a:rPr>
              <a:t>    // </a:t>
            </a:r>
            <a:r>
              <a:rPr lang="zh-CN" altLang="en-US" sz="900" b="0">
                <a:latin typeface="Courier New" panose="02070309020205020404" pitchFamily="49" charset="0"/>
                <a:cs typeface="Courier New" panose="02070309020205020404" pitchFamily="49" charset="0"/>
              </a:rPr>
              <a:t>收益是投入的</a:t>
            </a:r>
            <a:r>
              <a:rPr lang="en-US" altLang="zh-CN" sz="900" b="0">
                <a:latin typeface="Courier New" panose="02070309020205020404" pitchFamily="49" charset="0"/>
                <a:cs typeface="Courier New" panose="02070309020205020404" pitchFamily="49" charset="0"/>
              </a:rPr>
              <a:t>3</a:t>
            </a:r>
            <a:r>
              <a:rPr lang="zh-CN" altLang="en-US" sz="900" b="0">
                <a:latin typeface="Courier New" panose="02070309020205020404" pitchFamily="49" charset="0"/>
                <a:cs typeface="Courier New" panose="02070309020205020404" pitchFamily="49" charset="0"/>
              </a:rPr>
              <a:t>倍</a:t>
            </a:r>
            <a:endParaRPr lang="zh-CN" altLang="en-US" sz="900" b="0">
              <a:latin typeface="Verdana" panose="020B0604030504040204" pitchFamily="34" charset="0"/>
            </a:endParaRPr>
          </a:p>
          <a:p>
            <a:r>
              <a:rPr lang="zh-CN" altLang="en-US" sz="900" b="0">
                <a:latin typeface="Courier New" panose="02070309020205020404" pitchFamily="49" charset="0"/>
                <a:cs typeface="Courier New" panose="02070309020205020404" pitchFamily="49" charset="0"/>
              </a:rPr>
              <a:t>    </a:t>
            </a:r>
            <a:r>
              <a:rPr lang="en-US" altLang="zh-CN" sz="900" b="0">
                <a:latin typeface="Courier New" panose="02070309020205020404" pitchFamily="49" charset="0"/>
                <a:cs typeface="Courier New" panose="02070309020205020404" pitchFamily="49" charset="0"/>
              </a:rPr>
              <a:t>int g = input * 3; </a:t>
            </a:r>
            <a:endParaRPr lang="en-US" altLang="zh-CN" sz="900" b="0">
              <a:latin typeface="Verdana" panose="020B0604030504040204" pitchFamily="34" charset="0"/>
            </a:endParaRPr>
          </a:p>
          <a:p>
            <a:r>
              <a:rPr lang="en-US" altLang="zh-CN" sz="900" b="0">
                <a:latin typeface="Courier New" panose="02070309020205020404" pitchFamily="49" charset="0"/>
                <a:cs typeface="Courier New" panose="02070309020205020404" pitchFamily="49" charset="0"/>
              </a:rPr>
              <a:t>    System.out.println(fruitName +</a:t>
            </a:r>
            <a:endParaRPr lang="en-US" altLang="zh-CN" sz="900" b="0">
              <a:latin typeface="Verdana" panose="020B0604030504040204" pitchFamily="34" charset="0"/>
            </a:endParaRPr>
          </a:p>
          <a:p>
            <a:r>
              <a:rPr lang="en-US" altLang="zh-CN" sz="900" b="0">
                <a:latin typeface="Courier New" panose="02070309020205020404" pitchFamily="49" charset="0"/>
                <a:cs typeface="Courier New" panose="02070309020205020404" pitchFamily="49" charset="0"/>
              </a:rPr>
              <a:t> "</a:t>
            </a:r>
            <a:r>
              <a:rPr lang="zh-CN" altLang="en-US" sz="900" b="0">
                <a:latin typeface="Courier New" panose="02070309020205020404" pitchFamily="49" charset="0"/>
                <a:cs typeface="Courier New" panose="02070309020205020404" pitchFamily="49" charset="0"/>
              </a:rPr>
              <a:t>投入</a:t>
            </a:r>
            <a:r>
              <a:rPr lang="en-US" altLang="zh-CN" sz="900" b="0">
                <a:latin typeface="Courier New" panose="02070309020205020404" pitchFamily="49" charset="0"/>
                <a:cs typeface="Courier New" panose="02070309020205020404" pitchFamily="49" charset="0"/>
              </a:rPr>
              <a:t>" + input + " </a:t>
            </a:r>
            <a:r>
              <a:rPr lang="zh-CN" altLang="en-US" sz="900" b="0">
                <a:latin typeface="Courier New" panose="02070309020205020404" pitchFamily="49" charset="0"/>
                <a:cs typeface="Courier New" panose="02070309020205020404" pitchFamily="49" charset="0"/>
              </a:rPr>
              <a:t>净收益</a:t>
            </a:r>
            <a:r>
              <a:rPr lang="en-US" altLang="zh-CN" sz="900" b="0">
                <a:latin typeface="Courier New" panose="02070309020205020404" pitchFamily="49" charset="0"/>
                <a:cs typeface="Courier New" panose="02070309020205020404" pitchFamily="49" charset="0"/>
              </a:rPr>
              <a:t>" + g);</a:t>
            </a:r>
            <a:endParaRPr lang="en-US" altLang="zh-CN" sz="900" b="0">
              <a:latin typeface="Verdana" panose="020B0604030504040204" pitchFamily="34" charset="0"/>
            </a:endParaRPr>
          </a:p>
          <a:p>
            <a:r>
              <a:rPr lang="en-US" altLang="zh-CN" sz="900" b="0">
                <a:latin typeface="Courier New" panose="02070309020205020404" pitchFamily="49" charset="0"/>
                <a:cs typeface="Courier New" panose="02070309020205020404" pitchFamily="49" charset="0"/>
              </a:rPr>
              <a:t>    return g;</a:t>
            </a:r>
            <a:endParaRPr lang="en-US" altLang="zh-CN" sz="900" b="0">
              <a:latin typeface="Verdana" panose="020B0604030504040204" pitchFamily="34" charset="0"/>
            </a:endParaRPr>
          </a:p>
          <a:p>
            <a:r>
              <a:rPr lang="en-US" altLang="zh-CN" sz="900" b="0">
                <a:latin typeface="Courier New" panose="02070309020205020404" pitchFamily="49" charset="0"/>
                <a:cs typeface="Courier New" panose="02070309020205020404" pitchFamily="49" charset="0"/>
              </a:rPr>
              <a:t>}</a:t>
            </a:r>
            <a:endParaRPr lang="en-US" altLang="zh-CN" sz="900" b="0">
              <a:latin typeface="Verdana" panose="020B0604030504040204" pitchFamily="34" charset="0"/>
            </a:endParaRPr>
          </a:p>
          <a:p>
            <a:endParaRPr lang="en-US" altLang="zh-CN" b="0">
              <a:latin typeface="Verdana" panose="020B0604030504040204" pitchFamily="34" charset="0"/>
            </a:endParaRPr>
          </a:p>
        </p:txBody>
      </p:sp>
      <p:sp>
        <p:nvSpPr>
          <p:cNvPr id="586761" name="AutoShape 9"/>
          <p:cNvSpPr>
            <a:spLocks noChangeArrowheads="1"/>
          </p:cNvSpPr>
          <p:nvPr/>
        </p:nvSpPr>
        <p:spPr bwMode="auto">
          <a:xfrm>
            <a:off x="3858817" y="3489722"/>
            <a:ext cx="345281" cy="198834"/>
          </a:xfrm>
          <a:prstGeom prst="downArrow">
            <a:avLst>
              <a:gd name="adj1" fmla="val 50000"/>
              <a:gd name="adj2" fmla="val 25000"/>
            </a:avLst>
          </a:prstGeom>
          <a:solidFill>
            <a:srgbClr val="CCCCFF"/>
          </a:solidFill>
          <a:ln w="9525">
            <a:solidFill>
              <a:srgbClr val="000000"/>
            </a:solidFill>
            <a:miter lim="800000"/>
            <a:headEnd/>
            <a:tailEnd/>
          </a:ln>
        </p:spPr>
        <p:txBody>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86762" name="AutoShape 10"/>
          <p:cNvSpPr>
            <a:spLocks noChangeArrowheads="1"/>
          </p:cNvSpPr>
          <p:nvPr/>
        </p:nvSpPr>
        <p:spPr bwMode="auto">
          <a:xfrm>
            <a:off x="5585223" y="3489722"/>
            <a:ext cx="344090" cy="198834"/>
          </a:xfrm>
          <a:prstGeom prst="downArrow">
            <a:avLst>
              <a:gd name="adj1" fmla="val 50000"/>
              <a:gd name="adj2" fmla="val 25000"/>
            </a:avLst>
          </a:prstGeom>
          <a:solidFill>
            <a:srgbClr val="CCCCFF"/>
          </a:solidFill>
          <a:ln w="9525">
            <a:solidFill>
              <a:schemeClr val="tx1"/>
            </a:solidFill>
            <a:miter lim="800000"/>
            <a:headEnd/>
            <a:tailEnd/>
          </a:ln>
        </p:spPr>
        <p:txBody>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86763" name="AutoShape 11"/>
          <p:cNvSpPr>
            <a:spLocks noChangeArrowheads="1"/>
          </p:cNvSpPr>
          <p:nvPr/>
        </p:nvSpPr>
        <p:spPr bwMode="auto">
          <a:xfrm>
            <a:off x="4779169" y="3489722"/>
            <a:ext cx="345281" cy="347663"/>
          </a:xfrm>
          <a:prstGeom prst="downArrow">
            <a:avLst>
              <a:gd name="adj1" fmla="val 50000"/>
              <a:gd name="adj2" fmla="val 25172"/>
            </a:avLst>
          </a:prstGeom>
          <a:solidFill>
            <a:srgbClr val="CCECFF"/>
          </a:solidFill>
          <a:ln w="9525">
            <a:solidFill>
              <a:srgbClr val="000000"/>
            </a:solidFill>
            <a:miter lim="800000"/>
            <a:headEnd/>
            <a:tailEnd/>
          </a:ln>
        </p:spPr>
        <p:txBody>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86764" name="AutoShape 12"/>
          <p:cNvSpPr>
            <a:spLocks noChangeArrowheads="1"/>
          </p:cNvSpPr>
          <p:nvPr/>
        </p:nvSpPr>
        <p:spPr bwMode="auto">
          <a:xfrm>
            <a:off x="6505576" y="3489722"/>
            <a:ext cx="345281" cy="347663"/>
          </a:xfrm>
          <a:prstGeom prst="downArrow">
            <a:avLst>
              <a:gd name="adj1" fmla="val 50000"/>
              <a:gd name="adj2" fmla="val 25172"/>
            </a:avLst>
          </a:prstGeom>
          <a:solidFill>
            <a:srgbClr val="CCECFF"/>
          </a:solidFill>
          <a:ln w="9525">
            <a:solidFill>
              <a:srgbClr val="000000"/>
            </a:solidFill>
            <a:miter lim="800000"/>
            <a:headEnd/>
            <a:tailEnd/>
          </a:ln>
        </p:spPr>
        <p:txBody>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86765" name="AutoShape 13"/>
          <p:cNvSpPr>
            <a:spLocks noChangeArrowheads="1"/>
          </p:cNvSpPr>
          <p:nvPr/>
        </p:nvSpPr>
        <p:spPr bwMode="auto">
          <a:xfrm>
            <a:off x="7425929" y="3489723"/>
            <a:ext cx="345281" cy="496490"/>
          </a:xfrm>
          <a:prstGeom prst="downArrow">
            <a:avLst>
              <a:gd name="adj1" fmla="val 50000"/>
              <a:gd name="adj2" fmla="val 35948"/>
            </a:avLst>
          </a:prstGeom>
          <a:solidFill>
            <a:srgbClr val="CCFFFF"/>
          </a:solidFill>
          <a:ln w="9525">
            <a:solidFill>
              <a:schemeClr val="tx1"/>
            </a:solidFill>
            <a:miter lim="800000"/>
            <a:headEnd/>
            <a:tailEnd/>
          </a:ln>
        </p:spPr>
        <p:txBody>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zh-CN" altLang="zh-CN" b="0">
              <a:latin typeface="Verdana" panose="020B0604030504040204" pitchFamily="34" charset="0"/>
            </a:endParaRPr>
          </a:p>
        </p:txBody>
      </p:sp>
      <p:sp>
        <p:nvSpPr>
          <p:cNvPr id="586766" name="Line 14"/>
          <p:cNvSpPr>
            <a:spLocks noChangeShapeType="1"/>
          </p:cNvSpPr>
          <p:nvPr/>
        </p:nvSpPr>
        <p:spPr bwMode="auto">
          <a:xfrm flipH="1">
            <a:off x="2627710" y="3921919"/>
            <a:ext cx="594122"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86767" name="Line 15"/>
          <p:cNvSpPr>
            <a:spLocks noChangeShapeType="1"/>
          </p:cNvSpPr>
          <p:nvPr/>
        </p:nvSpPr>
        <p:spPr bwMode="auto">
          <a:xfrm flipV="1">
            <a:off x="2627710" y="2625329"/>
            <a:ext cx="0" cy="129659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86768" name="Line 16"/>
          <p:cNvSpPr>
            <a:spLocks noChangeShapeType="1"/>
          </p:cNvSpPr>
          <p:nvPr/>
        </p:nvSpPr>
        <p:spPr bwMode="auto">
          <a:xfrm>
            <a:off x="2627710" y="2625329"/>
            <a:ext cx="1565672"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86769" name="Text Box 17"/>
          <p:cNvSpPr txBox="1">
            <a:spLocks noChangeArrowheads="1"/>
          </p:cNvSpPr>
          <p:nvPr/>
        </p:nvSpPr>
        <p:spPr bwMode="auto">
          <a:xfrm>
            <a:off x="2844404" y="2356247"/>
            <a:ext cx="1181100" cy="22264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zh-CN" altLang="en-US" sz="1050" b="0">
                <a:latin typeface="Times New Roman" panose="02020603050405020304" pitchFamily="18" charset="0"/>
                <a:cs typeface="Times New Roman" panose="02020603050405020304" pitchFamily="18" charset="0"/>
              </a:rPr>
              <a:t>覆盖（</a:t>
            </a:r>
            <a:r>
              <a:rPr lang="en-US" altLang="zh-CN" sz="1050" b="0">
                <a:latin typeface="Times New Roman" panose="02020603050405020304" pitchFamily="18" charset="0"/>
                <a:cs typeface="Times New Roman" panose="02020603050405020304" pitchFamily="18" charset="0"/>
              </a:rPr>
              <a:t>override</a:t>
            </a:r>
            <a:r>
              <a:rPr lang="zh-CN" altLang="en-US" sz="1050" b="0">
                <a:latin typeface="Times New Roman" panose="02020603050405020304" pitchFamily="18" charset="0"/>
                <a:cs typeface="Times New Roman" panose="02020603050405020304" pitchFamily="18" charset="0"/>
              </a:rPr>
              <a:t>）</a:t>
            </a:r>
            <a:endParaRPr lang="zh-CN" altLang="en-US" sz="2100" b="0">
              <a:latin typeface="Verdana" panose="020B0604030504040204" pitchFamily="34" charset="0"/>
            </a:endParaRPr>
          </a:p>
        </p:txBody>
      </p:sp>
      <p:sp>
        <p:nvSpPr>
          <p:cNvPr id="586770" name="Text Box 18"/>
          <p:cNvSpPr txBox="1">
            <a:spLocks noChangeArrowheads="1"/>
          </p:cNvSpPr>
          <p:nvPr/>
        </p:nvSpPr>
        <p:spPr bwMode="auto">
          <a:xfrm>
            <a:off x="1547812" y="3759994"/>
            <a:ext cx="1596629" cy="70246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en-US" altLang="zh-CN" sz="1200" b="0">
                <a:latin typeface="Times New Roman" panose="02020603050405020304" pitchFamily="18" charset="0"/>
                <a:cs typeface="Times New Roman" panose="02020603050405020304" pitchFamily="18" charset="0"/>
              </a:rPr>
              <a:t>fruits[i].gain();</a:t>
            </a:r>
          </a:p>
          <a:p>
            <a:pPr eaLnBrk="1" hangingPunct="1"/>
            <a:r>
              <a:rPr lang="zh-CN" altLang="en-US" sz="1200" b="0">
                <a:latin typeface="Times New Roman" panose="02020603050405020304" pitchFamily="18" charset="0"/>
                <a:cs typeface="Times New Roman" panose="02020603050405020304" pitchFamily="18" charset="0"/>
              </a:rPr>
              <a:t>程序运行时动态确定实现的</a:t>
            </a:r>
            <a:r>
              <a:rPr lang="en-US" altLang="zh-CN" sz="1200" b="0">
                <a:latin typeface="Times New Roman" panose="02020603050405020304" pitchFamily="18" charset="0"/>
                <a:cs typeface="Times New Roman" panose="02020603050405020304" pitchFamily="18" charset="0"/>
              </a:rPr>
              <a:t>gain</a:t>
            </a:r>
            <a:r>
              <a:rPr lang="zh-CN" altLang="en-US" sz="1200" b="0">
                <a:latin typeface="Times New Roman" panose="02020603050405020304" pitchFamily="18" charset="0"/>
                <a:cs typeface="Times New Roman" panose="02020603050405020304" pitchFamily="18" charset="0"/>
              </a:rPr>
              <a:t>方法</a:t>
            </a:r>
          </a:p>
        </p:txBody>
      </p:sp>
      <p:sp>
        <p:nvSpPr>
          <p:cNvPr id="50195" name="Rectangle 19"/>
          <p:cNvSpPr>
            <a:spLocks noChangeArrowheads="1"/>
          </p:cNvSpPr>
          <p:nvPr/>
        </p:nvSpPr>
        <p:spPr bwMode="auto">
          <a:xfrm>
            <a:off x="1185863" y="669013"/>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0196" name="Rectangle 20"/>
          <p:cNvSpPr>
            <a:spLocks noChangeArrowheads="1"/>
          </p:cNvSpPr>
          <p:nvPr/>
        </p:nvSpPr>
        <p:spPr bwMode="auto">
          <a:xfrm>
            <a:off x="1385888" y="805790"/>
            <a:ext cx="184731" cy="4732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en-US" altLang="zh-CN" sz="675" b="0">
                <a:latin typeface="Courier New" panose="02070309020205020404" pitchFamily="49" charset="0"/>
                <a:cs typeface="Courier New" panose="02070309020205020404" pitchFamily="49" charset="0"/>
              </a:rPr>
              <a:t/>
            </a:r>
            <a:br>
              <a:rPr lang="en-US" altLang="zh-CN" sz="675" b="0">
                <a:latin typeface="Courier New" panose="02070309020205020404" pitchFamily="49" charset="0"/>
                <a:cs typeface="Courier New" panose="02070309020205020404" pitchFamily="49" charset="0"/>
              </a:rPr>
            </a:br>
            <a:endParaRPr lang="en-US" altLang="zh-CN" b="0">
              <a:latin typeface="Verdana" panose="020B0604030504040204" pitchFamily="34" charset="0"/>
            </a:endParaRPr>
          </a:p>
        </p:txBody>
      </p:sp>
      <p:sp>
        <p:nvSpPr>
          <p:cNvPr id="50197" name="Rectangle 21"/>
          <p:cNvSpPr>
            <a:spLocks noChangeArrowheads="1"/>
          </p:cNvSpPr>
          <p:nvPr/>
        </p:nvSpPr>
        <p:spPr bwMode="auto">
          <a:xfrm>
            <a:off x="1385888" y="1183218"/>
            <a:ext cx="184731" cy="4732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en-US" altLang="zh-CN" sz="675" b="0">
                <a:latin typeface="Verdana" panose="020B0604030504040204" pitchFamily="34" charset="0"/>
              </a:rPr>
              <a:t/>
            </a:r>
            <a:br>
              <a:rPr lang="en-US" altLang="zh-CN" sz="675" b="0">
                <a:latin typeface="Verdana" panose="020B0604030504040204" pitchFamily="34" charset="0"/>
              </a:rPr>
            </a:br>
            <a:endParaRPr lang="en-US" altLang="zh-CN" b="0">
              <a:latin typeface="Verdana" panose="020B0604030504040204" pitchFamily="34" charset="0"/>
            </a:endParaRPr>
          </a:p>
        </p:txBody>
      </p:sp>
      <p:sp>
        <p:nvSpPr>
          <p:cNvPr id="50198" name="Rectangle 22"/>
          <p:cNvSpPr>
            <a:spLocks noChangeArrowheads="1"/>
          </p:cNvSpPr>
          <p:nvPr/>
        </p:nvSpPr>
        <p:spPr bwMode="auto">
          <a:xfrm>
            <a:off x="1185863" y="85367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586804" name="Group 52"/>
          <p:cNvGraphicFramePr>
            <a:graphicFrameLocks noGrp="1"/>
          </p:cNvGraphicFramePr>
          <p:nvPr/>
        </p:nvGraphicFramePr>
        <p:xfrm>
          <a:off x="2519362" y="2842023"/>
          <a:ext cx="5300663" cy="616956"/>
        </p:xfrm>
        <a:graphic>
          <a:graphicData uri="http://schemas.openxmlformats.org/drawingml/2006/table">
            <a:tbl>
              <a:tblPr/>
              <a:tblGrid>
                <a:gridCol w="931069"/>
                <a:gridCol w="827485"/>
                <a:gridCol w="877490"/>
                <a:gridCol w="906066"/>
                <a:gridCol w="876300"/>
                <a:gridCol w="882253"/>
              </a:tblGrid>
              <a:tr h="205652">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9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数组属性索引</a:t>
                      </a:r>
                      <a:endParaRPr kumimoji="0" lang="zh-CN" altLang="en-US" sz="1800" b="0" i="0" u="none" strike="noStrike" cap="none" normalizeH="0" baseline="0" smtClean="0">
                        <a:ln>
                          <a:noFill/>
                        </a:ln>
                        <a:solidFill>
                          <a:schemeClr val="tx1"/>
                        </a:solidFill>
                        <a:effectLst/>
                        <a:latin typeface="Arial" charset="0"/>
                        <a:ea typeface="宋体" pitchFamily="2" charset="-122"/>
                      </a:endParaRPr>
                    </a:p>
                  </a:txBody>
                  <a:tcPr marL="68580" marR="68580" marT="34246" marB="34246" horzOverflow="overflow">
                    <a:lnL cap="flat">
                      <a:noFill/>
                    </a:lnL>
                    <a:lnR>
                      <a:noFill/>
                    </a:lnR>
                    <a:lnT cap="flat">
                      <a:noFill/>
                    </a:lnT>
                    <a:lnB>
                      <a:noFill/>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9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0</a:t>
                      </a:r>
                      <a:endParaRPr kumimoji="0" lang="en-US" altLang="zh-CN" sz="1800" b="0" i="0" u="none" strike="noStrike" cap="none" normalizeH="0" baseline="0" smtClean="0">
                        <a:ln>
                          <a:noFill/>
                        </a:ln>
                        <a:solidFill>
                          <a:schemeClr val="tx1"/>
                        </a:solidFill>
                        <a:effectLst/>
                        <a:latin typeface="Arial" charset="0"/>
                        <a:ea typeface="宋体" pitchFamily="2" charset="-122"/>
                      </a:endParaRPr>
                    </a:p>
                  </a:txBody>
                  <a:tcPr marL="68580" marR="68580" marT="34246" marB="34246" horzOverflow="overflow">
                    <a:lnL>
                      <a:noFill/>
                    </a:lnL>
                    <a:lnR>
                      <a:noFill/>
                    </a:lnR>
                    <a:lnT cap="flat">
                      <a:noFill/>
                    </a:lnT>
                    <a:lnB>
                      <a:noFill/>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9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a:t>
                      </a:r>
                      <a:endParaRPr kumimoji="0" lang="en-US" altLang="zh-CN" sz="1800" b="0" i="0" u="none" strike="noStrike" cap="none" normalizeH="0" baseline="0" smtClean="0">
                        <a:ln>
                          <a:noFill/>
                        </a:ln>
                        <a:solidFill>
                          <a:schemeClr val="tx1"/>
                        </a:solidFill>
                        <a:effectLst/>
                        <a:latin typeface="Arial" charset="0"/>
                        <a:ea typeface="宋体" pitchFamily="2" charset="-122"/>
                      </a:endParaRPr>
                    </a:p>
                  </a:txBody>
                  <a:tcPr marL="68580" marR="68580" marT="34246" marB="34246" horzOverflow="overflow">
                    <a:lnL>
                      <a:noFill/>
                    </a:lnL>
                    <a:lnR>
                      <a:noFill/>
                    </a:lnR>
                    <a:lnT cap="flat">
                      <a:noFill/>
                    </a:lnT>
                    <a:lnB>
                      <a:noFill/>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9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2</a:t>
                      </a:r>
                      <a:endParaRPr kumimoji="0" lang="en-US" altLang="zh-CN" sz="1800" b="0" i="0" u="none" strike="noStrike" cap="none" normalizeH="0" baseline="0" smtClean="0">
                        <a:ln>
                          <a:noFill/>
                        </a:ln>
                        <a:solidFill>
                          <a:schemeClr val="tx1"/>
                        </a:solidFill>
                        <a:effectLst/>
                        <a:latin typeface="Arial" charset="0"/>
                        <a:ea typeface="宋体" pitchFamily="2" charset="-122"/>
                      </a:endParaRPr>
                    </a:p>
                  </a:txBody>
                  <a:tcPr marL="68580" marR="68580" marT="34246" marB="34246" horzOverflow="overflow">
                    <a:lnL>
                      <a:noFill/>
                    </a:lnL>
                    <a:lnR>
                      <a:noFill/>
                    </a:lnR>
                    <a:lnT cap="flat">
                      <a:noFill/>
                    </a:lnT>
                    <a:lnB>
                      <a:noFill/>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9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3</a:t>
                      </a:r>
                      <a:endParaRPr kumimoji="0" lang="en-US" altLang="zh-CN" sz="1800" b="0" i="0" u="none" strike="noStrike" cap="none" normalizeH="0" baseline="0" smtClean="0">
                        <a:ln>
                          <a:noFill/>
                        </a:ln>
                        <a:solidFill>
                          <a:schemeClr val="tx1"/>
                        </a:solidFill>
                        <a:effectLst/>
                        <a:latin typeface="Arial" charset="0"/>
                        <a:ea typeface="宋体" pitchFamily="2" charset="-122"/>
                      </a:endParaRPr>
                    </a:p>
                  </a:txBody>
                  <a:tcPr marL="68580" marR="68580" marT="34246" marB="34246" horzOverflow="overflow">
                    <a:lnL>
                      <a:noFill/>
                    </a:lnL>
                    <a:lnR>
                      <a:noFill/>
                    </a:lnR>
                    <a:lnT cap="flat">
                      <a:noFill/>
                    </a:lnT>
                    <a:lnB>
                      <a:noFill/>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9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4</a:t>
                      </a:r>
                      <a:endParaRPr kumimoji="0" lang="en-US" altLang="zh-CN" sz="1800" b="0" i="0" u="none" strike="noStrike" cap="none" normalizeH="0" baseline="0" smtClean="0">
                        <a:ln>
                          <a:noFill/>
                        </a:ln>
                        <a:solidFill>
                          <a:schemeClr val="tx1"/>
                        </a:solidFill>
                        <a:effectLst/>
                        <a:latin typeface="Arial" charset="0"/>
                        <a:ea typeface="宋体" pitchFamily="2" charset="-122"/>
                      </a:endParaRPr>
                    </a:p>
                  </a:txBody>
                  <a:tcPr marL="68580" marR="68580" marT="34246" marB="34246" horzOverflow="overflow">
                    <a:lnL>
                      <a:noFill/>
                    </a:lnL>
                    <a:lnR cap="flat">
                      <a:noFill/>
                    </a:lnR>
                    <a:lnT cap="flat">
                      <a:noFill/>
                    </a:lnT>
                    <a:lnB>
                      <a:noFill/>
                    </a:lnB>
                    <a:lnTlToBr>
                      <a:noFill/>
                    </a:lnTlToBr>
                    <a:lnBlToTr>
                      <a:noFill/>
                    </a:lnBlToTr>
                    <a:solidFill>
                      <a:srgbClr val="FFFFCC"/>
                    </a:solidFill>
                  </a:tcPr>
                </a:tc>
              </a:tr>
              <a:tr h="205652">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9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派生类类型</a:t>
                      </a:r>
                      <a:endParaRPr kumimoji="0" lang="zh-CN" altLang="en-US" sz="1800" b="0" i="0" u="none" strike="noStrike" cap="none" normalizeH="0" baseline="0" smtClean="0">
                        <a:ln>
                          <a:noFill/>
                        </a:ln>
                        <a:solidFill>
                          <a:schemeClr val="tx1"/>
                        </a:solidFill>
                        <a:effectLst/>
                        <a:latin typeface="Arial" charset="0"/>
                        <a:ea typeface="宋体" pitchFamily="2" charset="-122"/>
                      </a:endParaRPr>
                    </a:p>
                  </a:txBody>
                  <a:tcPr marL="68580" marR="68580" marT="34246" marB="34246" horzOverflow="overflow">
                    <a:lnL cap="flat">
                      <a:noFill/>
                    </a:lnL>
                    <a:lnR>
                      <a:noFill/>
                    </a:lnR>
                    <a:lnT>
                      <a:noFill/>
                    </a:lnT>
                    <a:lnB>
                      <a:noFill/>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9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TropicalFruit</a:t>
                      </a:r>
                      <a:endParaRPr kumimoji="0" lang="en-US" altLang="zh-CN" sz="1800" b="0" i="0" u="none" strike="noStrike" cap="none" normalizeH="0" baseline="0" smtClean="0">
                        <a:ln>
                          <a:noFill/>
                        </a:ln>
                        <a:solidFill>
                          <a:schemeClr val="tx1"/>
                        </a:solidFill>
                        <a:effectLst/>
                        <a:latin typeface="Arial" charset="0"/>
                        <a:ea typeface="宋体" pitchFamily="2" charset="-122"/>
                      </a:endParaRPr>
                    </a:p>
                  </a:txBody>
                  <a:tcPr marL="68580" marR="68580" marT="34246" marB="34246" horzOverflow="overflow">
                    <a:lnL>
                      <a:noFill/>
                    </a:lnL>
                    <a:lnR>
                      <a:noFill/>
                    </a:lnR>
                    <a:lnT>
                      <a:noFill/>
                    </a:lnT>
                    <a:lnB>
                      <a:noFill/>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9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Berry</a:t>
                      </a:r>
                      <a:endParaRPr kumimoji="0" lang="en-US" altLang="zh-CN" sz="1800" b="0" i="0" u="none" strike="noStrike" cap="none" normalizeH="0" baseline="0" smtClean="0">
                        <a:ln>
                          <a:noFill/>
                        </a:ln>
                        <a:solidFill>
                          <a:schemeClr val="tx1"/>
                        </a:solidFill>
                        <a:effectLst/>
                        <a:latin typeface="Arial" charset="0"/>
                        <a:ea typeface="宋体" pitchFamily="2" charset="-122"/>
                      </a:endParaRPr>
                    </a:p>
                  </a:txBody>
                  <a:tcPr marL="68580" marR="68580" marT="34246" marB="34246" horzOverflow="overflow">
                    <a:lnL>
                      <a:noFill/>
                    </a:lnL>
                    <a:lnR>
                      <a:noFill/>
                    </a:lnR>
                    <a:lnT>
                      <a:noFill/>
                    </a:lnT>
                    <a:lnB>
                      <a:noFill/>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9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TropicalFruit</a:t>
                      </a:r>
                      <a:endParaRPr kumimoji="0" lang="en-US" altLang="zh-CN" sz="1800" b="0" i="0" u="none" strike="noStrike" cap="none" normalizeH="0" baseline="0" smtClean="0">
                        <a:ln>
                          <a:noFill/>
                        </a:ln>
                        <a:solidFill>
                          <a:schemeClr val="tx1"/>
                        </a:solidFill>
                        <a:effectLst/>
                        <a:latin typeface="Arial" charset="0"/>
                        <a:ea typeface="宋体" pitchFamily="2" charset="-122"/>
                      </a:endParaRPr>
                    </a:p>
                  </a:txBody>
                  <a:tcPr marL="68580" marR="68580" marT="34246" marB="34246" horzOverflow="overflow">
                    <a:lnL>
                      <a:noFill/>
                    </a:lnL>
                    <a:lnR>
                      <a:noFill/>
                    </a:lnR>
                    <a:lnT>
                      <a:noFill/>
                    </a:lnT>
                    <a:lnB>
                      <a:noFill/>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9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Berry</a:t>
                      </a:r>
                      <a:endParaRPr kumimoji="0" lang="en-US" altLang="zh-CN" sz="1800" b="0" i="0" u="none" strike="noStrike" cap="none" normalizeH="0" baseline="0" smtClean="0">
                        <a:ln>
                          <a:noFill/>
                        </a:ln>
                        <a:solidFill>
                          <a:schemeClr val="tx1"/>
                        </a:solidFill>
                        <a:effectLst/>
                        <a:latin typeface="Arial" charset="0"/>
                        <a:ea typeface="宋体" pitchFamily="2" charset="-122"/>
                      </a:endParaRPr>
                    </a:p>
                  </a:txBody>
                  <a:tcPr marL="68580" marR="68580" marT="34246" marB="34246" horzOverflow="overflow">
                    <a:lnL>
                      <a:noFill/>
                    </a:lnL>
                    <a:lnR>
                      <a:noFill/>
                    </a:lnR>
                    <a:lnT>
                      <a:noFill/>
                    </a:lnT>
                    <a:lnB>
                      <a:noFill/>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9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CitrusFruit</a:t>
                      </a:r>
                      <a:endParaRPr kumimoji="0" lang="en-US" altLang="zh-CN" sz="1800" b="0" i="0" u="none" strike="noStrike" cap="none" normalizeH="0" baseline="0" smtClean="0">
                        <a:ln>
                          <a:noFill/>
                        </a:ln>
                        <a:solidFill>
                          <a:schemeClr val="tx1"/>
                        </a:solidFill>
                        <a:effectLst/>
                        <a:latin typeface="Arial" charset="0"/>
                        <a:ea typeface="宋体" pitchFamily="2" charset="-122"/>
                      </a:endParaRPr>
                    </a:p>
                  </a:txBody>
                  <a:tcPr marL="68580" marR="68580" marT="34246" marB="34246" horzOverflow="overflow">
                    <a:lnL>
                      <a:noFill/>
                    </a:lnL>
                    <a:lnR cap="flat">
                      <a:noFill/>
                    </a:lnR>
                    <a:lnT>
                      <a:noFill/>
                    </a:lnT>
                    <a:lnB>
                      <a:noFill/>
                    </a:lnB>
                    <a:lnTlToBr>
                      <a:noFill/>
                    </a:lnTlToBr>
                    <a:lnBlToTr>
                      <a:noFill/>
                    </a:lnBlToTr>
                    <a:solidFill>
                      <a:srgbClr val="FFFFCC"/>
                    </a:solidFill>
                  </a:tcPr>
                </a:tc>
              </a:tr>
              <a:tr h="205652">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9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水果名称</a:t>
                      </a:r>
                      <a:endParaRPr kumimoji="0" lang="zh-CN" altLang="en-US" sz="1800" b="0" i="0" u="none" strike="noStrike" cap="none" normalizeH="0" baseline="0" smtClean="0">
                        <a:ln>
                          <a:noFill/>
                        </a:ln>
                        <a:solidFill>
                          <a:schemeClr val="tx1"/>
                        </a:solidFill>
                        <a:effectLst/>
                        <a:latin typeface="Arial" charset="0"/>
                        <a:ea typeface="宋体" pitchFamily="2" charset="-122"/>
                      </a:endParaRPr>
                    </a:p>
                  </a:txBody>
                  <a:tcPr marL="68580" marR="68580" marT="34246" marB="34246" horzOverflow="overflow">
                    <a:lnL cap="flat">
                      <a:noFill/>
                    </a:lnL>
                    <a:lnR>
                      <a:noFill/>
                    </a:lnR>
                    <a:lnT>
                      <a:noFill/>
                    </a:lnT>
                    <a:lnB cap="flat">
                      <a:noFill/>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9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香蕉</a:t>
                      </a:r>
                      <a:endParaRPr kumimoji="0" lang="zh-CN" altLang="en-US" sz="1800" b="0" i="0" u="none" strike="noStrike" cap="none" normalizeH="0" baseline="0" smtClean="0">
                        <a:ln>
                          <a:noFill/>
                        </a:ln>
                        <a:solidFill>
                          <a:schemeClr val="tx1"/>
                        </a:solidFill>
                        <a:effectLst/>
                        <a:latin typeface="Arial" charset="0"/>
                        <a:ea typeface="宋体" pitchFamily="2" charset="-122"/>
                      </a:endParaRPr>
                    </a:p>
                  </a:txBody>
                  <a:tcPr marL="68580" marR="68580" marT="34246" marB="34246" horzOverflow="overflow">
                    <a:lnL>
                      <a:noFill/>
                    </a:lnL>
                    <a:lnR>
                      <a:noFill/>
                    </a:lnR>
                    <a:lnT>
                      <a:noFill/>
                    </a:lnT>
                    <a:lnB cap="flat">
                      <a:noFill/>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9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葡萄</a:t>
                      </a:r>
                      <a:endParaRPr kumimoji="0" lang="zh-CN" altLang="en-US" sz="1800" b="0" i="0" u="none" strike="noStrike" cap="none" normalizeH="0" baseline="0" smtClean="0">
                        <a:ln>
                          <a:noFill/>
                        </a:ln>
                        <a:solidFill>
                          <a:schemeClr val="tx1"/>
                        </a:solidFill>
                        <a:effectLst/>
                        <a:latin typeface="Arial" charset="0"/>
                        <a:ea typeface="宋体" pitchFamily="2" charset="-122"/>
                      </a:endParaRPr>
                    </a:p>
                  </a:txBody>
                  <a:tcPr marL="68580" marR="68580" marT="34246" marB="34246" horzOverflow="overflow">
                    <a:lnL>
                      <a:noFill/>
                    </a:lnL>
                    <a:lnR>
                      <a:noFill/>
                    </a:lnR>
                    <a:lnT>
                      <a:noFill/>
                    </a:lnT>
                    <a:lnB cap="flat">
                      <a:noFill/>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9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菠萝</a:t>
                      </a:r>
                      <a:endParaRPr kumimoji="0" lang="zh-CN" altLang="en-US" sz="1800" b="0" i="0" u="none" strike="noStrike" cap="none" normalizeH="0" baseline="0" smtClean="0">
                        <a:ln>
                          <a:noFill/>
                        </a:ln>
                        <a:solidFill>
                          <a:schemeClr val="tx1"/>
                        </a:solidFill>
                        <a:effectLst/>
                        <a:latin typeface="Arial" charset="0"/>
                        <a:ea typeface="宋体" pitchFamily="2" charset="-122"/>
                      </a:endParaRPr>
                    </a:p>
                  </a:txBody>
                  <a:tcPr marL="68580" marR="68580" marT="34246" marB="34246" horzOverflow="overflow">
                    <a:lnL>
                      <a:noFill/>
                    </a:lnL>
                    <a:lnR>
                      <a:noFill/>
                    </a:lnR>
                    <a:lnT>
                      <a:noFill/>
                    </a:lnT>
                    <a:lnB cap="flat">
                      <a:noFill/>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9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草莓</a:t>
                      </a:r>
                      <a:endParaRPr kumimoji="0" lang="zh-CN" altLang="en-US" sz="1800" b="0" i="0" u="none" strike="noStrike" cap="none" normalizeH="0" baseline="0" smtClean="0">
                        <a:ln>
                          <a:noFill/>
                        </a:ln>
                        <a:solidFill>
                          <a:schemeClr val="tx1"/>
                        </a:solidFill>
                        <a:effectLst/>
                        <a:latin typeface="Arial" charset="0"/>
                        <a:ea typeface="宋体" pitchFamily="2" charset="-122"/>
                      </a:endParaRPr>
                    </a:p>
                  </a:txBody>
                  <a:tcPr marL="68580" marR="68580" marT="34246" marB="34246" horzOverflow="overflow">
                    <a:lnL>
                      <a:noFill/>
                    </a:lnL>
                    <a:lnR>
                      <a:noFill/>
                    </a:lnR>
                    <a:lnT>
                      <a:noFill/>
                    </a:lnT>
                    <a:lnB cap="flat">
                      <a:noFill/>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9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橘子</a:t>
                      </a:r>
                      <a:endParaRPr kumimoji="0" lang="zh-CN" altLang="en-US" sz="1800" b="0" i="0" u="none" strike="noStrike" cap="none" normalizeH="0" baseline="0" smtClean="0">
                        <a:ln>
                          <a:noFill/>
                        </a:ln>
                        <a:solidFill>
                          <a:schemeClr val="tx1"/>
                        </a:solidFill>
                        <a:effectLst/>
                        <a:latin typeface="Arial" charset="0"/>
                        <a:ea typeface="宋体" pitchFamily="2" charset="-122"/>
                      </a:endParaRPr>
                    </a:p>
                  </a:txBody>
                  <a:tcPr marL="68580" marR="68580" marT="34246" marB="34246" horzOverflow="overflow">
                    <a:lnL>
                      <a:noFill/>
                    </a:lnL>
                    <a:lnR cap="flat">
                      <a:noFill/>
                    </a:lnR>
                    <a:lnT>
                      <a:noFill/>
                    </a:lnT>
                    <a:lnB cap="flat">
                      <a:noFill/>
                    </a:lnB>
                    <a:lnTlToBr>
                      <a:noFill/>
                    </a:lnTlToBr>
                    <a:lnBlToTr>
                      <a:noFill/>
                    </a:lnBlToTr>
                    <a:solidFill>
                      <a:srgbClr val="FFFFCC"/>
                    </a:solidFill>
                  </a:tcPr>
                </a:tc>
              </a:tr>
            </a:tbl>
          </a:graphicData>
        </a:graphic>
      </p:graphicFrame>
      <p:sp>
        <p:nvSpPr>
          <p:cNvPr id="586799" name="Rectangle 47"/>
          <p:cNvSpPr>
            <a:spLocks noChangeArrowheads="1"/>
          </p:cNvSpPr>
          <p:nvPr/>
        </p:nvSpPr>
        <p:spPr bwMode="auto">
          <a:xfrm>
            <a:off x="5004198" y="934575"/>
            <a:ext cx="3127779" cy="9002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en-US" altLang="zh-CN" sz="1050" b="0">
                <a:solidFill>
                  <a:schemeClr val="bg1"/>
                </a:solidFill>
                <a:latin typeface="Verdana" panose="020B0604030504040204" pitchFamily="34" charset="0"/>
              </a:rPr>
              <a:t>fruits[0] = new TropicalFruit("</a:t>
            </a:r>
            <a:r>
              <a:rPr lang="zh-CN" altLang="en-US" sz="1050" b="0">
                <a:solidFill>
                  <a:schemeClr val="bg1"/>
                </a:solidFill>
                <a:latin typeface="Verdana" panose="020B0604030504040204" pitchFamily="34" charset="0"/>
              </a:rPr>
              <a:t>香蕉</a:t>
            </a:r>
            <a:r>
              <a:rPr lang="en-US" altLang="zh-CN" sz="1050" b="0">
                <a:solidFill>
                  <a:schemeClr val="bg1"/>
                </a:solidFill>
                <a:latin typeface="Verdana" panose="020B0604030504040204" pitchFamily="34" charset="0"/>
              </a:rPr>
              <a:t>", 1000);</a:t>
            </a:r>
          </a:p>
          <a:p>
            <a:pPr eaLnBrk="1" hangingPunct="1"/>
            <a:r>
              <a:rPr lang="en-US" altLang="zh-CN" sz="1050" b="0">
                <a:solidFill>
                  <a:schemeClr val="bg1"/>
                </a:solidFill>
                <a:latin typeface="Verdana" panose="020B0604030504040204" pitchFamily="34" charset="0"/>
              </a:rPr>
              <a:t>fruits[1] = new Berry("</a:t>
            </a:r>
            <a:r>
              <a:rPr lang="zh-CN" altLang="en-US" sz="1050" b="0">
                <a:solidFill>
                  <a:schemeClr val="bg1"/>
                </a:solidFill>
                <a:latin typeface="Verdana" panose="020B0604030504040204" pitchFamily="34" charset="0"/>
              </a:rPr>
              <a:t>葡萄</a:t>
            </a:r>
            <a:r>
              <a:rPr lang="en-US" altLang="zh-CN" sz="1050" b="0">
                <a:solidFill>
                  <a:schemeClr val="bg1"/>
                </a:solidFill>
                <a:latin typeface="Verdana" panose="020B0604030504040204" pitchFamily="34" charset="0"/>
              </a:rPr>
              <a:t>", 2000);</a:t>
            </a:r>
          </a:p>
          <a:p>
            <a:pPr eaLnBrk="1" hangingPunct="1"/>
            <a:r>
              <a:rPr lang="en-US" altLang="zh-CN" sz="1050" b="0">
                <a:solidFill>
                  <a:schemeClr val="bg1"/>
                </a:solidFill>
                <a:latin typeface="Verdana" panose="020B0604030504040204" pitchFamily="34" charset="0"/>
              </a:rPr>
              <a:t>fruits[2] = new TropicalFruit("</a:t>
            </a:r>
            <a:r>
              <a:rPr lang="zh-CN" altLang="en-US" sz="1050" b="0">
                <a:solidFill>
                  <a:schemeClr val="bg1"/>
                </a:solidFill>
                <a:latin typeface="Verdana" panose="020B0604030504040204" pitchFamily="34" charset="0"/>
              </a:rPr>
              <a:t>菠萝</a:t>
            </a:r>
            <a:r>
              <a:rPr lang="en-US" altLang="zh-CN" sz="1050" b="0">
                <a:solidFill>
                  <a:schemeClr val="bg1"/>
                </a:solidFill>
                <a:latin typeface="Verdana" panose="020B0604030504040204" pitchFamily="34" charset="0"/>
              </a:rPr>
              <a:t>", 2000);</a:t>
            </a:r>
          </a:p>
          <a:p>
            <a:pPr eaLnBrk="1" hangingPunct="1"/>
            <a:r>
              <a:rPr lang="en-US" altLang="zh-CN" sz="1050" b="0">
                <a:solidFill>
                  <a:schemeClr val="bg1"/>
                </a:solidFill>
                <a:latin typeface="Verdana" panose="020B0604030504040204" pitchFamily="34" charset="0"/>
              </a:rPr>
              <a:t>fruits[3] = new Berry("</a:t>
            </a:r>
            <a:r>
              <a:rPr lang="zh-CN" altLang="en-US" sz="1050" b="0">
                <a:solidFill>
                  <a:schemeClr val="bg1"/>
                </a:solidFill>
                <a:latin typeface="Verdana" panose="020B0604030504040204" pitchFamily="34" charset="0"/>
              </a:rPr>
              <a:t>草莓</a:t>
            </a:r>
            <a:r>
              <a:rPr lang="en-US" altLang="zh-CN" sz="1050" b="0">
                <a:solidFill>
                  <a:schemeClr val="bg1"/>
                </a:solidFill>
                <a:latin typeface="Verdana" panose="020B0604030504040204" pitchFamily="34" charset="0"/>
              </a:rPr>
              <a:t>", 1000);</a:t>
            </a:r>
          </a:p>
          <a:p>
            <a:pPr eaLnBrk="1" hangingPunct="1"/>
            <a:r>
              <a:rPr lang="en-US" altLang="zh-CN" sz="1050" b="0">
                <a:solidFill>
                  <a:schemeClr val="bg1"/>
                </a:solidFill>
                <a:latin typeface="Verdana" panose="020B0604030504040204" pitchFamily="34" charset="0"/>
              </a:rPr>
              <a:t>fruits[4] = new CitrusFruit("</a:t>
            </a:r>
            <a:r>
              <a:rPr lang="zh-CN" altLang="en-US" sz="1050" b="0">
                <a:solidFill>
                  <a:schemeClr val="bg1"/>
                </a:solidFill>
                <a:latin typeface="Verdana" panose="020B0604030504040204" pitchFamily="34" charset="0"/>
              </a:rPr>
              <a:t>橘子</a:t>
            </a:r>
            <a:r>
              <a:rPr lang="en-US" altLang="zh-CN" sz="1050" b="0">
                <a:solidFill>
                  <a:schemeClr val="bg1"/>
                </a:solidFill>
                <a:latin typeface="Verdana" panose="020B0604030504040204" pitchFamily="34" charset="0"/>
              </a:rPr>
              <a:t>", 1000);</a:t>
            </a:r>
          </a:p>
        </p:txBody>
      </p:sp>
      <p:sp>
        <p:nvSpPr>
          <p:cNvPr id="586800" name="Rectangle 48"/>
          <p:cNvSpPr>
            <a:spLocks noChangeArrowheads="1"/>
          </p:cNvSpPr>
          <p:nvPr/>
        </p:nvSpPr>
        <p:spPr bwMode="auto">
          <a:xfrm>
            <a:off x="1494235" y="1901786"/>
            <a:ext cx="5886450"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zh-CN" altLang="en-US" b="0">
                <a:solidFill>
                  <a:schemeClr val="bg1"/>
                </a:solidFill>
                <a:latin typeface="Verdana" panose="020B0604030504040204" pitchFamily="34" charset="0"/>
              </a:rPr>
              <a:t>我们可以像对待基类对象那样对待派生类对象，它们的共性表现在继承下来的同名类成员。所有继承于共同基类的派生类对象可以当做是这些基类的对象。 </a:t>
            </a:r>
          </a:p>
          <a:p>
            <a:pPr eaLnBrk="1" hangingPunct="1"/>
            <a:endParaRPr lang="zh-CN" altLang="en-US" sz="1200" b="0">
              <a:solidFill>
                <a:schemeClr val="bg1"/>
              </a:solidFill>
              <a:latin typeface="Verdana" panose="020B0604030504040204" pitchFamily="34" charset="0"/>
            </a:endParaRPr>
          </a:p>
          <a:p>
            <a:pPr eaLnBrk="1" hangingPunct="1"/>
            <a:r>
              <a:rPr lang="en-US" altLang="zh-CN" sz="1200" b="0">
                <a:solidFill>
                  <a:schemeClr val="bg1"/>
                </a:solidFill>
                <a:latin typeface="Verdana" panose="020B0604030504040204" pitchFamily="34" charset="0"/>
              </a:rPr>
              <a:t>Food  myFood;</a:t>
            </a:r>
          </a:p>
          <a:p>
            <a:pPr eaLnBrk="1" hangingPunct="1"/>
            <a:r>
              <a:rPr lang="en-US" altLang="zh-CN" sz="1200" b="0">
                <a:solidFill>
                  <a:schemeClr val="bg1"/>
                </a:solidFill>
                <a:latin typeface="Verdana" panose="020B0604030504040204" pitchFamily="34" charset="0"/>
              </a:rPr>
              <a:t>Fruit  myFruit;</a:t>
            </a:r>
          </a:p>
          <a:p>
            <a:pPr eaLnBrk="1" hangingPunct="1"/>
            <a:r>
              <a:rPr lang="en-US" altLang="zh-CN" sz="1200" b="0">
                <a:solidFill>
                  <a:schemeClr val="bg1"/>
                </a:solidFill>
                <a:latin typeface="Verdana" panose="020B0604030504040204" pitchFamily="34" charset="0"/>
              </a:rPr>
              <a:t>CitrusFruit  orange;</a:t>
            </a:r>
          </a:p>
          <a:p>
            <a:pPr eaLnBrk="1" hangingPunct="1"/>
            <a:r>
              <a:rPr lang="en-US" altLang="zh-CN" sz="1200" b="0">
                <a:solidFill>
                  <a:schemeClr val="bg1"/>
                </a:solidFill>
                <a:latin typeface="Verdana" panose="020B0604030504040204" pitchFamily="34" charset="0"/>
              </a:rPr>
              <a:t>orange =  new CitrusFruit("</a:t>
            </a:r>
            <a:r>
              <a:rPr lang="zh-CN" altLang="en-US" sz="1200" b="0">
                <a:solidFill>
                  <a:schemeClr val="bg1"/>
                </a:solidFill>
                <a:latin typeface="Verdana" panose="020B0604030504040204" pitchFamily="34" charset="0"/>
              </a:rPr>
              <a:t>橘子</a:t>
            </a:r>
            <a:r>
              <a:rPr lang="en-US" altLang="zh-CN" sz="1200" b="0">
                <a:solidFill>
                  <a:schemeClr val="bg1"/>
                </a:solidFill>
                <a:latin typeface="Verdana" panose="020B0604030504040204" pitchFamily="34" charset="0"/>
              </a:rPr>
              <a:t>",1000);  //</a:t>
            </a:r>
            <a:r>
              <a:rPr lang="zh-CN" altLang="en-US" sz="1200" b="0">
                <a:solidFill>
                  <a:schemeClr val="bg1"/>
                </a:solidFill>
                <a:latin typeface="Verdana" panose="020B0604030504040204" pitchFamily="34" charset="0"/>
              </a:rPr>
              <a:t>创建橘子对象</a:t>
            </a:r>
          </a:p>
          <a:p>
            <a:pPr eaLnBrk="1" hangingPunct="1"/>
            <a:r>
              <a:rPr lang="en-US" altLang="zh-CN" sz="1200" b="0">
                <a:solidFill>
                  <a:schemeClr val="bg1"/>
                </a:solidFill>
                <a:latin typeface="Verdana" panose="020B0604030504040204" pitchFamily="34" charset="0"/>
              </a:rPr>
              <a:t>myFood = orange();  //</a:t>
            </a:r>
            <a:r>
              <a:rPr lang="zh-CN" altLang="en-US" sz="1200" b="0">
                <a:solidFill>
                  <a:schemeClr val="bg1"/>
                </a:solidFill>
                <a:latin typeface="Verdana" panose="020B0604030504040204" pitchFamily="34" charset="0"/>
              </a:rPr>
              <a:t>相当于</a:t>
            </a:r>
            <a:r>
              <a:rPr lang="en-US" altLang="zh-CN" sz="1200" b="0">
                <a:solidFill>
                  <a:schemeClr val="bg1"/>
                </a:solidFill>
                <a:latin typeface="Verdana" panose="020B0604030504040204" pitchFamily="34" charset="0"/>
              </a:rPr>
              <a:t>myFood = (Food)orange;</a:t>
            </a:r>
          </a:p>
          <a:p>
            <a:pPr eaLnBrk="1" hangingPunct="1"/>
            <a:r>
              <a:rPr lang="en-US" altLang="zh-CN" sz="1200" b="0">
                <a:solidFill>
                  <a:schemeClr val="bg1"/>
                </a:solidFill>
                <a:latin typeface="Verdana" panose="020B0604030504040204" pitchFamily="34" charset="0"/>
              </a:rPr>
              <a:t>myFood.eat();  //</a:t>
            </a:r>
            <a:r>
              <a:rPr lang="zh-CN" altLang="en-US" sz="1200" b="0">
                <a:solidFill>
                  <a:schemeClr val="bg1"/>
                </a:solidFill>
                <a:latin typeface="Verdana" panose="020B0604030504040204" pitchFamily="34" charset="0"/>
              </a:rPr>
              <a:t>调用的是</a:t>
            </a:r>
            <a:r>
              <a:rPr lang="en-US" altLang="zh-CN" sz="1200" b="0">
                <a:solidFill>
                  <a:schemeClr val="bg1"/>
                </a:solidFill>
                <a:latin typeface="Verdana" panose="020B0604030504040204" pitchFamily="34" charset="0"/>
              </a:rPr>
              <a:t>CitrusFruit</a:t>
            </a:r>
            <a:r>
              <a:rPr lang="zh-CN" altLang="en-US" sz="1200" b="0">
                <a:solidFill>
                  <a:schemeClr val="bg1"/>
                </a:solidFill>
                <a:latin typeface="Verdana" panose="020B0604030504040204" pitchFamily="34" charset="0"/>
              </a:rPr>
              <a:t>的</a:t>
            </a:r>
            <a:r>
              <a:rPr lang="en-US" altLang="zh-CN" sz="1200" b="0">
                <a:solidFill>
                  <a:schemeClr val="bg1"/>
                </a:solidFill>
                <a:latin typeface="Verdana" panose="020B0604030504040204" pitchFamily="34" charset="0"/>
              </a:rPr>
              <a:t>eat</a:t>
            </a:r>
            <a:r>
              <a:rPr lang="zh-CN" altLang="en-US" sz="1200" b="0">
                <a:solidFill>
                  <a:schemeClr val="bg1"/>
                </a:solidFill>
                <a:latin typeface="Verdana" panose="020B0604030504040204" pitchFamily="34" charset="0"/>
              </a:rPr>
              <a:t>方法：剥皮吃橘子</a:t>
            </a:r>
          </a:p>
          <a:p>
            <a:pPr eaLnBrk="1" hangingPunct="1"/>
            <a:r>
              <a:rPr lang="en-US" altLang="zh-CN" sz="1200" b="0">
                <a:solidFill>
                  <a:schemeClr val="bg1"/>
                </a:solidFill>
                <a:latin typeface="Verdana" panose="020B0604030504040204" pitchFamily="34" charset="0"/>
              </a:rPr>
              <a:t>myFruit = orange;  //</a:t>
            </a:r>
            <a:r>
              <a:rPr lang="zh-CN" altLang="en-US" sz="1200" b="0">
                <a:solidFill>
                  <a:schemeClr val="bg1"/>
                </a:solidFill>
                <a:latin typeface="Verdana" panose="020B0604030504040204" pitchFamily="34" charset="0"/>
              </a:rPr>
              <a:t>相当于</a:t>
            </a:r>
            <a:r>
              <a:rPr lang="en-US" altLang="zh-CN" sz="1200" b="0">
                <a:solidFill>
                  <a:schemeClr val="bg1"/>
                </a:solidFill>
                <a:latin typeface="Verdana" panose="020B0604030504040204" pitchFamily="34" charset="0"/>
              </a:rPr>
              <a:t>myFruit = (Fruit)orange;</a:t>
            </a:r>
          </a:p>
          <a:p>
            <a:pPr eaLnBrk="1" hangingPunct="1"/>
            <a:r>
              <a:rPr lang="en-US" altLang="zh-CN" sz="1200" b="0">
                <a:solidFill>
                  <a:schemeClr val="bg1"/>
                </a:solidFill>
                <a:latin typeface="Verdana" panose="020B0604030504040204" pitchFamily="34" charset="0"/>
              </a:rPr>
              <a:t>myFruit.eat();  //</a:t>
            </a:r>
            <a:r>
              <a:rPr lang="zh-CN" altLang="en-US" sz="1200" b="0">
                <a:solidFill>
                  <a:schemeClr val="bg1"/>
                </a:solidFill>
                <a:latin typeface="Verdana" panose="020B0604030504040204" pitchFamily="34" charset="0"/>
              </a:rPr>
              <a:t>调用的还是</a:t>
            </a:r>
            <a:r>
              <a:rPr lang="en-US" altLang="zh-CN" sz="1200" b="0">
                <a:solidFill>
                  <a:schemeClr val="bg1"/>
                </a:solidFill>
                <a:latin typeface="Verdana" panose="020B0604030504040204" pitchFamily="34" charset="0"/>
              </a:rPr>
              <a:t>CitrusFruit</a:t>
            </a:r>
            <a:r>
              <a:rPr lang="zh-CN" altLang="en-US" sz="1200" b="0">
                <a:solidFill>
                  <a:schemeClr val="bg1"/>
                </a:solidFill>
                <a:latin typeface="Verdana" panose="020B0604030504040204" pitchFamily="34" charset="0"/>
              </a:rPr>
              <a:t>的</a:t>
            </a:r>
            <a:r>
              <a:rPr lang="en-US" altLang="zh-CN" sz="1200" b="0">
                <a:solidFill>
                  <a:schemeClr val="bg1"/>
                </a:solidFill>
                <a:latin typeface="Verdana" panose="020B0604030504040204" pitchFamily="34" charset="0"/>
              </a:rPr>
              <a:t>eat</a:t>
            </a:r>
            <a:r>
              <a:rPr lang="zh-CN" altLang="en-US" sz="1200" b="0">
                <a:solidFill>
                  <a:schemeClr val="bg1"/>
                </a:solidFill>
                <a:latin typeface="Verdana" panose="020B0604030504040204" pitchFamily="34" charset="0"/>
              </a:rPr>
              <a:t>方法：剥皮吃橘子</a:t>
            </a:r>
          </a:p>
        </p:txBody>
      </p:sp>
      <p:sp>
        <p:nvSpPr>
          <p:cNvPr id="586806" name="Freeform 54"/>
          <p:cNvSpPr>
            <a:spLocks/>
          </p:cNvSpPr>
          <p:nvPr/>
        </p:nvSpPr>
        <p:spPr bwMode="auto">
          <a:xfrm>
            <a:off x="1219200" y="2447925"/>
            <a:ext cx="1571625" cy="1744266"/>
          </a:xfrm>
          <a:custGeom>
            <a:avLst/>
            <a:gdLst>
              <a:gd name="T0" fmla="*/ 582156888 w 1320"/>
              <a:gd name="T1" fmla="*/ 2147483647 h 1465"/>
              <a:gd name="T2" fmla="*/ 0 w 1320"/>
              <a:gd name="T3" fmla="*/ 2147483647 h 1465"/>
              <a:gd name="T4" fmla="*/ 75604688 w 1320"/>
              <a:gd name="T5" fmla="*/ 20161254 h 1465"/>
              <a:gd name="T6" fmla="*/ 2147483647 w 1320"/>
              <a:gd name="T7" fmla="*/ 0 h 146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320" h="1465">
                <a:moveTo>
                  <a:pt x="231" y="1465"/>
                </a:moveTo>
                <a:lnTo>
                  <a:pt x="0" y="1456"/>
                </a:lnTo>
                <a:lnTo>
                  <a:pt x="30" y="8"/>
                </a:lnTo>
                <a:lnTo>
                  <a:pt x="1320" y="0"/>
                </a:lnTo>
              </a:path>
            </a:pathLst>
          </a:custGeom>
          <a:noFill/>
          <a:ln w="9525" cap="flat" cmpd="sng">
            <a:solidFill>
              <a:schemeClr val="bg1"/>
            </a:solidFill>
            <a:prstDash val="solid"/>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a:lstStyle/>
          <a:p>
            <a:endParaRPr lang="zh-CN" altLang="en-US"/>
          </a:p>
        </p:txBody>
      </p:sp>
    </p:spTree>
    <p:extLst>
      <p:ext uri="{BB962C8B-B14F-4D97-AF65-F5344CB8AC3E}">
        <p14:creationId xmlns:p14="http://schemas.microsoft.com/office/powerpoint/2010/main" val="1230495229"/>
      </p:ext>
    </p:extLst>
  </p:cSld>
  <p:clrMapOvr>
    <a:masterClrMapping/>
  </p:clrMapOvr>
  <p:transition spd="slow">
    <p:fade thruBlk="1"/>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nodeType="withEffect">
                                  <p:stCondLst>
                                    <p:cond delay="0"/>
                                  </p:stCondLst>
                                  <p:childTnLst>
                                    <p:set>
                                      <p:cBhvr>
                                        <p:cTn id="6" dur="1" fill="hold">
                                          <p:stCondLst>
                                            <p:cond delay="0"/>
                                          </p:stCondLst>
                                        </p:cTn>
                                        <p:tgtEl>
                                          <p:spTgt spid="586755">
                                            <p:txEl>
                                              <p:pRg st="0" end="0"/>
                                            </p:txEl>
                                          </p:spTgt>
                                        </p:tgtEl>
                                        <p:attrNameLst>
                                          <p:attrName>style.visibility</p:attrName>
                                        </p:attrNameLst>
                                      </p:cBhvr>
                                      <p:to>
                                        <p:strVal val="visible"/>
                                      </p:to>
                                    </p:set>
                                    <p:anim calcmode="lin" valueType="num">
                                      <p:cBhvr additive="base">
                                        <p:cTn id="7" dur="500" fill="hold"/>
                                        <p:tgtEl>
                                          <p:spTgt spid="58675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8675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586800"/>
                                        </p:tgtEl>
                                        <p:attrNameLst>
                                          <p:attrName>style.visibility</p:attrName>
                                        </p:attrNameLst>
                                      </p:cBhvr>
                                      <p:to>
                                        <p:strVal val="visible"/>
                                      </p:to>
                                    </p:set>
                                    <p:animEffect transition="in" filter="fade">
                                      <p:cBhvr>
                                        <p:cTn id="13" dur="2000"/>
                                        <p:tgtEl>
                                          <p:spTgt spid="586800"/>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4" fill="hold" nodeType="clickEffect">
                                  <p:stCondLst>
                                    <p:cond delay="0"/>
                                  </p:stCondLst>
                                  <p:childTnLst>
                                    <p:set>
                                      <p:cBhvr>
                                        <p:cTn id="17" dur="1" fill="hold">
                                          <p:stCondLst>
                                            <p:cond delay="0"/>
                                          </p:stCondLst>
                                        </p:cTn>
                                        <p:tgtEl>
                                          <p:spTgt spid="586755">
                                            <p:txEl>
                                              <p:pRg st="1" end="1"/>
                                            </p:txEl>
                                          </p:spTgt>
                                        </p:tgtEl>
                                        <p:attrNameLst>
                                          <p:attrName>style.visibility</p:attrName>
                                        </p:attrNameLst>
                                      </p:cBhvr>
                                      <p:to>
                                        <p:strVal val="visible"/>
                                      </p:to>
                                    </p:set>
                                    <p:anim calcmode="lin" valueType="num">
                                      <p:cBhvr additive="base">
                                        <p:cTn id="18" dur="500" fill="hold"/>
                                        <p:tgtEl>
                                          <p:spTgt spid="586755">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586755">
                                            <p:txEl>
                                              <p:pRg st="1" end="1"/>
                                            </p:txEl>
                                          </p:spTgt>
                                        </p:tgtEl>
                                        <p:attrNameLst>
                                          <p:attrName>ppt_y</p:attrName>
                                        </p:attrNameLst>
                                      </p:cBhvr>
                                      <p:tavLst>
                                        <p:tav tm="0">
                                          <p:val>
                                            <p:strVal val="1+#ppt_h/2"/>
                                          </p:val>
                                        </p:tav>
                                        <p:tav tm="100000">
                                          <p:val>
                                            <p:strVal val="#ppt_y"/>
                                          </p:val>
                                        </p:tav>
                                      </p:tavLst>
                                    </p:anim>
                                  </p:childTnLst>
                                </p:cTn>
                              </p:par>
                              <p:par>
                                <p:cTn id="20" presetID="10" presetClass="exit" presetSubtype="0" fill="hold" grpId="1" nodeType="withEffect">
                                  <p:stCondLst>
                                    <p:cond delay="0"/>
                                  </p:stCondLst>
                                  <p:childTnLst>
                                    <p:animEffect transition="out" filter="fade">
                                      <p:cBhvr>
                                        <p:cTn id="21" dur="2000"/>
                                        <p:tgtEl>
                                          <p:spTgt spid="586800"/>
                                        </p:tgtEl>
                                      </p:cBhvr>
                                    </p:animEffect>
                                    <p:set>
                                      <p:cBhvr>
                                        <p:cTn id="22" dur="1" fill="hold">
                                          <p:stCondLst>
                                            <p:cond delay="1999"/>
                                          </p:stCondLst>
                                        </p:cTn>
                                        <p:tgtEl>
                                          <p:spTgt spid="586800"/>
                                        </p:tgtEl>
                                        <p:attrNameLst>
                                          <p:attrName>style.visibility</p:attrName>
                                        </p:attrNameLst>
                                      </p:cBhvr>
                                      <p:to>
                                        <p:strVal val="hidden"/>
                                      </p:to>
                                    </p:set>
                                  </p:childTnLst>
                                </p:cTn>
                              </p:par>
                              <p:par>
                                <p:cTn id="23" presetID="10" presetClass="entr" presetSubtype="0" fill="hold" nodeType="withEffect">
                                  <p:stCondLst>
                                    <p:cond delay="0"/>
                                  </p:stCondLst>
                                  <p:childTnLst>
                                    <p:set>
                                      <p:cBhvr>
                                        <p:cTn id="24" dur="1" fill="hold">
                                          <p:stCondLst>
                                            <p:cond delay="0"/>
                                          </p:stCondLst>
                                        </p:cTn>
                                        <p:tgtEl>
                                          <p:spTgt spid="586804"/>
                                        </p:tgtEl>
                                        <p:attrNameLst>
                                          <p:attrName>style.visibility</p:attrName>
                                        </p:attrNameLst>
                                      </p:cBhvr>
                                      <p:to>
                                        <p:strVal val="visible"/>
                                      </p:to>
                                    </p:set>
                                    <p:animEffect transition="in" filter="fade">
                                      <p:cBhvr>
                                        <p:cTn id="25" dur="2000"/>
                                        <p:tgtEl>
                                          <p:spTgt spid="586804"/>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586756"/>
                                        </p:tgtEl>
                                        <p:attrNameLst>
                                          <p:attrName>style.visibility</p:attrName>
                                        </p:attrNameLst>
                                      </p:cBhvr>
                                      <p:to>
                                        <p:strVal val="visible"/>
                                      </p:to>
                                    </p:set>
                                    <p:animEffect transition="in" filter="fade">
                                      <p:cBhvr>
                                        <p:cTn id="28" dur="2000"/>
                                        <p:tgtEl>
                                          <p:spTgt spid="586756"/>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586768"/>
                                        </p:tgtEl>
                                        <p:attrNameLst>
                                          <p:attrName>style.visibility</p:attrName>
                                        </p:attrNameLst>
                                      </p:cBhvr>
                                      <p:to>
                                        <p:strVal val="visible"/>
                                      </p:to>
                                    </p:set>
                                    <p:animEffect transition="in" filter="fade">
                                      <p:cBhvr>
                                        <p:cTn id="31" dur="2000"/>
                                        <p:tgtEl>
                                          <p:spTgt spid="586768"/>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586767"/>
                                        </p:tgtEl>
                                        <p:attrNameLst>
                                          <p:attrName>style.visibility</p:attrName>
                                        </p:attrNameLst>
                                      </p:cBhvr>
                                      <p:to>
                                        <p:strVal val="visible"/>
                                      </p:to>
                                    </p:set>
                                    <p:animEffect transition="in" filter="fade">
                                      <p:cBhvr>
                                        <p:cTn id="34" dur="2000"/>
                                        <p:tgtEl>
                                          <p:spTgt spid="586767"/>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586770"/>
                                        </p:tgtEl>
                                        <p:attrNameLst>
                                          <p:attrName>style.visibility</p:attrName>
                                        </p:attrNameLst>
                                      </p:cBhvr>
                                      <p:to>
                                        <p:strVal val="visible"/>
                                      </p:to>
                                    </p:set>
                                    <p:animEffect transition="in" filter="fade">
                                      <p:cBhvr>
                                        <p:cTn id="37" dur="2000"/>
                                        <p:tgtEl>
                                          <p:spTgt spid="586770"/>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586799"/>
                                        </p:tgtEl>
                                        <p:attrNameLst>
                                          <p:attrName>style.visibility</p:attrName>
                                        </p:attrNameLst>
                                      </p:cBhvr>
                                      <p:to>
                                        <p:strVal val="visible"/>
                                      </p:to>
                                    </p:set>
                                    <p:animEffect transition="in" filter="fade">
                                      <p:cBhvr>
                                        <p:cTn id="40" dur="2000"/>
                                        <p:tgtEl>
                                          <p:spTgt spid="586799"/>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586769"/>
                                        </p:tgtEl>
                                        <p:attrNameLst>
                                          <p:attrName>style.visibility</p:attrName>
                                        </p:attrNameLst>
                                      </p:cBhvr>
                                      <p:to>
                                        <p:strVal val="visible"/>
                                      </p:to>
                                    </p:set>
                                    <p:animEffect transition="in" filter="fade">
                                      <p:cBhvr>
                                        <p:cTn id="43" dur="2000"/>
                                        <p:tgtEl>
                                          <p:spTgt spid="586769"/>
                                        </p:tgtEl>
                                      </p:cBhvr>
                                    </p:animEffect>
                                  </p:childTnLst>
                                </p:cTn>
                              </p:par>
                              <p:par>
                                <p:cTn id="44" presetID="8" presetClass="entr" presetSubtype="16" fill="hold" grpId="0" nodeType="withEffect">
                                  <p:stCondLst>
                                    <p:cond delay="0"/>
                                  </p:stCondLst>
                                  <p:childTnLst>
                                    <p:set>
                                      <p:cBhvr>
                                        <p:cTn id="45" dur="1" fill="hold">
                                          <p:stCondLst>
                                            <p:cond delay="0"/>
                                          </p:stCondLst>
                                        </p:cTn>
                                        <p:tgtEl>
                                          <p:spTgt spid="586766"/>
                                        </p:tgtEl>
                                        <p:attrNameLst>
                                          <p:attrName>style.visibility</p:attrName>
                                        </p:attrNameLst>
                                      </p:cBhvr>
                                      <p:to>
                                        <p:strVal val="visible"/>
                                      </p:to>
                                    </p:set>
                                    <p:animEffect transition="in" filter="diamond(in)">
                                      <p:cBhvr>
                                        <p:cTn id="46" dur="2000"/>
                                        <p:tgtEl>
                                          <p:spTgt spid="586766"/>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47" presetClass="entr" presetSubtype="0" fill="hold" grpId="0" nodeType="clickEffect">
                                  <p:stCondLst>
                                    <p:cond delay="0"/>
                                  </p:stCondLst>
                                  <p:childTnLst>
                                    <p:set>
                                      <p:cBhvr>
                                        <p:cTn id="50" dur="1" fill="hold">
                                          <p:stCondLst>
                                            <p:cond delay="0"/>
                                          </p:stCondLst>
                                        </p:cTn>
                                        <p:tgtEl>
                                          <p:spTgt spid="586761"/>
                                        </p:tgtEl>
                                        <p:attrNameLst>
                                          <p:attrName>style.visibility</p:attrName>
                                        </p:attrNameLst>
                                      </p:cBhvr>
                                      <p:to>
                                        <p:strVal val="visible"/>
                                      </p:to>
                                    </p:set>
                                    <p:animEffect transition="in" filter="fade">
                                      <p:cBhvr>
                                        <p:cTn id="51" dur="1000"/>
                                        <p:tgtEl>
                                          <p:spTgt spid="586761"/>
                                        </p:tgtEl>
                                      </p:cBhvr>
                                    </p:animEffect>
                                    <p:anim calcmode="lin" valueType="num">
                                      <p:cBhvr>
                                        <p:cTn id="52" dur="1000" fill="hold"/>
                                        <p:tgtEl>
                                          <p:spTgt spid="586761"/>
                                        </p:tgtEl>
                                        <p:attrNameLst>
                                          <p:attrName>ppt_x</p:attrName>
                                        </p:attrNameLst>
                                      </p:cBhvr>
                                      <p:tavLst>
                                        <p:tav tm="0">
                                          <p:val>
                                            <p:strVal val="#ppt_x"/>
                                          </p:val>
                                        </p:tav>
                                        <p:tav tm="100000">
                                          <p:val>
                                            <p:strVal val="#ppt_x"/>
                                          </p:val>
                                        </p:tav>
                                      </p:tavLst>
                                    </p:anim>
                                    <p:anim calcmode="lin" valueType="num">
                                      <p:cBhvr>
                                        <p:cTn id="53" dur="1000" fill="hold"/>
                                        <p:tgtEl>
                                          <p:spTgt spid="586761"/>
                                        </p:tgtEl>
                                        <p:attrNameLst>
                                          <p:attrName>ppt_y</p:attrName>
                                        </p:attrNameLst>
                                      </p:cBhvr>
                                      <p:tavLst>
                                        <p:tav tm="0">
                                          <p:val>
                                            <p:strVal val="#ppt_y-.1"/>
                                          </p:val>
                                        </p:tav>
                                        <p:tav tm="100000">
                                          <p:val>
                                            <p:strVal val="#ppt_y"/>
                                          </p:val>
                                        </p:tav>
                                      </p:tavLst>
                                    </p:anim>
                                  </p:childTnLst>
                                </p:cTn>
                              </p:par>
                              <p:par>
                                <p:cTn id="54" presetID="47" presetClass="entr" presetSubtype="0" fill="hold" grpId="0" nodeType="withEffect">
                                  <p:stCondLst>
                                    <p:cond delay="0"/>
                                  </p:stCondLst>
                                  <p:childTnLst>
                                    <p:set>
                                      <p:cBhvr>
                                        <p:cTn id="55" dur="1" fill="hold">
                                          <p:stCondLst>
                                            <p:cond delay="0"/>
                                          </p:stCondLst>
                                        </p:cTn>
                                        <p:tgtEl>
                                          <p:spTgt spid="586762"/>
                                        </p:tgtEl>
                                        <p:attrNameLst>
                                          <p:attrName>style.visibility</p:attrName>
                                        </p:attrNameLst>
                                      </p:cBhvr>
                                      <p:to>
                                        <p:strVal val="visible"/>
                                      </p:to>
                                    </p:set>
                                    <p:animEffect transition="in" filter="fade">
                                      <p:cBhvr>
                                        <p:cTn id="56" dur="1000"/>
                                        <p:tgtEl>
                                          <p:spTgt spid="586762"/>
                                        </p:tgtEl>
                                      </p:cBhvr>
                                    </p:animEffect>
                                    <p:anim calcmode="lin" valueType="num">
                                      <p:cBhvr>
                                        <p:cTn id="57" dur="1000" fill="hold"/>
                                        <p:tgtEl>
                                          <p:spTgt spid="586762"/>
                                        </p:tgtEl>
                                        <p:attrNameLst>
                                          <p:attrName>ppt_x</p:attrName>
                                        </p:attrNameLst>
                                      </p:cBhvr>
                                      <p:tavLst>
                                        <p:tav tm="0">
                                          <p:val>
                                            <p:strVal val="#ppt_x"/>
                                          </p:val>
                                        </p:tav>
                                        <p:tav tm="100000">
                                          <p:val>
                                            <p:strVal val="#ppt_x"/>
                                          </p:val>
                                        </p:tav>
                                      </p:tavLst>
                                    </p:anim>
                                    <p:anim calcmode="lin" valueType="num">
                                      <p:cBhvr>
                                        <p:cTn id="58" dur="1000" fill="hold"/>
                                        <p:tgtEl>
                                          <p:spTgt spid="586762"/>
                                        </p:tgtEl>
                                        <p:attrNameLst>
                                          <p:attrName>ppt_y</p:attrName>
                                        </p:attrNameLst>
                                      </p:cBhvr>
                                      <p:tavLst>
                                        <p:tav tm="0">
                                          <p:val>
                                            <p:strVal val="#ppt_y-.1"/>
                                          </p:val>
                                        </p:tav>
                                        <p:tav tm="100000">
                                          <p:val>
                                            <p:strVal val="#ppt_y"/>
                                          </p:val>
                                        </p:tav>
                                      </p:tavLst>
                                    </p:anim>
                                  </p:childTnLst>
                                </p:cTn>
                              </p:par>
                            </p:childTnLst>
                          </p:cTn>
                        </p:par>
                        <p:par>
                          <p:cTn id="59" fill="hold" nodeType="afterGroup">
                            <p:stCondLst>
                              <p:cond delay="1000"/>
                            </p:stCondLst>
                            <p:childTnLst>
                              <p:par>
                                <p:cTn id="60" presetID="47" presetClass="entr" presetSubtype="0" fill="hold" grpId="0" nodeType="afterEffect">
                                  <p:stCondLst>
                                    <p:cond delay="0"/>
                                  </p:stCondLst>
                                  <p:childTnLst>
                                    <p:set>
                                      <p:cBhvr>
                                        <p:cTn id="61" dur="1" fill="hold">
                                          <p:stCondLst>
                                            <p:cond delay="0"/>
                                          </p:stCondLst>
                                        </p:cTn>
                                        <p:tgtEl>
                                          <p:spTgt spid="586758"/>
                                        </p:tgtEl>
                                        <p:attrNameLst>
                                          <p:attrName>style.visibility</p:attrName>
                                        </p:attrNameLst>
                                      </p:cBhvr>
                                      <p:to>
                                        <p:strVal val="visible"/>
                                      </p:to>
                                    </p:set>
                                    <p:animEffect transition="in" filter="fade">
                                      <p:cBhvr>
                                        <p:cTn id="62" dur="1000"/>
                                        <p:tgtEl>
                                          <p:spTgt spid="586758"/>
                                        </p:tgtEl>
                                      </p:cBhvr>
                                    </p:animEffect>
                                    <p:anim calcmode="lin" valueType="num">
                                      <p:cBhvr>
                                        <p:cTn id="63" dur="1000" fill="hold"/>
                                        <p:tgtEl>
                                          <p:spTgt spid="586758"/>
                                        </p:tgtEl>
                                        <p:attrNameLst>
                                          <p:attrName>ppt_x</p:attrName>
                                        </p:attrNameLst>
                                      </p:cBhvr>
                                      <p:tavLst>
                                        <p:tav tm="0">
                                          <p:val>
                                            <p:strVal val="#ppt_x"/>
                                          </p:val>
                                        </p:tav>
                                        <p:tav tm="100000">
                                          <p:val>
                                            <p:strVal val="#ppt_x"/>
                                          </p:val>
                                        </p:tav>
                                      </p:tavLst>
                                    </p:anim>
                                    <p:anim calcmode="lin" valueType="num">
                                      <p:cBhvr>
                                        <p:cTn id="64" dur="1000" fill="hold"/>
                                        <p:tgtEl>
                                          <p:spTgt spid="586758"/>
                                        </p:tgtEl>
                                        <p:attrNameLst>
                                          <p:attrName>ppt_y</p:attrName>
                                        </p:attrNameLst>
                                      </p:cBhvr>
                                      <p:tavLst>
                                        <p:tav tm="0">
                                          <p:val>
                                            <p:strVal val="#ppt_y-.1"/>
                                          </p:val>
                                        </p:tav>
                                        <p:tav tm="100000">
                                          <p:val>
                                            <p:strVal val="#ppt_y"/>
                                          </p:val>
                                        </p:tav>
                                      </p:tavLst>
                                    </p:anim>
                                  </p:childTnLst>
                                </p:cTn>
                              </p:par>
                            </p:childTnLst>
                          </p:cTn>
                        </p:par>
                      </p:childTnLst>
                    </p:cTn>
                  </p:par>
                  <p:par>
                    <p:cTn id="65" fill="hold" nodeType="clickPar">
                      <p:stCondLst>
                        <p:cond delay="indefinite"/>
                      </p:stCondLst>
                      <p:childTnLst>
                        <p:par>
                          <p:cTn id="66" fill="hold" nodeType="withGroup">
                            <p:stCondLst>
                              <p:cond delay="0"/>
                            </p:stCondLst>
                            <p:childTnLst>
                              <p:par>
                                <p:cTn id="67" presetID="47" presetClass="entr" presetSubtype="0" fill="hold" grpId="0" nodeType="clickEffect">
                                  <p:stCondLst>
                                    <p:cond delay="0"/>
                                  </p:stCondLst>
                                  <p:childTnLst>
                                    <p:set>
                                      <p:cBhvr>
                                        <p:cTn id="68" dur="1" fill="hold">
                                          <p:stCondLst>
                                            <p:cond delay="0"/>
                                          </p:stCondLst>
                                        </p:cTn>
                                        <p:tgtEl>
                                          <p:spTgt spid="586763"/>
                                        </p:tgtEl>
                                        <p:attrNameLst>
                                          <p:attrName>style.visibility</p:attrName>
                                        </p:attrNameLst>
                                      </p:cBhvr>
                                      <p:to>
                                        <p:strVal val="visible"/>
                                      </p:to>
                                    </p:set>
                                    <p:animEffect transition="in" filter="fade">
                                      <p:cBhvr>
                                        <p:cTn id="69" dur="1000"/>
                                        <p:tgtEl>
                                          <p:spTgt spid="586763"/>
                                        </p:tgtEl>
                                      </p:cBhvr>
                                    </p:animEffect>
                                    <p:anim calcmode="lin" valueType="num">
                                      <p:cBhvr>
                                        <p:cTn id="70" dur="1000" fill="hold"/>
                                        <p:tgtEl>
                                          <p:spTgt spid="586763"/>
                                        </p:tgtEl>
                                        <p:attrNameLst>
                                          <p:attrName>ppt_x</p:attrName>
                                        </p:attrNameLst>
                                      </p:cBhvr>
                                      <p:tavLst>
                                        <p:tav tm="0">
                                          <p:val>
                                            <p:strVal val="#ppt_x"/>
                                          </p:val>
                                        </p:tav>
                                        <p:tav tm="100000">
                                          <p:val>
                                            <p:strVal val="#ppt_x"/>
                                          </p:val>
                                        </p:tav>
                                      </p:tavLst>
                                    </p:anim>
                                    <p:anim calcmode="lin" valueType="num">
                                      <p:cBhvr>
                                        <p:cTn id="71" dur="1000" fill="hold"/>
                                        <p:tgtEl>
                                          <p:spTgt spid="586763"/>
                                        </p:tgtEl>
                                        <p:attrNameLst>
                                          <p:attrName>ppt_y</p:attrName>
                                        </p:attrNameLst>
                                      </p:cBhvr>
                                      <p:tavLst>
                                        <p:tav tm="0">
                                          <p:val>
                                            <p:strVal val="#ppt_y-.1"/>
                                          </p:val>
                                        </p:tav>
                                        <p:tav tm="100000">
                                          <p:val>
                                            <p:strVal val="#ppt_y"/>
                                          </p:val>
                                        </p:tav>
                                      </p:tavLst>
                                    </p:anim>
                                  </p:childTnLst>
                                </p:cTn>
                              </p:par>
                              <p:par>
                                <p:cTn id="72" presetID="47" presetClass="entr" presetSubtype="0" fill="hold" grpId="0" nodeType="withEffect">
                                  <p:stCondLst>
                                    <p:cond delay="0"/>
                                  </p:stCondLst>
                                  <p:childTnLst>
                                    <p:set>
                                      <p:cBhvr>
                                        <p:cTn id="73" dur="1" fill="hold">
                                          <p:stCondLst>
                                            <p:cond delay="0"/>
                                          </p:stCondLst>
                                        </p:cTn>
                                        <p:tgtEl>
                                          <p:spTgt spid="586764"/>
                                        </p:tgtEl>
                                        <p:attrNameLst>
                                          <p:attrName>style.visibility</p:attrName>
                                        </p:attrNameLst>
                                      </p:cBhvr>
                                      <p:to>
                                        <p:strVal val="visible"/>
                                      </p:to>
                                    </p:set>
                                    <p:animEffect transition="in" filter="fade">
                                      <p:cBhvr>
                                        <p:cTn id="74" dur="1000"/>
                                        <p:tgtEl>
                                          <p:spTgt spid="586764"/>
                                        </p:tgtEl>
                                      </p:cBhvr>
                                    </p:animEffect>
                                    <p:anim calcmode="lin" valueType="num">
                                      <p:cBhvr>
                                        <p:cTn id="75" dur="1000" fill="hold"/>
                                        <p:tgtEl>
                                          <p:spTgt spid="586764"/>
                                        </p:tgtEl>
                                        <p:attrNameLst>
                                          <p:attrName>ppt_x</p:attrName>
                                        </p:attrNameLst>
                                      </p:cBhvr>
                                      <p:tavLst>
                                        <p:tav tm="0">
                                          <p:val>
                                            <p:strVal val="#ppt_x"/>
                                          </p:val>
                                        </p:tav>
                                        <p:tav tm="100000">
                                          <p:val>
                                            <p:strVal val="#ppt_x"/>
                                          </p:val>
                                        </p:tav>
                                      </p:tavLst>
                                    </p:anim>
                                    <p:anim calcmode="lin" valueType="num">
                                      <p:cBhvr>
                                        <p:cTn id="76" dur="1000" fill="hold"/>
                                        <p:tgtEl>
                                          <p:spTgt spid="586764"/>
                                        </p:tgtEl>
                                        <p:attrNameLst>
                                          <p:attrName>ppt_y</p:attrName>
                                        </p:attrNameLst>
                                      </p:cBhvr>
                                      <p:tavLst>
                                        <p:tav tm="0">
                                          <p:val>
                                            <p:strVal val="#ppt_y-.1"/>
                                          </p:val>
                                        </p:tav>
                                        <p:tav tm="100000">
                                          <p:val>
                                            <p:strVal val="#ppt_y"/>
                                          </p:val>
                                        </p:tav>
                                      </p:tavLst>
                                    </p:anim>
                                  </p:childTnLst>
                                </p:cTn>
                              </p:par>
                            </p:childTnLst>
                          </p:cTn>
                        </p:par>
                        <p:par>
                          <p:cTn id="77" fill="hold" nodeType="afterGroup">
                            <p:stCondLst>
                              <p:cond delay="1000"/>
                            </p:stCondLst>
                            <p:childTnLst>
                              <p:par>
                                <p:cTn id="78" presetID="47" presetClass="entr" presetSubtype="0" fill="hold" grpId="0" nodeType="afterEffect">
                                  <p:stCondLst>
                                    <p:cond delay="0"/>
                                  </p:stCondLst>
                                  <p:childTnLst>
                                    <p:set>
                                      <p:cBhvr>
                                        <p:cTn id="79" dur="1" fill="hold">
                                          <p:stCondLst>
                                            <p:cond delay="0"/>
                                          </p:stCondLst>
                                        </p:cTn>
                                        <p:tgtEl>
                                          <p:spTgt spid="586759"/>
                                        </p:tgtEl>
                                        <p:attrNameLst>
                                          <p:attrName>style.visibility</p:attrName>
                                        </p:attrNameLst>
                                      </p:cBhvr>
                                      <p:to>
                                        <p:strVal val="visible"/>
                                      </p:to>
                                    </p:set>
                                    <p:animEffect transition="in" filter="fade">
                                      <p:cBhvr>
                                        <p:cTn id="80" dur="1000"/>
                                        <p:tgtEl>
                                          <p:spTgt spid="586759"/>
                                        </p:tgtEl>
                                      </p:cBhvr>
                                    </p:animEffect>
                                    <p:anim calcmode="lin" valueType="num">
                                      <p:cBhvr>
                                        <p:cTn id="81" dur="1000" fill="hold"/>
                                        <p:tgtEl>
                                          <p:spTgt spid="586759"/>
                                        </p:tgtEl>
                                        <p:attrNameLst>
                                          <p:attrName>ppt_x</p:attrName>
                                        </p:attrNameLst>
                                      </p:cBhvr>
                                      <p:tavLst>
                                        <p:tav tm="0">
                                          <p:val>
                                            <p:strVal val="#ppt_x"/>
                                          </p:val>
                                        </p:tav>
                                        <p:tav tm="100000">
                                          <p:val>
                                            <p:strVal val="#ppt_x"/>
                                          </p:val>
                                        </p:tav>
                                      </p:tavLst>
                                    </p:anim>
                                    <p:anim calcmode="lin" valueType="num">
                                      <p:cBhvr>
                                        <p:cTn id="82" dur="1000" fill="hold"/>
                                        <p:tgtEl>
                                          <p:spTgt spid="586759"/>
                                        </p:tgtEl>
                                        <p:attrNameLst>
                                          <p:attrName>ppt_y</p:attrName>
                                        </p:attrNameLst>
                                      </p:cBhvr>
                                      <p:tavLst>
                                        <p:tav tm="0">
                                          <p:val>
                                            <p:strVal val="#ppt_y-.1"/>
                                          </p:val>
                                        </p:tav>
                                        <p:tav tm="100000">
                                          <p:val>
                                            <p:strVal val="#ppt_y"/>
                                          </p:val>
                                        </p:tav>
                                      </p:tavLst>
                                    </p:anim>
                                  </p:childTnLst>
                                </p:cTn>
                              </p:par>
                            </p:childTnLst>
                          </p:cTn>
                        </p:par>
                      </p:childTnLst>
                    </p:cTn>
                  </p:par>
                  <p:par>
                    <p:cTn id="83" fill="hold" nodeType="clickPar">
                      <p:stCondLst>
                        <p:cond delay="indefinite"/>
                      </p:stCondLst>
                      <p:childTnLst>
                        <p:par>
                          <p:cTn id="84" fill="hold" nodeType="withGroup">
                            <p:stCondLst>
                              <p:cond delay="0"/>
                            </p:stCondLst>
                            <p:childTnLst>
                              <p:par>
                                <p:cTn id="85" presetID="47" presetClass="entr" presetSubtype="0" fill="hold" grpId="0" nodeType="clickEffect">
                                  <p:stCondLst>
                                    <p:cond delay="0"/>
                                  </p:stCondLst>
                                  <p:childTnLst>
                                    <p:set>
                                      <p:cBhvr>
                                        <p:cTn id="86" dur="1" fill="hold">
                                          <p:stCondLst>
                                            <p:cond delay="0"/>
                                          </p:stCondLst>
                                        </p:cTn>
                                        <p:tgtEl>
                                          <p:spTgt spid="586765"/>
                                        </p:tgtEl>
                                        <p:attrNameLst>
                                          <p:attrName>style.visibility</p:attrName>
                                        </p:attrNameLst>
                                      </p:cBhvr>
                                      <p:to>
                                        <p:strVal val="visible"/>
                                      </p:to>
                                    </p:set>
                                    <p:animEffect transition="in" filter="fade">
                                      <p:cBhvr>
                                        <p:cTn id="87" dur="1000"/>
                                        <p:tgtEl>
                                          <p:spTgt spid="586765"/>
                                        </p:tgtEl>
                                      </p:cBhvr>
                                    </p:animEffect>
                                    <p:anim calcmode="lin" valueType="num">
                                      <p:cBhvr>
                                        <p:cTn id="88" dur="1000" fill="hold"/>
                                        <p:tgtEl>
                                          <p:spTgt spid="586765"/>
                                        </p:tgtEl>
                                        <p:attrNameLst>
                                          <p:attrName>ppt_x</p:attrName>
                                        </p:attrNameLst>
                                      </p:cBhvr>
                                      <p:tavLst>
                                        <p:tav tm="0">
                                          <p:val>
                                            <p:strVal val="#ppt_x"/>
                                          </p:val>
                                        </p:tav>
                                        <p:tav tm="100000">
                                          <p:val>
                                            <p:strVal val="#ppt_x"/>
                                          </p:val>
                                        </p:tav>
                                      </p:tavLst>
                                    </p:anim>
                                    <p:anim calcmode="lin" valueType="num">
                                      <p:cBhvr>
                                        <p:cTn id="89" dur="1000" fill="hold"/>
                                        <p:tgtEl>
                                          <p:spTgt spid="586765"/>
                                        </p:tgtEl>
                                        <p:attrNameLst>
                                          <p:attrName>ppt_y</p:attrName>
                                        </p:attrNameLst>
                                      </p:cBhvr>
                                      <p:tavLst>
                                        <p:tav tm="0">
                                          <p:val>
                                            <p:strVal val="#ppt_y-.1"/>
                                          </p:val>
                                        </p:tav>
                                        <p:tav tm="100000">
                                          <p:val>
                                            <p:strVal val="#ppt_y"/>
                                          </p:val>
                                        </p:tav>
                                      </p:tavLst>
                                    </p:anim>
                                  </p:childTnLst>
                                </p:cTn>
                              </p:par>
                            </p:childTnLst>
                          </p:cTn>
                        </p:par>
                      </p:childTnLst>
                    </p:cTn>
                  </p:par>
                  <p:par>
                    <p:cTn id="90" fill="hold" nodeType="clickPar">
                      <p:stCondLst>
                        <p:cond delay="indefinite"/>
                      </p:stCondLst>
                      <p:childTnLst>
                        <p:par>
                          <p:cTn id="91" fill="hold" nodeType="withGroup">
                            <p:stCondLst>
                              <p:cond delay="0"/>
                            </p:stCondLst>
                            <p:childTnLst>
                              <p:par>
                                <p:cTn id="92" presetID="47" presetClass="entr" presetSubtype="0" fill="hold" grpId="0" nodeType="clickEffect">
                                  <p:stCondLst>
                                    <p:cond delay="0"/>
                                  </p:stCondLst>
                                  <p:childTnLst>
                                    <p:set>
                                      <p:cBhvr>
                                        <p:cTn id="93" dur="1" fill="hold">
                                          <p:stCondLst>
                                            <p:cond delay="0"/>
                                          </p:stCondLst>
                                        </p:cTn>
                                        <p:tgtEl>
                                          <p:spTgt spid="586760"/>
                                        </p:tgtEl>
                                        <p:attrNameLst>
                                          <p:attrName>style.visibility</p:attrName>
                                        </p:attrNameLst>
                                      </p:cBhvr>
                                      <p:to>
                                        <p:strVal val="visible"/>
                                      </p:to>
                                    </p:set>
                                    <p:animEffect transition="in" filter="fade">
                                      <p:cBhvr>
                                        <p:cTn id="94" dur="1000"/>
                                        <p:tgtEl>
                                          <p:spTgt spid="586760"/>
                                        </p:tgtEl>
                                      </p:cBhvr>
                                    </p:animEffect>
                                    <p:anim calcmode="lin" valueType="num">
                                      <p:cBhvr>
                                        <p:cTn id="95" dur="1000" fill="hold"/>
                                        <p:tgtEl>
                                          <p:spTgt spid="586760"/>
                                        </p:tgtEl>
                                        <p:attrNameLst>
                                          <p:attrName>ppt_x</p:attrName>
                                        </p:attrNameLst>
                                      </p:cBhvr>
                                      <p:tavLst>
                                        <p:tav tm="0">
                                          <p:val>
                                            <p:strVal val="#ppt_x"/>
                                          </p:val>
                                        </p:tav>
                                        <p:tav tm="100000">
                                          <p:val>
                                            <p:strVal val="#ppt_x"/>
                                          </p:val>
                                        </p:tav>
                                      </p:tavLst>
                                    </p:anim>
                                    <p:anim calcmode="lin" valueType="num">
                                      <p:cBhvr>
                                        <p:cTn id="96" dur="1000" fill="hold"/>
                                        <p:tgtEl>
                                          <p:spTgt spid="586760"/>
                                        </p:tgtEl>
                                        <p:attrNameLst>
                                          <p:attrName>ppt_y</p:attrName>
                                        </p:attrNameLst>
                                      </p:cBhvr>
                                      <p:tavLst>
                                        <p:tav tm="0">
                                          <p:val>
                                            <p:strVal val="#ppt_y-.1"/>
                                          </p:val>
                                        </p:tav>
                                        <p:tav tm="100000">
                                          <p:val>
                                            <p:strVal val="#ppt_y"/>
                                          </p:val>
                                        </p:tav>
                                      </p:tavLst>
                                    </p:anim>
                                  </p:childTnLst>
                                </p:cTn>
                              </p:par>
                            </p:childTnLst>
                          </p:cTn>
                        </p:par>
                      </p:childTnLst>
                    </p:cTn>
                  </p:par>
                  <p:par>
                    <p:cTn id="97" fill="hold" nodeType="clickPar">
                      <p:stCondLst>
                        <p:cond delay="indefinite"/>
                      </p:stCondLst>
                      <p:childTnLst>
                        <p:par>
                          <p:cTn id="98" fill="hold" nodeType="withGroup">
                            <p:stCondLst>
                              <p:cond delay="0"/>
                            </p:stCondLst>
                            <p:childTnLst>
                              <p:par>
                                <p:cTn id="99" presetID="26" presetClass="entr" presetSubtype="0" fill="hold" grpId="0" nodeType="clickEffect">
                                  <p:stCondLst>
                                    <p:cond delay="0"/>
                                  </p:stCondLst>
                                  <p:childTnLst>
                                    <p:set>
                                      <p:cBhvr>
                                        <p:cTn id="100" dur="1" fill="hold">
                                          <p:stCondLst>
                                            <p:cond delay="0"/>
                                          </p:stCondLst>
                                        </p:cTn>
                                        <p:tgtEl>
                                          <p:spTgt spid="586806"/>
                                        </p:tgtEl>
                                        <p:attrNameLst>
                                          <p:attrName>style.visibility</p:attrName>
                                        </p:attrNameLst>
                                      </p:cBhvr>
                                      <p:to>
                                        <p:strVal val="visible"/>
                                      </p:to>
                                    </p:set>
                                    <p:animEffect transition="in" filter="wipe(down)">
                                      <p:cBhvr>
                                        <p:cTn id="101" dur="580">
                                          <p:stCondLst>
                                            <p:cond delay="0"/>
                                          </p:stCondLst>
                                        </p:cTn>
                                        <p:tgtEl>
                                          <p:spTgt spid="586806"/>
                                        </p:tgtEl>
                                      </p:cBhvr>
                                    </p:animEffect>
                                    <p:anim calcmode="lin" valueType="num">
                                      <p:cBhvr>
                                        <p:cTn id="102" dur="1822" tmFilter="0,0; 0.14,0.36; 0.43,0.73; 0.71,0.91; 1.0,1.0">
                                          <p:stCondLst>
                                            <p:cond delay="0"/>
                                          </p:stCondLst>
                                        </p:cTn>
                                        <p:tgtEl>
                                          <p:spTgt spid="586806"/>
                                        </p:tgtEl>
                                        <p:attrNameLst>
                                          <p:attrName>ppt_x</p:attrName>
                                        </p:attrNameLst>
                                      </p:cBhvr>
                                      <p:tavLst>
                                        <p:tav tm="0">
                                          <p:val>
                                            <p:strVal val="#ppt_x-0.25"/>
                                          </p:val>
                                        </p:tav>
                                        <p:tav tm="100000">
                                          <p:val>
                                            <p:strVal val="#ppt_x"/>
                                          </p:val>
                                        </p:tav>
                                      </p:tavLst>
                                    </p:anim>
                                    <p:anim calcmode="lin" valueType="num">
                                      <p:cBhvr>
                                        <p:cTn id="103" dur="664" tmFilter="0.0,0.0; 0.25,0.07; 0.50,0.2; 0.75,0.467; 1.0,1.0">
                                          <p:stCondLst>
                                            <p:cond delay="0"/>
                                          </p:stCondLst>
                                        </p:cTn>
                                        <p:tgtEl>
                                          <p:spTgt spid="586806"/>
                                        </p:tgtEl>
                                        <p:attrNameLst>
                                          <p:attrName>ppt_y</p:attrName>
                                        </p:attrNameLst>
                                      </p:cBhvr>
                                      <p:tavLst>
                                        <p:tav tm="0" fmla="#ppt_y-sin(pi*$)/3">
                                          <p:val>
                                            <p:fltVal val="0.5"/>
                                          </p:val>
                                        </p:tav>
                                        <p:tav tm="100000">
                                          <p:val>
                                            <p:fltVal val="1"/>
                                          </p:val>
                                        </p:tav>
                                      </p:tavLst>
                                    </p:anim>
                                    <p:anim calcmode="lin" valueType="num">
                                      <p:cBhvr>
                                        <p:cTn id="104" dur="664" tmFilter="0, 0; 0.125,0.2665; 0.25,0.4; 0.375,0.465; 0.5,0.5;  0.625,0.535; 0.75,0.6; 0.875,0.7335; 1,1">
                                          <p:stCondLst>
                                            <p:cond delay="664"/>
                                          </p:stCondLst>
                                        </p:cTn>
                                        <p:tgtEl>
                                          <p:spTgt spid="586806"/>
                                        </p:tgtEl>
                                        <p:attrNameLst>
                                          <p:attrName>ppt_y</p:attrName>
                                        </p:attrNameLst>
                                      </p:cBhvr>
                                      <p:tavLst>
                                        <p:tav tm="0" fmla="#ppt_y-sin(pi*$)/9">
                                          <p:val>
                                            <p:fltVal val="0"/>
                                          </p:val>
                                        </p:tav>
                                        <p:tav tm="100000">
                                          <p:val>
                                            <p:fltVal val="1"/>
                                          </p:val>
                                        </p:tav>
                                      </p:tavLst>
                                    </p:anim>
                                    <p:anim calcmode="lin" valueType="num">
                                      <p:cBhvr>
                                        <p:cTn id="105" dur="332" tmFilter="0, 0; 0.125,0.2665; 0.25,0.4; 0.375,0.465; 0.5,0.5;  0.625,0.535; 0.75,0.6; 0.875,0.7335; 1,1">
                                          <p:stCondLst>
                                            <p:cond delay="1324"/>
                                          </p:stCondLst>
                                        </p:cTn>
                                        <p:tgtEl>
                                          <p:spTgt spid="586806"/>
                                        </p:tgtEl>
                                        <p:attrNameLst>
                                          <p:attrName>ppt_y</p:attrName>
                                        </p:attrNameLst>
                                      </p:cBhvr>
                                      <p:tavLst>
                                        <p:tav tm="0" fmla="#ppt_y-sin(pi*$)/27">
                                          <p:val>
                                            <p:fltVal val="0"/>
                                          </p:val>
                                        </p:tav>
                                        <p:tav tm="100000">
                                          <p:val>
                                            <p:fltVal val="1"/>
                                          </p:val>
                                        </p:tav>
                                      </p:tavLst>
                                    </p:anim>
                                    <p:anim calcmode="lin" valueType="num">
                                      <p:cBhvr>
                                        <p:cTn id="106" dur="164" tmFilter="0, 0; 0.125,0.2665; 0.25,0.4; 0.375,0.465; 0.5,0.5;  0.625,0.535; 0.75,0.6; 0.875,0.7335; 1,1">
                                          <p:stCondLst>
                                            <p:cond delay="1656"/>
                                          </p:stCondLst>
                                        </p:cTn>
                                        <p:tgtEl>
                                          <p:spTgt spid="586806"/>
                                        </p:tgtEl>
                                        <p:attrNameLst>
                                          <p:attrName>ppt_y</p:attrName>
                                        </p:attrNameLst>
                                      </p:cBhvr>
                                      <p:tavLst>
                                        <p:tav tm="0" fmla="#ppt_y-sin(pi*$)/81">
                                          <p:val>
                                            <p:fltVal val="0"/>
                                          </p:val>
                                        </p:tav>
                                        <p:tav tm="100000">
                                          <p:val>
                                            <p:fltVal val="1"/>
                                          </p:val>
                                        </p:tav>
                                      </p:tavLst>
                                    </p:anim>
                                    <p:animScale>
                                      <p:cBhvr>
                                        <p:cTn id="107" dur="26">
                                          <p:stCondLst>
                                            <p:cond delay="650"/>
                                          </p:stCondLst>
                                        </p:cTn>
                                        <p:tgtEl>
                                          <p:spTgt spid="586806"/>
                                        </p:tgtEl>
                                      </p:cBhvr>
                                      <p:to x="100000" y="60000"/>
                                    </p:animScale>
                                    <p:animScale>
                                      <p:cBhvr>
                                        <p:cTn id="108" dur="166" decel="50000">
                                          <p:stCondLst>
                                            <p:cond delay="676"/>
                                          </p:stCondLst>
                                        </p:cTn>
                                        <p:tgtEl>
                                          <p:spTgt spid="586806"/>
                                        </p:tgtEl>
                                      </p:cBhvr>
                                      <p:to x="100000" y="100000"/>
                                    </p:animScale>
                                    <p:animScale>
                                      <p:cBhvr>
                                        <p:cTn id="109" dur="26">
                                          <p:stCondLst>
                                            <p:cond delay="1312"/>
                                          </p:stCondLst>
                                        </p:cTn>
                                        <p:tgtEl>
                                          <p:spTgt spid="586806"/>
                                        </p:tgtEl>
                                      </p:cBhvr>
                                      <p:to x="100000" y="80000"/>
                                    </p:animScale>
                                    <p:animScale>
                                      <p:cBhvr>
                                        <p:cTn id="110" dur="166" decel="50000">
                                          <p:stCondLst>
                                            <p:cond delay="1338"/>
                                          </p:stCondLst>
                                        </p:cTn>
                                        <p:tgtEl>
                                          <p:spTgt spid="586806"/>
                                        </p:tgtEl>
                                      </p:cBhvr>
                                      <p:to x="100000" y="100000"/>
                                    </p:animScale>
                                    <p:animScale>
                                      <p:cBhvr>
                                        <p:cTn id="111" dur="26">
                                          <p:stCondLst>
                                            <p:cond delay="1642"/>
                                          </p:stCondLst>
                                        </p:cTn>
                                        <p:tgtEl>
                                          <p:spTgt spid="586806"/>
                                        </p:tgtEl>
                                      </p:cBhvr>
                                      <p:to x="100000" y="90000"/>
                                    </p:animScale>
                                    <p:animScale>
                                      <p:cBhvr>
                                        <p:cTn id="112" dur="166" decel="50000">
                                          <p:stCondLst>
                                            <p:cond delay="1668"/>
                                          </p:stCondLst>
                                        </p:cTn>
                                        <p:tgtEl>
                                          <p:spTgt spid="586806"/>
                                        </p:tgtEl>
                                      </p:cBhvr>
                                      <p:to x="100000" y="100000"/>
                                    </p:animScale>
                                    <p:animScale>
                                      <p:cBhvr>
                                        <p:cTn id="113" dur="26">
                                          <p:stCondLst>
                                            <p:cond delay="1808"/>
                                          </p:stCondLst>
                                        </p:cTn>
                                        <p:tgtEl>
                                          <p:spTgt spid="586806"/>
                                        </p:tgtEl>
                                      </p:cBhvr>
                                      <p:to x="100000" y="95000"/>
                                    </p:animScale>
                                    <p:animScale>
                                      <p:cBhvr>
                                        <p:cTn id="114" dur="166" decel="50000">
                                          <p:stCondLst>
                                            <p:cond delay="1834"/>
                                          </p:stCondLst>
                                        </p:cTn>
                                        <p:tgtEl>
                                          <p:spTgt spid="586806"/>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6756" grpId="0" animBg="1"/>
      <p:bldP spid="586758" grpId="0" animBg="1"/>
      <p:bldP spid="586759" grpId="0" animBg="1"/>
      <p:bldP spid="586760" grpId="0" animBg="1"/>
      <p:bldP spid="586761" grpId="0" animBg="1"/>
      <p:bldP spid="586762" grpId="0" animBg="1"/>
      <p:bldP spid="586763" grpId="0" animBg="1"/>
      <p:bldP spid="586764" grpId="0" animBg="1"/>
      <p:bldP spid="586765" grpId="0" animBg="1"/>
      <p:bldP spid="586766" grpId="0" animBg="1"/>
      <p:bldP spid="586767" grpId="0" animBg="1"/>
      <p:bldP spid="586768" grpId="0" animBg="1"/>
      <p:bldP spid="586769" grpId="0" animBg="1"/>
      <p:bldP spid="586770" grpId="0" animBg="1"/>
      <p:bldP spid="586799" grpId="0"/>
      <p:bldP spid="586800" grpId="0"/>
      <p:bldP spid="586800" grpId="1"/>
      <p:bldP spid="586806"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灯片编号占位符 3"/>
          <p:cNvSpPr>
            <a:spLocks noGrp="1"/>
          </p:cNvSpPr>
          <p:nvPr>
            <p:ph type="sldNum" sz="quarter" idx="10"/>
          </p:nvPr>
        </p:nvSpPr>
        <p:spPr>
          <a:noFill/>
        </p:spPr>
        <p:txBody>
          <a:bodyPr/>
          <a:lstStyle>
            <a:lvl1pPr eaLnBrk="0" hangingPunct="0">
              <a:defRPr b="1">
                <a:solidFill>
                  <a:schemeClr val="tx1"/>
                </a:solidFill>
                <a:latin typeface="Arial" panose="020B0604020202020204" pitchFamily="34" charset="0"/>
                <a:ea typeface="宋体" panose="02010600030101010101" pitchFamily="2" charset="-122"/>
              </a:defRPr>
            </a:lvl1pPr>
            <a:lvl2pPr marL="557213" indent="-214313" eaLnBrk="0" hangingPunct="0">
              <a:defRPr b="1">
                <a:solidFill>
                  <a:schemeClr val="tx1"/>
                </a:solidFill>
                <a:latin typeface="Arial" panose="020B0604020202020204" pitchFamily="34" charset="0"/>
                <a:ea typeface="宋体" panose="02010600030101010101" pitchFamily="2" charset="-122"/>
              </a:defRPr>
            </a:lvl2pPr>
            <a:lvl3pPr marL="857250" indent="-171450" eaLnBrk="0" hangingPunct="0">
              <a:defRPr b="1">
                <a:solidFill>
                  <a:schemeClr val="tx1"/>
                </a:solidFill>
                <a:latin typeface="Arial" panose="020B0604020202020204" pitchFamily="34" charset="0"/>
                <a:ea typeface="宋体" panose="02010600030101010101" pitchFamily="2" charset="-122"/>
              </a:defRPr>
            </a:lvl3pPr>
            <a:lvl4pPr marL="1200150" indent="-171450" eaLnBrk="0" hangingPunct="0">
              <a:defRPr b="1">
                <a:solidFill>
                  <a:schemeClr val="tx1"/>
                </a:solidFill>
                <a:latin typeface="Arial" panose="020B0604020202020204" pitchFamily="34" charset="0"/>
                <a:ea typeface="宋体" panose="02010600030101010101" pitchFamily="2" charset="-122"/>
              </a:defRPr>
            </a:lvl4pPr>
            <a:lvl5pPr marL="1543050" indent="-171450" eaLnBrk="0" hangingPunct="0">
              <a:defRPr b="1">
                <a:solidFill>
                  <a:schemeClr val="tx1"/>
                </a:solidFill>
                <a:latin typeface="Arial" panose="020B0604020202020204" pitchFamily="34" charset="0"/>
                <a:ea typeface="宋体" panose="02010600030101010101" pitchFamily="2" charset="-122"/>
              </a:defRPr>
            </a:lvl5pPr>
            <a:lvl6pPr marL="1885950" indent="-17145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228850" indent="-17145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2571750" indent="-17145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2914650" indent="-17145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fld id="{C0A3C294-4A54-44F9-A1E6-0C406DF8695A}" type="slidenum">
              <a:rPr lang="en-US" altLang="zh-CN" b="0">
                <a:solidFill>
                  <a:srgbClr val="66FFFF"/>
                </a:solidFill>
                <a:latin typeface="Courier New" panose="02070309020205020404" pitchFamily="49" charset="0"/>
              </a:rPr>
              <a:pPr eaLnBrk="1" hangingPunct="1"/>
              <a:t>48</a:t>
            </a:fld>
            <a:endParaRPr lang="en-US" altLang="zh-CN" b="0">
              <a:solidFill>
                <a:srgbClr val="66FFFF"/>
              </a:solidFill>
              <a:latin typeface="Courier New" panose="02070309020205020404" pitchFamily="49" charset="0"/>
            </a:endParaRPr>
          </a:p>
        </p:txBody>
      </p:sp>
      <p:sp>
        <p:nvSpPr>
          <p:cNvPr id="51203" name="Rectangle 2"/>
          <p:cNvSpPr>
            <a:spLocks noGrp="1" noChangeArrowheads="1"/>
          </p:cNvSpPr>
          <p:nvPr>
            <p:ph type="title"/>
          </p:nvPr>
        </p:nvSpPr>
        <p:spPr/>
        <p:txBody>
          <a:bodyPr>
            <a:normAutofit fontScale="90000"/>
          </a:bodyPr>
          <a:lstStyle/>
          <a:p>
            <a:pPr eaLnBrk="1" hangingPunct="1"/>
            <a:r>
              <a:rPr lang="zh-CN" altLang="en-US" smtClean="0"/>
              <a:t>方法的绑定 </a:t>
            </a:r>
          </a:p>
        </p:txBody>
      </p:sp>
      <p:sp>
        <p:nvSpPr>
          <p:cNvPr id="51204" name="Rectangle 3"/>
          <p:cNvSpPr>
            <a:spLocks noGrp="1" noChangeArrowheads="1"/>
          </p:cNvSpPr>
          <p:nvPr>
            <p:ph type="body" idx="1"/>
          </p:nvPr>
        </p:nvSpPr>
        <p:spPr/>
        <p:txBody>
          <a:bodyPr/>
          <a:lstStyle/>
          <a:p>
            <a:pPr lvl="1" eaLnBrk="1" hangingPunct="1">
              <a:lnSpc>
                <a:spcPct val="90000"/>
              </a:lnSpc>
            </a:pPr>
            <a:r>
              <a:rPr lang="en-US" altLang="zh-CN" sz="1425"/>
              <a:t>	</a:t>
            </a:r>
            <a:r>
              <a:rPr lang="zh-CN" altLang="en-US" sz="1575"/>
              <a:t>所谓的方法绑定（</a:t>
            </a:r>
            <a:r>
              <a:rPr lang="en-US" altLang="zh-CN" sz="1575"/>
              <a:t>Binding</a:t>
            </a:r>
            <a:r>
              <a:rPr lang="zh-CN" altLang="en-US" sz="1575"/>
              <a:t>）就是建立方法调用（</a:t>
            </a:r>
            <a:r>
              <a:rPr lang="en-US" altLang="zh-CN" sz="1575"/>
              <a:t>Method Call</a:t>
            </a:r>
            <a:r>
              <a:rPr lang="zh-CN" altLang="en-US" sz="1575"/>
              <a:t>）和方法本体（</a:t>
            </a:r>
            <a:r>
              <a:rPr lang="en-US" altLang="zh-CN" sz="1575"/>
              <a:t>Method Body</a:t>
            </a:r>
            <a:r>
              <a:rPr lang="zh-CN" altLang="en-US" sz="1575"/>
              <a:t>）之间的关联。如果方法是“早绑定”、“先期绑定”的，也就是在编译时编译器就能准确地判断应该调用的那个方法称为静态绑定方法。</a:t>
            </a:r>
            <a:r>
              <a:rPr lang="en-US" altLang="zh-CN" sz="1575"/>
              <a:t>Java</a:t>
            </a:r>
            <a:r>
              <a:rPr lang="zh-CN" altLang="en-US" sz="1575"/>
              <a:t>中这类方法包括</a:t>
            </a:r>
            <a:r>
              <a:rPr lang="en-US" altLang="zh-CN" sz="1575"/>
              <a:t>private</a:t>
            </a:r>
            <a:r>
              <a:rPr lang="zh-CN" altLang="en-US" sz="1575"/>
              <a:t>、</a:t>
            </a:r>
            <a:r>
              <a:rPr lang="en-US" altLang="zh-CN" sz="1575"/>
              <a:t>static</a:t>
            </a:r>
            <a:r>
              <a:rPr lang="zh-CN" altLang="en-US" sz="1575"/>
              <a:t>、</a:t>
            </a:r>
            <a:r>
              <a:rPr lang="en-US" altLang="zh-CN" sz="1575"/>
              <a:t>final</a:t>
            </a:r>
            <a:r>
              <a:rPr lang="zh-CN" altLang="en-US" sz="1575"/>
              <a:t>方法以及构造函数。如果方法是“晚绑定”、“后期绑定”的，也就是在运行时由虚拟机调用同该对象变量所指对象的实际类型相匹配的方法版本，动态决定的方法，称为动态绑定方法。</a:t>
            </a:r>
            <a:r>
              <a:rPr lang="en-US" altLang="zh-CN" sz="1575"/>
              <a:t>Java</a:t>
            </a:r>
            <a:r>
              <a:rPr lang="zh-CN" altLang="en-US" sz="1575"/>
              <a:t>中除了</a:t>
            </a:r>
            <a:r>
              <a:rPr lang="en-US" altLang="zh-CN" sz="1575"/>
              <a:t>private</a:t>
            </a:r>
            <a:r>
              <a:rPr lang="zh-CN" altLang="en-US" sz="1575"/>
              <a:t>、</a:t>
            </a:r>
            <a:r>
              <a:rPr lang="en-US" altLang="zh-CN" sz="1575"/>
              <a:t>static</a:t>
            </a:r>
            <a:r>
              <a:rPr lang="zh-CN" altLang="en-US" sz="1575"/>
              <a:t>、</a:t>
            </a:r>
            <a:r>
              <a:rPr lang="en-US" altLang="zh-CN" sz="1575"/>
              <a:t>final</a:t>
            </a:r>
            <a:r>
              <a:rPr lang="zh-CN" altLang="en-US" sz="1575"/>
              <a:t>方法以及构造函数外的其他方法都是动态绑定方法。</a:t>
            </a:r>
          </a:p>
          <a:p>
            <a:pPr lvl="1" eaLnBrk="1" hangingPunct="1">
              <a:lnSpc>
                <a:spcPct val="90000"/>
              </a:lnSpc>
            </a:pPr>
            <a:r>
              <a:rPr lang="en-US" altLang="zh-CN" sz="1575"/>
              <a:t>Java</a:t>
            </a:r>
            <a:r>
              <a:rPr lang="zh-CN" altLang="en-US" sz="1575"/>
              <a:t>语言中使用关键字</a:t>
            </a:r>
            <a:r>
              <a:rPr lang="en-US" altLang="zh-CN" sz="1575"/>
              <a:t>final</a:t>
            </a:r>
            <a:r>
              <a:rPr lang="zh-CN" altLang="en-US" sz="1575"/>
              <a:t>来定义常量。但是关键字</a:t>
            </a:r>
            <a:r>
              <a:rPr lang="en-US" altLang="zh-CN" sz="1575"/>
              <a:t>final</a:t>
            </a:r>
            <a:r>
              <a:rPr lang="zh-CN" altLang="en-US" sz="1575"/>
              <a:t>还有另外</a:t>
            </a:r>
            <a:r>
              <a:rPr lang="en-US" altLang="zh-CN" sz="1575"/>
              <a:t>2</a:t>
            </a:r>
            <a:r>
              <a:rPr lang="zh-CN" altLang="en-US" sz="1575"/>
              <a:t>个重要用途：一个是阻止类</a:t>
            </a:r>
            <a:r>
              <a:rPr lang="en-US" altLang="zh-CN" sz="1575"/>
              <a:t>(final</a:t>
            </a:r>
            <a:r>
              <a:rPr lang="zh-CN" altLang="en-US" sz="1575"/>
              <a:t>类</a:t>
            </a:r>
            <a:r>
              <a:rPr lang="en-US" altLang="zh-CN" sz="1575"/>
              <a:t>)</a:t>
            </a:r>
            <a:r>
              <a:rPr lang="zh-CN" altLang="en-US" sz="1575"/>
              <a:t>被继承，另一个是阻止方法</a:t>
            </a:r>
            <a:r>
              <a:rPr lang="en-US" altLang="zh-CN" sz="1575"/>
              <a:t>(final</a:t>
            </a:r>
            <a:r>
              <a:rPr lang="zh-CN" altLang="en-US" sz="1575"/>
              <a:t>方法</a:t>
            </a:r>
            <a:r>
              <a:rPr lang="en-US" altLang="zh-CN" sz="1575"/>
              <a:t>)</a:t>
            </a:r>
            <a:r>
              <a:rPr lang="zh-CN" altLang="en-US" sz="1575"/>
              <a:t>被覆盖（</a:t>
            </a:r>
            <a:r>
              <a:rPr lang="en-US" altLang="zh-CN" sz="1575"/>
              <a:t>override</a:t>
            </a:r>
            <a:r>
              <a:rPr lang="zh-CN" altLang="en-US" sz="1575"/>
              <a:t>）。 </a:t>
            </a:r>
          </a:p>
          <a:p>
            <a:pPr lvl="1" eaLnBrk="1" hangingPunct="1">
              <a:lnSpc>
                <a:spcPct val="90000"/>
              </a:lnSpc>
            </a:pPr>
            <a:r>
              <a:rPr lang="zh-CN" altLang="en-US" sz="1575"/>
              <a:t>抽象方法是一种没有实现的方法。定义有抽象方法的类我们称之为抽象类。抽象方法和抽象类都使用</a:t>
            </a:r>
            <a:r>
              <a:rPr lang="en-US" altLang="zh-CN" sz="1575"/>
              <a:t>abstract</a:t>
            </a:r>
            <a:r>
              <a:rPr lang="zh-CN" altLang="en-US" sz="1575"/>
              <a:t>关键字来标识。含有抽象方法的类必须定义为抽象类，但是没有抽象方法的类也可以定义为抽象类。但无论如何，抽象类都不能创建实例</a:t>
            </a:r>
          </a:p>
        </p:txBody>
      </p:sp>
      <p:sp>
        <p:nvSpPr>
          <p:cNvPr id="51205" name="Rectangle 4"/>
          <p:cNvSpPr>
            <a:spLocks noChangeArrowheads="1"/>
          </p:cNvSpPr>
          <p:nvPr/>
        </p:nvSpPr>
        <p:spPr bwMode="auto">
          <a:xfrm>
            <a:off x="2600325" y="2300288"/>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Tree>
    <p:extLst>
      <p:ext uri="{BB962C8B-B14F-4D97-AF65-F5344CB8AC3E}">
        <p14:creationId xmlns:p14="http://schemas.microsoft.com/office/powerpoint/2010/main" val="1394366010"/>
      </p:ext>
    </p:extLst>
  </p:cSld>
  <p:clrMapOvr>
    <a:masterClrMapping/>
  </p:clrMapOvr>
  <p:transition spd="slow">
    <p:fade thruBlk="1"/>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灯片编号占位符 3"/>
          <p:cNvSpPr>
            <a:spLocks noGrp="1"/>
          </p:cNvSpPr>
          <p:nvPr>
            <p:ph type="sldNum" sz="quarter" idx="10"/>
          </p:nvPr>
        </p:nvSpPr>
        <p:spPr>
          <a:noFill/>
        </p:spPr>
        <p:txBody>
          <a:bodyPr/>
          <a:lstStyle>
            <a:lvl1pPr eaLnBrk="0" hangingPunct="0">
              <a:defRPr b="1">
                <a:solidFill>
                  <a:schemeClr val="tx1"/>
                </a:solidFill>
                <a:latin typeface="Arial" panose="020B0604020202020204" pitchFamily="34" charset="0"/>
                <a:ea typeface="宋体" panose="02010600030101010101" pitchFamily="2" charset="-122"/>
              </a:defRPr>
            </a:lvl1pPr>
            <a:lvl2pPr marL="557213" indent="-214313" eaLnBrk="0" hangingPunct="0">
              <a:defRPr b="1">
                <a:solidFill>
                  <a:schemeClr val="tx1"/>
                </a:solidFill>
                <a:latin typeface="Arial" panose="020B0604020202020204" pitchFamily="34" charset="0"/>
                <a:ea typeface="宋体" panose="02010600030101010101" pitchFamily="2" charset="-122"/>
              </a:defRPr>
            </a:lvl2pPr>
            <a:lvl3pPr marL="857250" indent="-171450" eaLnBrk="0" hangingPunct="0">
              <a:defRPr b="1">
                <a:solidFill>
                  <a:schemeClr val="tx1"/>
                </a:solidFill>
                <a:latin typeface="Arial" panose="020B0604020202020204" pitchFamily="34" charset="0"/>
                <a:ea typeface="宋体" panose="02010600030101010101" pitchFamily="2" charset="-122"/>
              </a:defRPr>
            </a:lvl3pPr>
            <a:lvl4pPr marL="1200150" indent="-171450" eaLnBrk="0" hangingPunct="0">
              <a:defRPr b="1">
                <a:solidFill>
                  <a:schemeClr val="tx1"/>
                </a:solidFill>
                <a:latin typeface="Arial" panose="020B0604020202020204" pitchFamily="34" charset="0"/>
                <a:ea typeface="宋体" panose="02010600030101010101" pitchFamily="2" charset="-122"/>
              </a:defRPr>
            </a:lvl4pPr>
            <a:lvl5pPr marL="1543050" indent="-171450" eaLnBrk="0" hangingPunct="0">
              <a:defRPr b="1">
                <a:solidFill>
                  <a:schemeClr val="tx1"/>
                </a:solidFill>
                <a:latin typeface="Arial" panose="020B0604020202020204" pitchFamily="34" charset="0"/>
                <a:ea typeface="宋体" panose="02010600030101010101" pitchFamily="2" charset="-122"/>
              </a:defRPr>
            </a:lvl5pPr>
            <a:lvl6pPr marL="1885950" indent="-17145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228850" indent="-17145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2571750" indent="-17145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2914650" indent="-17145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fld id="{0D554623-06FD-4078-88B4-E69E508F28F8}" type="slidenum">
              <a:rPr lang="en-US" altLang="zh-CN" b="0">
                <a:solidFill>
                  <a:srgbClr val="66FFFF"/>
                </a:solidFill>
                <a:latin typeface="Courier New" panose="02070309020205020404" pitchFamily="49" charset="0"/>
              </a:rPr>
              <a:pPr eaLnBrk="1" hangingPunct="1"/>
              <a:t>49</a:t>
            </a:fld>
            <a:endParaRPr lang="en-US" altLang="zh-CN" b="0">
              <a:solidFill>
                <a:srgbClr val="66FFFF"/>
              </a:solidFill>
              <a:latin typeface="Courier New" panose="02070309020205020404" pitchFamily="49" charset="0"/>
            </a:endParaRPr>
          </a:p>
        </p:txBody>
      </p:sp>
      <p:sp>
        <p:nvSpPr>
          <p:cNvPr id="52227" name="Rectangle 2"/>
          <p:cNvSpPr>
            <a:spLocks noGrp="1" noChangeArrowheads="1"/>
          </p:cNvSpPr>
          <p:nvPr>
            <p:ph type="title"/>
          </p:nvPr>
        </p:nvSpPr>
        <p:spPr/>
        <p:txBody>
          <a:bodyPr>
            <a:normAutofit fontScale="90000"/>
          </a:bodyPr>
          <a:lstStyle/>
          <a:p>
            <a:pPr eaLnBrk="1" hangingPunct="1"/>
            <a:r>
              <a:rPr lang="zh-CN" altLang="en-US" smtClean="0"/>
              <a:t>接口 </a:t>
            </a:r>
          </a:p>
        </p:txBody>
      </p:sp>
      <p:sp>
        <p:nvSpPr>
          <p:cNvPr id="52228" name="Rectangle 3"/>
          <p:cNvSpPr>
            <a:spLocks noGrp="1" noChangeArrowheads="1"/>
          </p:cNvSpPr>
          <p:nvPr>
            <p:ph type="body" idx="1"/>
          </p:nvPr>
        </p:nvSpPr>
        <p:spPr/>
        <p:txBody>
          <a:bodyPr/>
          <a:lstStyle/>
          <a:p>
            <a:pPr lvl="1" eaLnBrk="1" hangingPunct="1"/>
            <a:r>
              <a:rPr lang="zh-CN" altLang="en-US" smtClean="0"/>
              <a:t>接口的概念是建立在封装的基础之上。在面向对象程序设计中，封装是指对象的使用者通过预先定义的接口关联到某一对象的服务和数据时，无需知道这些服务是如何实现的。因此接口在面向对象程序设计中有着重要的地位。</a:t>
            </a:r>
          </a:p>
          <a:p>
            <a:pPr lvl="1" eaLnBrk="1" hangingPunct="1"/>
            <a:r>
              <a:rPr lang="zh-CN" altLang="en-US" sz="1875"/>
              <a:t>	</a:t>
            </a:r>
            <a:r>
              <a:rPr lang="zh-CN" altLang="en-US" smtClean="0"/>
              <a:t>在</a:t>
            </a:r>
            <a:r>
              <a:rPr lang="en-US" altLang="zh-CN" smtClean="0"/>
              <a:t>Java</a:t>
            </a:r>
            <a:r>
              <a:rPr lang="zh-CN" altLang="en-US" smtClean="0"/>
              <a:t>中，抽象类和接口（</a:t>
            </a:r>
            <a:r>
              <a:rPr lang="en-US" altLang="zh-CN" smtClean="0"/>
              <a:t>Interface</a:t>
            </a:r>
            <a:r>
              <a:rPr lang="zh-CN" altLang="en-US" smtClean="0"/>
              <a:t>）都是一种接口抽象机制，符合接口的特点。习惯上我们只把</a:t>
            </a:r>
            <a:r>
              <a:rPr lang="en-US" altLang="zh-CN" smtClean="0"/>
              <a:t>Java</a:t>
            </a:r>
            <a:r>
              <a:rPr lang="zh-CN" altLang="en-US" smtClean="0"/>
              <a:t>语法中的接口（</a:t>
            </a:r>
            <a:r>
              <a:rPr lang="en-US" altLang="zh-CN" smtClean="0"/>
              <a:t>Interface</a:t>
            </a:r>
            <a:r>
              <a:rPr lang="zh-CN" altLang="en-US" smtClean="0"/>
              <a:t>）作为接口的窄定义。该接口是一种类型，它定义了能被一个类实现的方法。 </a:t>
            </a:r>
          </a:p>
          <a:p>
            <a:pPr lvl="1" eaLnBrk="1" hangingPunct="1"/>
            <a:endParaRPr lang="en-US" altLang="zh-CN" smtClean="0"/>
          </a:p>
        </p:txBody>
      </p:sp>
    </p:spTree>
    <p:extLst>
      <p:ext uri="{BB962C8B-B14F-4D97-AF65-F5344CB8AC3E}">
        <p14:creationId xmlns:p14="http://schemas.microsoft.com/office/powerpoint/2010/main" val="3917800006"/>
      </p:ext>
    </p:extLst>
  </p:cSld>
  <p:clrMapOvr>
    <a:masterClrMapping/>
  </p:clrMapOvr>
  <p:transition spd="slow">
    <p:fade thruBlk="1"/>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灯片编号占位符 3"/>
          <p:cNvSpPr>
            <a:spLocks noGrp="1"/>
          </p:cNvSpPr>
          <p:nvPr>
            <p:ph type="sldNum" sz="quarter" idx="10"/>
          </p:nvPr>
        </p:nvSpPr>
        <p:spPr>
          <a:noFill/>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557213" indent="-214313" eaLnBrk="0" hangingPunct="0">
              <a:defRPr>
                <a:solidFill>
                  <a:schemeClr val="tx1"/>
                </a:solidFill>
                <a:latin typeface="Arial" panose="020B0604020202020204" pitchFamily="34" charset="0"/>
                <a:ea typeface="宋体" panose="02010600030101010101" pitchFamily="2" charset="-122"/>
              </a:defRPr>
            </a:lvl2pPr>
            <a:lvl3pPr marL="857250" indent="-171450" eaLnBrk="0" hangingPunct="0">
              <a:defRPr>
                <a:solidFill>
                  <a:schemeClr val="tx1"/>
                </a:solidFill>
                <a:latin typeface="Arial" panose="020B0604020202020204" pitchFamily="34" charset="0"/>
                <a:ea typeface="宋体" panose="02010600030101010101" pitchFamily="2" charset="-122"/>
              </a:defRPr>
            </a:lvl3pPr>
            <a:lvl4pPr marL="1200150" indent="-171450" eaLnBrk="0" hangingPunct="0">
              <a:defRPr>
                <a:solidFill>
                  <a:schemeClr val="tx1"/>
                </a:solidFill>
                <a:latin typeface="Arial" panose="020B0604020202020204" pitchFamily="34" charset="0"/>
                <a:ea typeface="宋体" panose="02010600030101010101" pitchFamily="2" charset="-122"/>
              </a:defRPr>
            </a:lvl4pPr>
            <a:lvl5pPr marL="1543050" indent="-171450" eaLnBrk="0" hangingPunct="0">
              <a:defRPr>
                <a:solidFill>
                  <a:schemeClr val="tx1"/>
                </a:solidFill>
                <a:latin typeface="Arial" panose="020B0604020202020204" pitchFamily="34" charset="0"/>
                <a:ea typeface="宋体" panose="02010600030101010101" pitchFamily="2" charset="-122"/>
              </a:defRPr>
            </a:lvl5pPr>
            <a:lvl6pPr marL="1885950" indent="-17145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228850" indent="-17145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2571750" indent="-17145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2914650" indent="-17145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1A98C47F-A237-41D4-A8E0-2E15AD02851F}" type="slidenum">
              <a:rPr lang="en-US" altLang="zh-CN">
                <a:solidFill>
                  <a:srgbClr val="66FFFF"/>
                </a:solidFill>
                <a:latin typeface="Courier New" panose="02070309020205020404" pitchFamily="49" charset="0"/>
              </a:rPr>
              <a:pPr eaLnBrk="1" hangingPunct="1"/>
              <a:t>5</a:t>
            </a:fld>
            <a:endParaRPr lang="en-US" altLang="zh-CN">
              <a:solidFill>
                <a:srgbClr val="66FFFF"/>
              </a:solidFill>
              <a:latin typeface="Courier New" panose="02070309020205020404" pitchFamily="49" charset="0"/>
            </a:endParaRPr>
          </a:p>
        </p:txBody>
      </p:sp>
      <p:sp>
        <p:nvSpPr>
          <p:cNvPr id="29699" name="Rectangle 2"/>
          <p:cNvSpPr>
            <a:spLocks noGrp="1" noChangeArrowheads="1"/>
          </p:cNvSpPr>
          <p:nvPr>
            <p:ph type="title"/>
          </p:nvPr>
        </p:nvSpPr>
        <p:spPr/>
        <p:txBody>
          <a:bodyPr>
            <a:normAutofit fontScale="90000"/>
          </a:bodyPr>
          <a:lstStyle/>
          <a:p>
            <a:pPr eaLnBrk="1" hangingPunct="1"/>
            <a:endParaRPr lang="zh-CN" altLang="zh-CN" smtClean="0"/>
          </a:p>
        </p:txBody>
      </p:sp>
      <p:sp>
        <p:nvSpPr>
          <p:cNvPr id="29700" name="Rectangle 3"/>
          <p:cNvSpPr>
            <a:spLocks noGrp="1" noChangeArrowheads="1"/>
          </p:cNvSpPr>
          <p:nvPr>
            <p:ph type="body" idx="1"/>
          </p:nvPr>
        </p:nvSpPr>
        <p:spPr/>
        <p:txBody>
          <a:bodyPr/>
          <a:lstStyle/>
          <a:p>
            <a:pPr eaLnBrk="1" hangingPunct="1"/>
            <a:r>
              <a:rPr lang="zh-CN" altLang="en-US" sz="2400" dirty="0" smtClean="0"/>
              <a:t>合成</a:t>
            </a:r>
            <a:r>
              <a:rPr lang="en-US" altLang="zh-CN" sz="2400" dirty="0" smtClean="0"/>
              <a:t>(Composition)</a:t>
            </a:r>
            <a:r>
              <a:rPr lang="zh-CN" altLang="en-US" sz="2400" dirty="0" smtClean="0"/>
              <a:t>关系</a:t>
            </a:r>
            <a:r>
              <a:rPr lang="en-US" altLang="zh-CN" sz="2400" dirty="0" smtClean="0"/>
              <a:t>(contain-a)</a:t>
            </a:r>
          </a:p>
          <a:p>
            <a:pPr lvl="1" eaLnBrk="1" hangingPunct="1"/>
            <a:r>
              <a:rPr lang="zh-CN" altLang="en-US" sz="2000" dirty="0" smtClean="0"/>
              <a:t>是关联关系的一种，是比聚合关系强的关系。它要求普通的聚合关系中代表整体的对象负责代表部分对象的 生命周期，合成关系是不能共享的。代表整体的对象需要负责保持部分对象和存活，在一些情况下将负责代表部分的对象湮灭掉。代表整体的对象可以将代表部分的 对象传递给另一个对象，由后者负责此对象的生命周期。换言之，代表部分的对象在每一个时刻只能与一个对象发生合成关系，由后者排他地负责生命周期。</a:t>
            </a:r>
            <a:r>
              <a:rPr lang="zh-CN" altLang="en-US" dirty="0" smtClean="0"/>
              <a:t> </a:t>
            </a:r>
          </a:p>
          <a:p>
            <a:pPr eaLnBrk="1" hangingPunct="1"/>
            <a:endParaRPr lang="en-US" altLang="zh-CN" dirty="0" smtClean="0"/>
          </a:p>
        </p:txBody>
      </p:sp>
    </p:spTree>
    <p:extLst>
      <p:ext uri="{BB962C8B-B14F-4D97-AF65-F5344CB8AC3E}">
        <p14:creationId xmlns:p14="http://schemas.microsoft.com/office/powerpoint/2010/main" val="3495711645"/>
      </p:ext>
    </p:extLst>
  </p:cSld>
  <p:clrMapOvr>
    <a:masterClrMapping/>
  </p:clrMapOvr>
  <p:transition spd="slow">
    <p:fade thruBlk="1"/>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灯片编号占位符 3"/>
          <p:cNvSpPr>
            <a:spLocks noGrp="1"/>
          </p:cNvSpPr>
          <p:nvPr>
            <p:ph type="sldNum" sz="quarter" idx="10"/>
          </p:nvPr>
        </p:nvSpPr>
        <p:spPr>
          <a:noFill/>
        </p:spPr>
        <p:txBody>
          <a:bodyPr/>
          <a:lstStyle>
            <a:lvl1pPr eaLnBrk="0" hangingPunct="0">
              <a:defRPr b="1">
                <a:solidFill>
                  <a:schemeClr val="tx1"/>
                </a:solidFill>
                <a:latin typeface="Arial" panose="020B0604020202020204" pitchFamily="34" charset="0"/>
                <a:ea typeface="宋体" panose="02010600030101010101" pitchFamily="2" charset="-122"/>
              </a:defRPr>
            </a:lvl1pPr>
            <a:lvl2pPr marL="557213" indent="-214313" eaLnBrk="0" hangingPunct="0">
              <a:defRPr b="1">
                <a:solidFill>
                  <a:schemeClr val="tx1"/>
                </a:solidFill>
                <a:latin typeface="Arial" panose="020B0604020202020204" pitchFamily="34" charset="0"/>
                <a:ea typeface="宋体" panose="02010600030101010101" pitchFamily="2" charset="-122"/>
              </a:defRPr>
            </a:lvl2pPr>
            <a:lvl3pPr marL="857250" indent="-171450" eaLnBrk="0" hangingPunct="0">
              <a:defRPr b="1">
                <a:solidFill>
                  <a:schemeClr val="tx1"/>
                </a:solidFill>
                <a:latin typeface="Arial" panose="020B0604020202020204" pitchFamily="34" charset="0"/>
                <a:ea typeface="宋体" panose="02010600030101010101" pitchFamily="2" charset="-122"/>
              </a:defRPr>
            </a:lvl3pPr>
            <a:lvl4pPr marL="1200150" indent="-171450" eaLnBrk="0" hangingPunct="0">
              <a:defRPr b="1">
                <a:solidFill>
                  <a:schemeClr val="tx1"/>
                </a:solidFill>
                <a:latin typeface="Arial" panose="020B0604020202020204" pitchFamily="34" charset="0"/>
                <a:ea typeface="宋体" panose="02010600030101010101" pitchFamily="2" charset="-122"/>
              </a:defRPr>
            </a:lvl4pPr>
            <a:lvl5pPr marL="1543050" indent="-171450" eaLnBrk="0" hangingPunct="0">
              <a:defRPr b="1">
                <a:solidFill>
                  <a:schemeClr val="tx1"/>
                </a:solidFill>
                <a:latin typeface="Arial" panose="020B0604020202020204" pitchFamily="34" charset="0"/>
                <a:ea typeface="宋体" panose="02010600030101010101" pitchFamily="2" charset="-122"/>
              </a:defRPr>
            </a:lvl5pPr>
            <a:lvl6pPr marL="1885950" indent="-17145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228850" indent="-17145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2571750" indent="-17145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2914650" indent="-17145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fld id="{F798C8A2-0D9A-4C98-AFB6-FF75723C4E4D}" type="slidenum">
              <a:rPr lang="en-US" altLang="zh-CN" b="0">
                <a:solidFill>
                  <a:srgbClr val="66FFFF"/>
                </a:solidFill>
                <a:latin typeface="Courier New" panose="02070309020205020404" pitchFamily="49" charset="0"/>
              </a:rPr>
              <a:pPr eaLnBrk="1" hangingPunct="1"/>
              <a:t>50</a:t>
            </a:fld>
            <a:endParaRPr lang="en-US" altLang="zh-CN" b="0">
              <a:solidFill>
                <a:srgbClr val="66FFFF"/>
              </a:solidFill>
              <a:latin typeface="Courier New" panose="02070309020205020404" pitchFamily="49" charset="0"/>
            </a:endParaRPr>
          </a:p>
        </p:txBody>
      </p:sp>
      <p:sp>
        <p:nvSpPr>
          <p:cNvPr id="53251" name="Rectangle 2"/>
          <p:cNvSpPr>
            <a:spLocks noGrp="1" noChangeArrowheads="1"/>
          </p:cNvSpPr>
          <p:nvPr>
            <p:ph type="title"/>
          </p:nvPr>
        </p:nvSpPr>
        <p:spPr/>
        <p:txBody>
          <a:bodyPr>
            <a:normAutofit fontScale="90000"/>
          </a:bodyPr>
          <a:lstStyle/>
          <a:p>
            <a:pPr eaLnBrk="1" hangingPunct="1"/>
            <a:r>
              <a:rPr lang="zh-CN" altLang="en-US" smtClean="0"/>
              <a:t>接口的概念 </a:t>
            </a:r>
          </a:p>
        </p:txBody>
      </p:sp>
      <p:sp>
        <p:nvSpPr>
          <p:cNvPr id="53252" name="Rectangle 3"/>
          <p:cNvSpPr>
            <a:spLocks noGrp="1" noChangeArrowheads="1"/>
          </p:cNvSpPr>
          <p:nvPr>
            <p:ph type="body" idx="1"/>
          </p:nvPr>
        </p:nvSpPr>
        <p:spPr/>
        <p:txBody>
          <a:bodyPr/>
          <a:lstStyle/>
          <a:p>
            <a:pPr eaLnBrk="1" hangingPunct="1"/>
            <a:r>
              <a:rPr lang="zh-CN" altLang="en-US" sz="2100"/>
              <a:t>接口是指一些方法特征的集合，它关心的是方法的特征定义（例如方法的名称、参数的类型及数量），而不是方法的具体实现。在</a:t>
            </a:r>
            <a:r>
              <a:rPr lang="en-US" altLang="zh-CN" sz="2100"/>
              <a:t>Java</a:t>
            </a:r>
            <a:r>
              <a:rPr lang="zh-CN" altLang="en-US" sz="2100"/>
              <a:t>中，抽象类和接口都是一种接口抽象机制，符合接口的特点。</a:t>
            </a:r>
            <a:endParaRPr lang="zh-CN" altLang="en-US" sz="2100" b="1"/>
          </a:p>
          <a:p>
            <a:pPr lvl="1" eaLnBrk="1" hangingPunct="1"/>
            <a:r>
              <a:rPr lang="zh-CN" altLang="en-US" sz="2400" b="1"/>
              <a:t>接口提供了一种抽象机制</a:t>
            </a:r>
            <a:r>
              <a:rPr lang="zh-CN" altLang="en-US" sz="2400"/>
              <a:t> </a:t>
            </a:r>
          </a:p>
          <a:p>
            <a:pPr lvl="1" eaLnBrk="1" hangingPunct="1"/>
            <a:r>
              <a:rPr lang="zh-CN" altLang="en-US" sz="2400" b="1"/>
              <a:t>接口使即插即用变得可能</a:t>
            </a:r>
            <a:r>
              <a:rPr lang="zh-CN" altLang="en-US" sz="2400"/>
              <a:t> </a:t>
            </a:r>
          </a:p>
          <a:p>
            <a:pPr lvl="1" eaLnBrk="1" hangingPunct="1"/>
            <a:r>
              <a:rPr lang="zh-CN" altLang="en-US" sz="2400" b="1"/>
              <a:t>接口针对抽象而不是针对实现</a:t>
            </a:r>
            <a:r>
              <a:rPr lang="zh-CN" altLang="en-US" sz="2400"/>
              <a:t> </a:t>
            </a:r>
          </a:p>
        </p:txBody>
      </p:sp>
    </p:spTree>
    <p:extLst>
      <p:ext uri="{BB962C8B-B14F-4D97-AF65-F5344CB8AC3E}">
        <p14:creationId xmlns:p14="http://schemas.microsoft.com/office/powerpoint/2010/main" val="3995044680"/>
      </p:ext>
    </p:extLst>
  </p:cSld>
  <p:clrMapOvr>
    <a:masterClrMapping/>
  </p:clrMapOvr>
  <p:transition spd="slow">
    <p:fade thruBlk="1"/>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灯片编号占位符 4"/>
          <p:cNvSpPr>
            <a:spLocks noGrp="1"/>
          </p:cNvSpPr>
          <p:nvPr>
            <p:ph type="sldNum" sz="quarter" idx="10"/>
          </p:nvPr>
        </p:nvSpPr>
        <p:spPr>
          <a:noFill/>
        </p:spPr>
        <p:txBody>
          <a:bodyPr/>
          <a:lstStyle>
            <a:lvl1pPr eaLnBrk="0" hangingPunct="0">
              <a:defRPr b="1">
                <a:solidFill>
                  <a:schemeClr val="tx1"/>
                </a:solidFill>
                <a:latin typeface="Arial" panose="020B0604020202020204" pitchFamily="34" charset="0"/>
                <a:ea typeface="宋体" panose="02010600030101010101" pitchFamily="2" charset="-122"/>
              </a:defRPr>
            </a:lvl1pPr>
            <a:lvl2pPr marL="557213" indent="-214313" eaLnBrk="0" hangingPunct="0">
              <a:defRPr b="1">
                <a:solidFill>
                  <a:schemeClr val="tx1"/>
                </a:solidFill>
                <a:latin typeface="Arial" panose="020B0604020202020204" pitchFamily="34" charset="0"/>
                <a:ea typeface="宋体" panose="02010600030101010101" pitchFamily="2" charset="-122"/>
              </a:defRPr>
            </a:lvl2pPr>
            <a:lvl3pPr marL="857250" indent="-171450" eaLnBrk="0" hangingPunct="0">
              <a:defRPr b="1">
                <a:solidFill>
                  <a:schemeClr val="tx1"/>
                </a:solidFill>
                <a:latin typeface="Arial" panose="020B0604020202020204" pitchFamily="34" charset="0"/>
                <a:ea typeface="宋体" panose="02010600030101010101" pitchFamily="2" charset="-122"/>
              </a:defRPr>
            </a:lvl3pPr>
            <a:lvl4pPr marL="1200150" indent="-171450" eaLnBrk="0" hangingPunct="0">
              <a:defRPr b="1">
                <a:solidFill>
                  <a:schemeClr val="tx1"/>
                </a:solidFill>
                <a:latin typeface="Arial" panose="020B0604020202020204" pitchFamily="34" charset="0"/>
                <a:ea typeface="宋体" panose="02010600030101010101" pitchFamily="2" charset="-122"/>
              </a:defRPr>
            </a:lvl4pPr>
            <a:lvl5pPr marL="1543050" indent="-171450" eaLnBrk="0" hangingPunct="0">
              <a:defRPr b="1">
                <a:solidFill>
                  <a:schemeClr val="tx1"/>
                </a:solidFill>
                <a:latin typeface="Arial" panose="020B0604020202020204" pitchFamily="34" charset="0"/>
                <a:ea typeface="宋体" panose="02010600030101010101" pitchFamily="2" charset="-122"/>
              </a:defRPr>
            </a:lvl5pPr>
            <a:lvl6pPr marL="1885950" indent="-17145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228850" indent="-17145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2571750" indent="-17145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2914650" indent="-17145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fld id="{43403DF7-5EF2-4270-ACCE-F9A0078A5E7B}" type="slidenum">
              <a:rPr lang="en-US" altLang="zh-CN" b="0">
                <a:solidFill>
                  <a:srgbClr val="66FFFF"/>
                </a:solidFill>
                <a:latin typeface="Courier New" panose="02070309020205020404" pitchFamily="49" charset="0"/>
              </a:rPr>
              <a:pPr eaLnBrk="1" hangingPunct="1"/>
              <a:t>51</a:t>
            </a:fld>
            <a:endParaRPr lang="en-US" altLang="zh-CN" b="0">
              <a:solidFill>
                <a:srgbClr val="66FFFF"/>
              </a:solidFill>
              <a:latin typeface="Courier New" panose="02070309020205020404" pitchFamily="49" charset="0"/>
            </a:endParaRPr>
          </a:p>
        </p:txBody>
      </p:sp>
      <p:sp>
        <p:nvSpPr>
          <p:cNvPr id="54275" name="Rectangle 2"/>
          <p:cNvSpPr>
            <a:spLocks noGrp="1" noChangeArrowheads="1"/>
          </p:cNvSpPr>
          <p:nvPr>
            <p:ph type="title"/>
          </p:nvPr>
        </p:nvSpPr>
        <p:spPr/>
        <p:txBody>
          <a:bodyPr/>
          <a:lstStyle/>
          <a:p>
            <a:pPr eaLnBrk="1" hangingPunct="1"/>
            <a:r>
              <a:rPr lang="en-US" altLang="zh-CN" smtClean="0"/>
              <a:t>Java</a:t>
            </a:r>
            <a:r>
              <a:rPr lang="zh-CN" altLang="en-US" smtClean="0"/>
              <a:t>接口 </a:t>
            </a:r>
          </a:p>
        </p:txBody>
      </p:sp>
      <p:sp>
        <p:nvSpPr>
          <p:cNvPr id="590851" name="Rectangle 3"/>
          <p:cNvSpPr>
            <a:spLocks noGrp="1" noChangeArrowheads="1"/>
          </p:cNvSpPr>
          <p:nvPr>
            <p:ph type="body" sz="half" idx="1"/>
          </p:nvPr>
        </p:nvSpPr>
        <p:spPr>
          <a:xfrm>
            <a:off x="1547812" y="844154"/>
            <a:ext cx="5919788" cy="2914650"/>
          </a:xfrm>
        </p:spPr>
        <p:txBody>
          <a:bodyPr/>
          <a:lstStyle/>
          <a:p>
            <a:pPr marL="371475" indent="-371475">
              <a:buFont typeface="Wingdings" panose="05000000000000000000" pitchFamily="2" charset="2"/>
              <a:buAutoNum type="arabicPeriod"/>
            </a:pPr>
            <a:r>
              <a:rPr lang="zh-CN" altLang="en-US" sz="2100" b="1"/>
              <a:t>定义接口</a:t>
            </a:r>
          </a:p>
          <a:p>
            <a:pPr marL="371475" indent="-371475">
              <a:buFont typeface="Wingdings" panose="05000000000000000000" pitchFamily="2" charset="2"/>
              <a:buAutoNum type="arabicPeriod"/>
            </a:pPr>
            <a:r>
              <a:rPr lang="zh-CN" altLang="en-US" sz="2100" b="1"/>
              <a:t>实现接口</a:t>
            </a:r>
          </a:p>
          <a:p>
            <a:pPr marL="371475" indent="-371475">
              <a:buFont typeface="Wingdings" panose="05000000000000000000" pitchFamily="2" charset="2"/>
              <a:buAutoNum type="arabicPeriod"/>
            </a:pPr>
            <a:r>
              <a:rPr lang="zh-CN" altLang="en-US" sz="2100" b="1"/>
              <a:t>接口与多重继承</a:t>
            </a:r>
            <a:r>
              <a:rPr lang="zh-CN" altLang="en-US" sz="2100"/>
              <a:t>  </a:t>
            </a:r>
          </a:p>
        </p:txBody>
      </p:sp>
      <p:sp>
        <p:nvSpPr>
          <p:cNvPr id="54277" name="Rectangle 4"/>
          <p:cNvSpPr>
            <a:spLocks noChangeArrowheads="1"/>
          </p:cNvSpPr>
          <p:nvPr/>
        </p:nvSpPr>
        <p:spPr bwMode="auto">
          <a:xfrm>
            <a:off x="2600325" y="17442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90853" name="Rectangle 5"/>
          <p:cNvSpPr>
            <a:spLocks noChangeArrowheads="1"/>
          </p:cNvSpPr>
          <p:nvPr/>
        </p:nvSpPr>
        <p:spPr bwMode="auto">
          <a:xfrm>
            <a:off x="4086225" y="880572"/>
            <a:ext cx="3563541" cy="1061829"/>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indent="269875"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en-US" altLang="zh-CN" sz="900">
                <a:latin typeface="Courier New" panose="02070309020205020404" pitchFamily="49" charset="0"/>
                <a:cs typeface="Courier New" panose="02070309020205020404" pitchFamily="49" charset="0"/>
              </a:rPr>
              <a:t>[public]  interface  </a:t>
            </a:r>
            <a:r>
              <a:rPr lang="zh-CN" altLang="en-US" sz="900">
                <a:latin typeface="Courier New" panose="02070309020205020404" pitchFamily="49" charset="0"/>
                <a:cs typeface="Courier New" panose="02070309020205020404" pitchFamily="49" charset="0"/>
              </a:rPr>
              <a:t>接口名  </a:t>
            </a:r>
            <a:r>
              <a:rPr lang="en-US" altLang="zh-CN" sz="900">
                <a:latin typeface="Courier New" panose="02070309020205020404" pitchFamily="49" charset="0"/>
                <a:cs typeface="Courier New" panose="02070309020205020404" pitchFamily="49" charset="0"/>
              </a:rPr>
              <a:t>[ extends  </a:t>
            </a:r>
            <a:r>
              <a:rPr lang="zh-CN" altLang="en-US" sz="900">
                <a:latin typeface="Courier New" panose="02070309020205020404" pitchFamily="49" charset="0"/>
                <a:cs typeface="Courier New" panose="02070309020205020404" pitchFamily="49" charset="0"/>
              </a:rPr>
              <a:t>祖先接口名 </a:t>
            </a:r>
            <a:r>
              <a:rPr lang="en-US" altLang="zh-CN" sz="900">
                <a:latin typeface="Courier New" panose="02070309020205020404" pitchFamily="49" charset="0"/>
                <a:cs typeface="Courier New" panose="02070309020205020404" pitchFamily="49" charset="0"/>
              </a:rPr>
              <a:t>] {</a:t>
            </a:r>
          </a:p>
          <a:p>
            <a:pPr eaLnBrk="1" hangingPunct="1"/>
            <a:r>
              <a:rPr lang="en-US" altLang="zh-CN" sz="900">
                <a:latin typeface="Courier New" panose="02070309020205020404" pitchFamily="49" charset="0"/>
                <a:cs typeface="Courier New" panose="02070309020205020404" pitchFamily="49" charset="0"/>
              </a:rPr>
              <a:t>    </a:t>
            </a:r>
            <a:r>
              <a:rPr lang="zh-CN" altLang="en-US" sz="900">
                <a:latin typeface="Courier New" panose="02070309020205020404" pitchFamily="49" charset="0"/>
                <a:cs typeface="Courier New" panose="02070309020205020404" pitchFamily="49" charset="0"/>
              </a:rPr>
              <a:t>返回类型 方法名</a:t>
            </a:r>
            <a:r>
              <a:rPr lang="en-US" altLang="zh-CN" sz="900">
                <a:latin typeface="Courier New" panose="02070309020205020404" pitchFamily="49" charset="0"/>
                <a:cs typeface="Courier New" panose="02070309020205020404" pitchFamily="49" charset="0"/>
              </a:rPr>
              <a:t>(</a:t>
            </a:r>
            <a:r>
              <a:rPr lang="zh-CN" altLang="en-US" sz="900">
                <a:latin typeface="Courier New" panose="02070309020205020404" pitchFamily="49" charset="0"/>
                <a:cs typeface="Courier New" panose="02070309020205020404" pitchFamily="49" charset="0"/>
              </a:rPr>
              <a:t>参数列表</a:t>
            </a:r>
            <a:r>
              <a:rPr lang="en-US" altLang="zh-CN" sz="900">
                <a:latin typeface="Courier New" panose="02070309020205020404" pitchFamily="49" charset="0"/>
                <a:cs typeface="Courier New" panose="02070309020205020404" pitchFamily="49" charset="0"/>
              </a:rPr>
              <a:t>);</a:t>
            </a:r>
          </a:p>
          <a:p>
            <a:pPr eaLnBrk="1" hangingPunct="1"/>
            <a:r>
              <a:rPr lang="en-US" altLang="zh-CN" sz="900">
                <a:latin typeface="Courier New" panose="02070309020205020404" pitchFamily="49" charset="0"/>
                <a:cs typeface="Courier New" panose="02070309020205020404" pitchFamily="49" charset="0"/>
              </a:rPr>
              <a:t>    ...</a:t>
            </a:r>
          </a:p>
          <a:p>
            <a:pPr eaLnBrk="1" hangingPunct="1"/>
            <a:r>
              <a:rPr lang="en-US" altLang="zh-CN" sz="900">
                <a:latin typeface="Courier New" panose="02070309020205020404" pitchFamily="49" charset="0"/>
                <a:cs typeface="Courier New" panose="02070309020205020404" pitchFamily="49" charset="0"/>
              </a:rPr>
              <a:t>    </a:t>
            </a:r>
            <a:r>
              <a:rPr lang="zh-CN" altLang="en-US" sz="900">
                <a:latin typeface="Courier New" panose="02070309020205020404" pitchFamily="49" charset="0"/>
                <a:cs typeface="Courier New" panose="02070309020205020404" pitchFamily="49" charset="0"/>
              </a:rPr>
              <a:t>类型 常量字段名 </a:t>
            </a:r>
            <a:r>
              <a:rPr lang="en-US" altLang="zh-CN" sz="900">
                <a:latin typeface="Courier New" panose="02070309020205020404" pitchFamily="49" charset="0"/>
                <a:cs typeface="Courier New" panose="02070309020205020404" pitchFamily="49" charset="0"/>
              </a:rPr>
              <a:t>= </a:t>
            </a:r>
            <a:r>
              <a:rPr lang="zh-CN" altLang="en-US" sz="900">
                <a:latin typeface="Courier New" panose="02070309020205020404" pitchFamily="49" charset="0"/>
                <a:cs typeface="Courier New" panose="02070309020205020404" pitchFamily="49" charset="0"/>
              </a:rPr>
              <a:t>值</a:t>
            </a:r>
            <a:r>
              <a:rPr lang="en-US" altLang="zh-CN" sz="900">
                <a:latin typeface="Courier New" panose="02070309020205020404" pitchFamily="49" charset="0"/>
                <a:cs typeface="Courier New" panose="02070309020205020404" pitchFamily="49" charset="0"/>
              </a:rPr>
              <a:t>;</a:t>
            </a:r>
          </a:p>
          <a:p>
            <a:pPr eaLnBrk="1" hangingPunct="1"/>
            <a:r>
              <a:rPr lang="en-US" altLang="zh-CN" sz="900">
                <a:latin typeface="Courier New" panose="02070309020205020404" pitchFamily="49" charset="0"/>
                <a:cs typeface="Courier New" panose="02070309020205020404" pitchFamily="49" charset="0"/>
              </a:rPr>
              <a:t>    ...</a:t>
            </a:r>
          </a:p>
          <a:p>
            <a:pPr eaLnBrk="1" hangingPunct="1"/>
            <a:r>
              <a:rPr lang="en-US" altLang="zh-CN" sz="900">
                <a:latin typeface="Courier New" panose="02070309020205020404" pitchFamily="49" charset="0"/>
                <a:cs typeface="Courier New" panose="02070309020205020404" pitchFamily="49" charset="0"/>
              </a:rPr>
              <a:t>}</a:t>
            </a:r>
          </a:p>
        </p:txBody>
      </p:sp>
      <p:sp>
        <p:nvSpPr>
          <p:cNvPr id="590854" name="Rectangle 6"/>
          <p:cNvSpPr>
            <a:spLocks noChangeArrowheads="1"/>
          </p:cNvSpPr>
          <p:nvPr/>
        </p:nvSpPr>
        <p:spPr bwMode="auto">
          <a:xfrm>
            <a:off x="3383757" y="828571"/>
            <a:ext cx="4482317" cy="784830"/>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indent="269875"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en-US" altLang="zh-CN" sz="900">
                <a:latin typeface="Courier New" panose="02070309020205020404" pitchFamily="49" charset="0"/>
                <a:cs typeface="Courier New" panose="02070309020205020404" pitchFamily="49" charset="0"/>
              </a:rPr>
              <a:t>[public]  class  </a:t>
            </a:r>
            <a:r>
              <a:rPr lang="zh-CN" altLang="en-US" sz="900">
                <a:latin typeface="Courier New" panose="02070309020205020404" pitchFamily="49" charset="0"/>
                <a:cs typeface="Courier New" panose="02070309020205020404" pitchFamily="49" charset="0"/>
              </a:rPr>
              <a:t>类名  </a:t>
            </a:r>
            <a:r>
              <a:rPr lang="en-US" altLang="zh-CN" sz="900">
                <a:latin typeface="Courier New" panose="02070309020205020404" pitchFamily="49" charset="0"/>
                <a:cs typeface="Courier New" panose="02070309020205020404" pitchFamily="49" charset="0"/>
              </a:rPr>
              <a:t>[ extends  </a:t>
            </a:r>
            <a:r>
              <a:rPr lang="zh-CN" altLang="en-US" sz="900">
                <a:latin typeface="Courier New" panose="02070309020205020404" pitchFamily="49" charset="0"/>
                <a:cs typeface="Courier New" panose="02070309020205020404" pitchFamily="49" charset="0"/>
              </a:rPr>
              <a:t>祖先类名 </a:t>
            </a:r>
            <a:r>
              <a:rPr lang="en-US" altLang="zh-CN" sz="900">
                <a:latin typeface="Courier New" panose="02070309020205020404" pitchFamily="49" charset="0"/>
                <a:cs typeface="Courier New" panose="02070309020205020404" pitchFamily="49" charset="0"/>
              </a:rPr>
              <a:t>] </a:t>
            </a:r>
          </a:p>
          <a:p>
            <a:pPr eaLnBrk="1" hangingPunct="1"/>
            <a:r>
              <a:rPr lang="en-US" altLang="zh-CN" sz="900">
                <a:latin typeface="Courier New" panose="02070309020205020404" pitchFamily="49" charset="0"/>
                <a:cs typeface="Courier New" panose="02070309020205020404" pitchFamily="49" charset="0"/>
              </a:rPr>
              <a:t>                       implements </a:t>
            </a:r>
            <a:r>
              <a:rPr lang="zh-CN" altLang="en-US" sz="900">
                <a:latin typeface="Courier New" panose="02070309020205020404" pitchFamily="49" charset="0"/>
                <a:cs typeface="Courier New" panose="02070309020205020404" pitchFamily="49" charset="0"/>
              </a:rPr>
              <a:t>接口名 </a:t>
            </a:r>
            <a:r>
              <a:rPr lang="en-US" altLang="zh-CN" sz="900">
                <a:latin typeface="Courier New" panose="02070309020205020404" pitchFamily="49" charset="0"/>
                <a:cs typeface="Courier New" panose="02070309020205020404" pitchFamily="49" charset="0"/>
              </a:rPr>
              <a:t>[ , </a:t>
            </a:r>
            <a:r>
              <a:rPr lang="zh-CN" altLang="en-US" sz="900">
                <a:latin typeface="Courier New" panose="02070309020205020404" pitchFamily="49" charset="0"/>
                <a:cs typeface="Courier New" panose="02070309020205020404" pitchFamily="49" charset="0"/>
              </a:rPr>
              <a:t>其它接口名</a:t>
            </a:r>
            <a:r>
              <a:rPr lang="en-US" altLang="zh-CN" sz="900">
                <a:latin typeface="Courier New" panose="02070309020205020404" pitchFamily="49" charset="0"/>
                <a:cs typeface="Courier New" panose="02070309020205020404" pitchFamily="49" charset="0"/>
              </a:rPr>
              <a:t>... ]{</a:t>
            </a:r>
          </a:p>
          <a:p>
            <a:pPr eaLnBrk="1" hangingPunct="1"/>
            <a:r>
              <a:rPr lang="en-US" altLang="zh-CN" sz="900">
                <a:latin typeface="Courier New" panose="02070309020205020404" pitchFamily="49" charset="0"/>
                <a:cs typeface="Courier New" panose="02070309020205020404" pitchFamily="49" charset="0"/>
              </a:rPr>
              <a:t>    //</a:t>
            </a:r>
            <a:r>
              <a:rPr lang="zh-CN" altLang="en-US" sz="900">
                <a:latin typeface="Courier New" panose="02070309020205020404" pitchFamily="49" charset="0"/>
                <a:cs typeface="Courier New" panose="02070309020205020404" pitchFamily="49" charset="0"/>
              </a:rPr>
              <a:t>类的实现代码</a:t>
            </a:r>
          </a:p>
          <a:p>
            <a:pPr eaLnBrk="1" hangingPunct="1"/>
            <a:r>
              <a:rPr lang="zh-CN" altLang="en-US" sz="900">
                <a:latin typeface="Courier New" panose="02070309020205020404" pitchFamily="49" charset="0"/>
                <a:cs typeface="Courier New" panose="02070309020205020404" pitchFamily="49" charset="0"/>
              </a:rPr>
              <a:t>    </a:t>
            </a:r>
            <a:r>
              <a:rPr lang="en-US" altLang="zh-CN" sz="900">
                <a:latin typeface="Courier New" panose="02070309020205020404" pitchFamily="49" charset="0"/>
                <a:cs typeface="Courier New" panose="02070309020205020404" pitchFamily="49" charset="0"/>
              </a:rPr>
              <a:t>...</a:t>
            </a:r>
          </a:p>
          <a:p>
            <a:pPr eaLnBrk="1" hangingPunct="1"/>
            <a:r>
              <a:rPr lang="en-US" altLang="zh-CN" sz="900">
                <a:latin typeface="Courier New" panose="02070309020205020404" pitchFamily="49" charset="0"/>
                <a:cs typeface="Courier New" panose="02070309020205020404" pitchFamily="49" charset="0"/>
              </a:rPr>
              <a:t>} </a:t>
            </a:r>
          </a:p>
        </p:txBody>
      </p:sp>
      <p:pic>
        <p:nvPicPr>
          <p:cNvPr id="590855" name="Picture 7" descr="infExample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31456" y="1762125"/>
            <a:ext cx="3514725"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90856" name="Rectangle 8"/>
          <p:cNvSpPr>
            <a:spLocks noChangeArrowheads="1"/>
          </p:cNvSpPr>
          <p:nvPr/>
        </p:nvSpPr>
        <p:spPr bwMode="auto">
          <a:xfrm>
            <a:off x="1385888" y="1195388"/>
            <a:ext cx="4751785" cy="3693319"/>
          </a:xfrm>
          <a:prstGeom prst="rect">
            <a:avLst/>
          </a:prstGeom>
          <a:solidFill>
            <a:srgbClr val="CCFFFF">
              <a:alpha val="9097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tabLst>
                <a:tab pos="266700" algn="l"/>
              </a:tabLst>
              <a:defRPr b="1">
                <a:solidFill>
                  <a:schemeClr val="tx1"/>
                </a:solidFill>
                <a:latin typeface="Arial" panose="020B0604020202020204" pitchFamily="34" charset="0"/>
                <a:ea typeface="宋体" panose="02010600030101010101" pitchFamily="2" charset="-122"/>
              </a:defRPr>
            </a:lvl1pPr>
            <a:lvl2pPr marL="742950" indent="-285750" eaLnBrk="0" hangingPunct="0">
              <a:tabLst>
                <a:tab pos="266700" algn="l"/>
              </a:tabLst>
              <a:defRPr b="1">
                <a:solidFill>
                  <a:schemeClr val="tx1"/>
                </a:solidFill>
                <a:latin typeface="Arial" panose="020B0604020202020204" pitchFamily="34" charset="0"/>
                <a:ea typeface="宋体" panose="02010600030101010101" pitchFamily="2" charset="-122"/>
              </a:defRPr>
            </a:lvl2pPr>
            <a:lvl3pPr marL="1143000" indent="-228600" eaLnBrk="0" hangingPunct="0">
              <a:tabLst>
                <a:tab pos="266700" algn="l"/>
              </a:tabLst>
              <a:defRPr b="1">
                <a:solidFill>
                  <a:schemeClr val="tx1"/>
                </a:solidFill>
                <a:latin typeface="Arial" panose="020B0604020202020204" pitchFamily="34" charset="0"/>
                <a:ea typeface="宋体" panose="02010600030101010101" pitchFamily="2" charset="-122"/>
              </a:defRPr>
            </a:lvl3pPr>
            <a:lvl4pPr marL="1600200" indent="-228600" eaLnBrk="0" hangingPunct="0">
              <a:tabLst>
                <a:tab pos="266700" algn="l"/>
              </a:tabLst>
              <a:defRPr b="1">
                <a:solidFill>
                  <a:schemeClr val="tx1"/>
                </a:solidFill>
                <a:latin typeface="Arial" panose="020B0604020202020204" pitchFamily="34" charset="0"/>
                <a:ea typeface="宋体" panose="02010600030101010101" pitchFamily="2" charset="-122"/>
              </a:defRPr>
            </a:lvl4pPr>
            <a:lvl5pPr marL="2057400" indent="-228600" eaLnBrk="0" hangingPunct="0">
              <a:tabLst>
                <a:tab pos="266700" algn="l"/>
              </a:tabLst>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266700" algn="l"/>
              </a:tabLs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266700" algn="l"/>
              </a:tabLs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266700" algn="l"/>
              </a:tabLs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266700" algn="l"/>
              </a:tabLst>
              <a:defRPr b="1">
                <a:solidFill>
                  <a:schemeClr val="tx1"/>
                </a:solidFill>
                <a:latin typeface="Arial" panose="020B0604020202020204" pitchFamily="34" charset="0"/>
                <a:ea typeface="宋体" panose="02010600030101010101" pitchFamily="2" charset="-122"/>
              </a:defRPr>
            </a:lvl9pPr>
          </a:lstStyle>
          <a:p>
            <a:pPr eaLnBrk="1" hangingPunct="1"/>
            <a:r>
              <a:rPr lang="zh-CN" altLang="en-US" b="0">
                <a:latin typeface="Verdana" panose="020B0604030504040204" pitchFamily="34" charset="0"/>
              </a:rPr>
              <a:t>下面代码通过实现</a:t>
            </a:r>
            <a:r>
              <a:rPr lang="en-US" altLang="zh-CN" b="0">
                <a:latin typeface="Verdana" panose="020B0604030504040204" pitchFamily="34" charset="0"/>
              </a:rPr>
              <a:t>Writeable</a:t>
            </a:r>
            <a:r>
              <a:rPr lang="zh-CN" altLang="en-US" b="0">
                <a:latin typeface="Verdana" panose="020B0604030504040204" pitchFamily="34" charset="0"/>
              </a:rPr>
              <a:t>接口和</a:t>
            </a:r>
            <a:r>
              <a:rPr lang="en-US" altLang="zh-CN" b="0">
                <a:latin typeface="Verdana" panose="020B0604030504040204" pitchFamily="34" charset="0"/>
              </a:rPr>
              <a:t>Eatable</a:t>
            </a:r>
            <a:r>
              <a:rPr lang="zh-CN" altLang="en-US" b="0">
                <a:latin typeface="Verdana" panose="020B0604030504040204" pitchFamily="34" charset="0"/>
              </a:rPr>
              <a:t>接口的</a:t>
            </a:r>
            <a:r>
              <a:rPr lang="en-US" altLang="zh-CN" b="0">
                <a:latin typeface="Verdana" panose="020B0604030504040204" pitchFamily="34" charset="0"/>
              </a:rPr>
              <a:t>Paper</a:t>
            </a:r>
            <a:r>
              <a:rPr lang="zh-CN" altLang="en-US" b="0">
                <a:latin typeface="Verdana" panose="020B0604030504040204" pitchFamily="34" charset="0"/>
              </a:rPr>
              <a:t>类代码，演示了多重继承的程序设计： </a:t>
            </a:r>
          </a:p>
          <a:p>
            <a:pPr eaLnBrk="1" hangingPunct="1"/>
            <a:r>
              <a:rPr lang="en-US" altLang="zh-CN" b="0">
                <a:latin typeface="Verdana" panose="020B0604030504040204" pitchFamily="34" charset="0"/>
              </a:rPr>
              <a:t>public class Paper implements Eatable, Writeable {</a:t>
            </a:r>
          </a:p>
          <a:p>
            <a:pPr eaLnBrk="1" hangingPunct="1"/>
            <a:r>
              <a:rPr lang="en-US" altLang="zh-CN" b="0">
                <a:latin typeface="Verdana" panose="020B0604030504040204" pitchFamily="34" charset="0"/>
              </a:rPr>
              <a:t>    public void eat() {</a:t>
            </a:r>
          </a:p>
          <a:p>
            <a:pPr eaLnBrk="1" hangingPunct="1"/>
            <a:r>
              <a:rPr lang="en-US" altLang="zh-CN" b="0">
                <a:latin typeface="Verdana" panose="020B0604030504040204" pitchFamily="34" charset="0"/>
              </a:rPr>
              <a:t>        System.out.println("</a:t>
            </a:r>
            <a:r>
              <a:rPr lang="zh-CN" altLang="en-US" b="0">
                <a:latin typeface="Verdana" panose="020B0604030504040204" pitchFamily="34" charset="0"/>
              </a:rPr>
              <a:t>撕纸吃</a:t>
            </a:r>
            <a:r>
              <a:rPr lang="en-US" altLang="zh-CN" b="0">
                <a:latin typeface="Verdana" panose="020B0604030504040204" pitchFamily="34" charset="0"/>
              </a:rPr>
              <a:t>,"+TASTELESS);</a:t>
            </a:r>
          </a:p>
          <a:p>
            <a:pPr eaLnBrk="1" hangingPunct="1"/>
            <a:r>
              <a:rPr lang="en-US" altLang="zh-CN" b="0">
                <a:latin typeface="Verdana" panose="020B0604030504040204" pitchFamily="34" charset="0"/>
              </a:rPr>
              <a:t>    }</a:t>
            </a:r>
          </a:p>
          <a:p>
            <a:pPr eaLnBrk="1" hangingPunct="1"/>
            <a:r>
              <a:rPr lang="en-US" altLang="zh-CN" b="0">
                <a:latin typeface="Verdana" panose="020B0604030504040204" pitchFamily="34" charset="0"/>
              </a:rPr>
              <a:t>    public void write() {</a:t>
            </a:r>
          </a:p>
          <a:p>
            <a:pPr eaLnBrk="1" hangingPunct="1"/>
            <a:r>
              <a:rPr lang="en-US" altLang="zh-CN" b="0">
                <a:latin typeface="Verdana" panose="020B0604030504040204" pitchFamily="34" charset="0"/>
              </a:rPr>
              <a:t>       System.out.println("</a:t>
            </a:r>
            <a:r>
              <a:rPr lang="zh-CN" altLang="en-US" b="0">
                <a:latin typeface="Verdana" panose="020B0604030504040204" pitchFamily="34" charset="0"/>
              </a:rPr>
              <a:t>在纸上书写：</a:t>
            </a:r>
            <a:r>
              <a:rPr lang="en-US" altLang="zh-CN" b="0">
                <a:latin typeface="Verdana" panose="020B0604030504040204" pitchFamily="34" charset="0"/>
              </a:rPr>
              <a:t>"); </a:t>
            </a:r>
          </a:p>
          <a:p>
            <a:pPr eaLnBrk="1" hangingPunct="1"/>
            <a:r>
              <a:rPr lang="en-US" altLang="zh-CN" b="0">
                <a:latin typeface="Verdana" panose="020B0604030504040204" pitchFamily="34" charset="0"/>
              </a:rPr>
              <a:t>    }</a:t>
            </a:r>
          </a:p>
          <a:p>
            <a:pPr eaLnBrk="1" hangingPunct="1"/>
            <a:r>
              <a:rPr lang="en-US" altLang="zh-CN" b="0">
                <a:latin typeface="Verdana" panose="020B0604030504040204" pitchFamily="34" charset="0"/>
              </a:rPr>
              <a:t>}</a:t>
            </a:r>
          </a:p>
        </p:txBody>
      </p:sp>
    </p:spTree>
    <p:extLst>
      <p:ext uri="{BB962C8B-B14F-4D97-AF65-F5344CB8AC3E}">
        <p14:creationId xmlns:p14="http://schemas.microsoft.com/office/powerpoint/2010/main" val="2891194524"/>
      </p:ext>
    </p:extLst>
  </p:cSld>
  <p:clrMapOvr>
    <a:masterClrMapping/>
  </p:clrMapOvr>
  <p:transition>
    <p:fade thruBlk="1"/>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nodeType="withEffect">
                                  <p:stCondLst>
                                    <p:cond delay="0"/>
                                  </p:stCondLst>
                                  <p:childTnLst>
                                    <p:set>
                                      <p:cBhvr>
                                        <p:cTn id="6" dur="1" fill="hold">
                                          <p:stCondLst>
                                            <p:cond delay="0"/>
                                          </p:stCondLst>
                                        </p:cTn>
                                        <p:tgtEl>
                                          <p:spTgt spid="590851">
                                            <p:txEl>
                                              <p:pRg st="0" end="0"/>
                                            </p:txEl>
                                          </p:spTgt>
                                        </p:tgtEl>
                                        <p:attrNameLst>
                                          <p:attrName>style.visibility</p:attrName>
                                        </p:attrNameLst>
                                      </p:cBhvr>
                                      <p:to>
                                        <p:strVal val="visible"/>
                                      </p:to>
                                    </p:set>
                                    <p:anim calcmode="lin" valueType="num">
                                      <p:cBhvr additive="base">
                                        <p:cTn id="7" dur="500" fill="hold"/>
                                        <p:tgtEl>
                                          <p:spTgt spid="59085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9085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590853"/>
                                        </p:tgtEl>
                                        <p:attrNameLst>
                                          <p:attrName>style.visibility</p:attrName>
                                        </p:attrNameLst>
                                      </p:cBhvr>
                                      <p:to>
                                        <p:strVal val="visible"/>
                                      </p:to>
                                    </p:set>
                                    <p:animEffect transition="in" filter="fade">
                                      <p:cBhvr>
                                        <p:cTn id="13" dur="2000"/>
                                        <p:tgtEl>
                                          <p:spTgt spid="590853"/>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4" fill="hold" nodeType="clickEffect">
                                  <p:stCondLst>
                                    <p:cond delay="0"/>
                                  </p:stCondLst>
                                  <p:childTnLst>
                                    <p:set>
                                      <p:cBhvr>
                                        <p:cTn id="17" dur="1" fill="hold">
                                          <p:stCondLst>
                                            <p:cond delay="0"/>
                                          </p:stCondLst>
                                        </p:cTn>
                                        <p:tgtEl>
                                          <p:spTgt spid="590851">
                                            <p:txEl>
                                              <p:pRg st="1" end="1"/>
                                            </p:txEl>
                                          </p:spTgt>
                                        </p:tgtEl>
                                        <p:attrNameLst>
                                          <p:attrName>style.visibility</p:attrName>
                                        </p:attrNameLst>
                                      </p:cBhvr>
                                      <p:to>
                                        <p:strVal val="visible"/>
                                      </p:to>
                                    </p:set>
                                    <p:anim calcmode="lin" valueType="num">
                                      <p:cBhvr additive="base">
                                        <p:cTn id="18" dur="500" fill="hold"/>
                                        <p:tgtEl>
                                          <p:spTgt spid="590851">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590851">
                                            <p:txEl>
                                              <p:pRg st="1" end="1"/>
                                            </p:txEl>
                                          </p:spTgt>
                                        </p:tgtEl>
                                        <p:attrNameLst>
                                          <p:attrName>ppt_y</p:attrName>
                                        </p:attrNameLst>
                                      </p:cBhvr>
                                      <p:tavLst>
                                        <p:tav tm="0">
                                          <p:val>
                                            <p:strVal val="1+#ppt_h/2"/>
                                          </p:val>
                                        </p:tav>
                                        <p:tav tm="100000">
                                          <p:val>
                                            <p:strVal val="#ppt_y"/>
                                          </p:val>
                                        </p:tav>
                                      </p:tavLst>
                                    </p:anim>
                                  </p:childTnLst>
                                </p:cTn>
                              </p:par>
                              <p:par>
                                <p:cTn id="20" presetID="10" presetClass="exit" presetSubtype="0" fill="hold" grpId="1" nodeType="withEffect">
                                  <p:stCondLst>
                                    <p:cond delay="0"/>
                                  </p:stCondLst>
                                  <p:childTnLst>
                                    <p:animEffect transition="out" filter="fade">
                                      <p:cBhvr>
                                        <p:cTn id="21" dur="2000"/>
                                        <p:tgtEl>
                                          <p:spTgt spid="590853"/>
                                        </p:tgtEl>
                                      </p:cBhvr>
                                    </p:animEffect>
                                    <p:set>
                                      <p:cBhvr>
                                        <p:cTn id="22" dur="1" fill="hold">
                                          <p:stCondLst>
                                            <p:cond delay="1999"/>
                                          </p:stCondLst>
                                        </p:cTn>
                                        <p:tgtEl>
                                          <p:spTgt spid="590853"/>
                                        </p:tgtEl>
                                        <p:attrNameLst>
                                          <p:attrName>style.visibility</p:attrName>
                                        </p:attrNameLst>
                                      </p:cBhvr>
                                      <p:to>
                                        <p:strVal val="hidden"/>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90854"/>
                                        </p:tgtEl>
                                        <p:attrNameLst>
                                          <p:attrName>style.visibility</p:attrName>
                                        </p:attrNameLst>
                                      </p:cBhvr>
                                      <p:to>
                                        <p:strVal val="visible"/>
                                      </p:to>
                                    </p:set>
                                    <p:animEffect transition="in" filter="fade">
                                      <p:cBhvr>
                                        <p:cTn id="27" dur="2000"/>
                                        <p:tgtEl>
                                          <p:spTgt spid="590854"/>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 presetClass="entr" presetSubtype="4" fill="hold" nodeType="clickEffect">
                                  <p:stCondLst>
                                    <p:cond delay="0"/>
                                  </p:stCondLst>
                                  <p:childTnLst>
                                    <p:set>
                                      <p:cBhvr>
                                        <p:cTn id="31" dur="1" fill="hold">
                                          <p:stCondLst>
                                            <p:cond delay="0"/>
                                          </p:stCondLst>
                                        </p:cTn>
                                        <p:tgtEl>
                                          <p:spTgt spid="590851">
                                            <p:txEl>
                                              <p:pRg st="2" end="2"/>
                                            </p:txEl>
                                          </p:spTgt>
                                        </p:tgtEl>
                                        <p:attrNameLst>
                                          <p:attrName>style.visibility</p:attrName>
                                        </p:attrNameLst>
                                      </p:cBhvr>
                                      <p:to>
                                        <p:strVal val="visible"/>
                                      </p:to>
                                    </p:set>
                                    <p:anim calcmode="lin" valueType="num">
                                      <p:cBhvr additive="base">
                                        <p:cTn id="32" dur="500" fill="hold"/>
                                        <p:tgtEl>
                                          <p:spTgt spid="590851">
                                            <p:txEl>
                                              <p:pRg st="2" end="2"/>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590851">
                                            <p:txEl>
                                              <p:pRg st="2" end="2"/>
                                            </p:txEl>
                                          </p:spTgt>
                                        </p:tgtEl>
                                        <p:attrNameLst>
                                          <p:attrName>ppt_y</p:attrName>
                                        </p:attrNameLst>
                                      </p:cBhvr>
                                      <p:tavLst>
                                        <p:tav tm="0">
                                          <p:val>
                                            <p:strVal val="1+#ppt_h/2"/>
                                          </p:val>
                                        </p:tav>
                                        <p:tav tm="100000">
                                          <p:val>
                                            <p:strVal val="#ppt_y"/>
                                          </p:val>
                                        </p:tav>
                                      </p:tavLst>
                                    </p:anim>
                                  </p:childTnLst>
                                </p:cTn>
                              </p:par>
                              <p:par>
                                <p:cTn id="34" presetID="10" presetClass="exit" presetSubtype="0" fill="hold" grpId="1" nodeType="withEffect">
                                  <p:stCondLst>
                                    <p:cond delay="0"/>
                                  </p:stCondLst>
                                  <p:childTnLst>
                                    <p:animEffect transition="out" filter="fade">
                                      <p:cBhvr>
                                        <p:cTn id="35" dur="2000"/>
                                        <p:tgtEl>
                                          <p:spTgt spid="590854"/>
                                        </p:tgtEl>
                                      </p:cBhvr>
                                    </p:animEffect>
                                    <p:set>
                                      <p:cBhvr>
                                        <p:cTn id="36" dur="1" fill="hold">
                                          <p:stCondLst>
                                            <p:cond delay="1999"/>
                                          </p:stCondLst>
                                        </p:cTn>
                                        <p:tgtEl>
                                          <p:spTgt spid="590854"/>
                                        </p:tgtEl>
                                        <p:attrNameLst>
                                          <p:attrName>style.visibility</p:attrName>
                                        </p:attrNameLst>
                                      </p:cBhvr>
                                      <p:to>
                                        <p:strVal val="hidden"/>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0" presetClass="entr" presetSubtype="0" fill="hold" nodeType="clickEffect">
                                  <p:stCondLst>
                                    <p:cond delay="0"/>
                                  </p:stCondLst>
                                  <p:childTnLst>
                                    <p:set>
                                      <p:cBhvr>
                                        <p:cTn id="40" dur="1" fill="hold">
                                          <p:stCondLst>
                                            <p:cond delay="0"/>
                                          </p:stCondLst>
                                        </p:cTn>
                                        <p:tgtEl>
                                          <p:spTgt spid="590855"/>
                                        </p:tgtEl>
                                        <p:attrNameLst>
                                          <p:attrName>style.visibility</p:attrName>
                                        </p:attrNameLst>
                                      </p:cBhvr>
                                      <p:to>
                                        <p:strVal val="visible"/>
                                      </p:to>
                                    </p:set>
                                    <p:animEffect transition="in" filter="fade">
                                      <p:cBhvr>
                                        <p:cTn id="41" dur="2000"/>
                                        <p:tgtEl>
                                          <p:spTgt spid="590855"/>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590856"/>
                                        </p:tgtEl>
                                        <p:attrNameLst>
                                          <p:attrName>style.visibility</p:attrName>
                                        </p:attrNameLst>
                                      </p:cBhvr>
                                      <p:to>
                                        <p:strVal val="visible"/>
                                      </p:to>
                                    </p:set>
                                    <p:animEffect transition="in" filter="fade">
                                      <p:cBhvr>
                                        <p:cTn id="46" dur="2000"/>
                                        <p:tgtEl>
                                          <p:spTgt spid="5908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0853" grpId="0" animBg="1"/>
      <p:bldP spid="590853" grpId="1" animBg="1"/>
      <p:bldP spid="590854" grpId="0" animBg="1"/>
      <p:bldP spid="590854" grpId="1" animBg="1"/>
      <p:bldP spid="590856"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灯片编号占位符 4"/>
          <p:cNvSpPr>
            <a:spLocks noGrp="1"/>
          </p:cNvSpPr>
          <p:nvPr>
            <p:ph type="sldNum" sz="quarter" idx="10"/>
          </p:nvPr>
        </p:nvSpPr>
        <p:spPr>
          <a:noFill/>
        </p:spPr>
        <p:txBody>
          <a:bodyPr/>
          <a:lstStyle>
            <a:lvl1pPr eaLnBrk="0" hangingPunct="0">
              <a:defRPr b="1">
                <a:solidFill>
                  <a:schemeClr val="tx1"/>
                </a:solidFill>
                <a:latin typeface="Arial" panose="020B0604020202020204" pitchFamily="34" charset="0"/>
                <a:ea typeface="宋体" panose="02010600030101010101" pitchFamily="2" charset="-122"/>
              </a:defRPr>
            </a:lvl1pPr>
            <a:lvl2pPr marL="557213" indent="-214313" eaLnBrk="0" hangingPunct="0">
              <a:defRPr b="1">
                <a:solidFill>
                  <a:schemeClr val="tx1"/>
                </a:solidFill>
                <a:latin typeface="Arial" panose="020B0604020202020204" pitchFamily="34" charset="0"/>
                <a:ea typeface="宋体" panose="02010600030101010101" pitchFamily="2" charset="-122"/>
              </a:defRPr>
            </a:lvl2pPr>
            <a:lvl3pPr marL="857250" indent="-171450" eaLnBrk="0" hangingPunct="0">
              <a:defRPr b="1">
                <a:solidFill>
                  <a:schemeClr val="tx1"/>
                </a:solidFill>
                <a:latin typeface="Arial" panose="020B0604020202020204" pitchFamily="34" charset="0"/>
                <a:ea typeface="宋体" panose="02010600030101010101" pitchFamily="2" charset="-122"/>
              </a:defRPr>
            </a:lvl3pPr>
            <a:lvl4pPr marL="1200150" indent="-171450" eaLnBrk="0" hangingPunct="0">
              <a:defRPr b="1">
                <a:solidFill>
                  <a:schemeClr val="tx1"/>
                </a:solidFill>
                <a:latin typeface="Arial" panose="020B0604020202020204" pitchFamily="34" charset="0"/>
                <a:ea typeface="宋体" panose="02010600030101010101" pitchFamily="2" charset="-122"/>
              </a:defRPr>
            </a:lvl4pPr>
            <a:lvl5pPr marL="1543050" indent="-171450" eaLnBrk="0" hangingPunct="0">
              <a:defRPr b="1">
                <a:solidFill>
                  <a:schemeClr val="tx1"/>
                </a:solidFill>
                <a:latin typeface="Arial" panose="020B0604020202020204" pitchFamily="34" charset="0"/>
                <a:ea typeface="宋体" panose="02010600030101010101" pitchFamily="2" charset="-122"/>
              </a:defRPr>
            </a:lvl5pPr>
            <a:lvl6pPr marL="1885950" indent="-17145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228850" indent="-17145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2571750" indent="-17145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2914650" indent="-17145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fld id="{65D80CA6-148E-49EA-8185-E5E88E89A2F4}" type="slidenum">
              <a:rPr lang="en-US" altLang="zh-CN" b="0">
                <a:solidFill>
                  <a:srgbClr val="66FFFF"/>
                </a:solidFill>
                <a:latin typeface="Courier New" panose="02070309020205020404" pitchFamily="49" charset="0"/>
              </a:rPr>
              <a:pPr eaLnBrk="1" hangingPunct="1"/>
              <a:t>52</a:t>
            </a:fld>
            <a:endParaRPr lang="en-US" altLang="zh-CN" b="0">
              <a:solidFill>
                <a:srgbClr val="66FFFF"/>
              </a:solidFill>
              <a:latin typeface="Courier New" panose="02070309020205020404" pitchFamily="49" charset="0"/>
            </a:endParaRPr>
          </a:p>
        </p:txBody>
      </p:sp>
      <p:sp>
        <p:nvSpPr>
          <p:cNvPr id="55299" name="Rectangle 2"/>
          <p:cNvSpPr>
            <a:spLocks noGrp="1" noChangeArrowheads="1"/>
          </p:cNvSpPr>
          <p:nvPr>
            <p:ph type="title"/>
          </p:nvPr>
        </p:nvSpPr>
        <p:spPr/>
        <p:txBody>
          <a:bodyPr/>
          <a:lstStyle/>
          <a:p>
            <a:pPr eaLnBrk="1" hangingPunct="1"/>
            <a:r>
              <a:rPr lang="zh-CN" altLang="en-US" smtClean="0"/>
              <a:t>接口应用实例 </a:t>
            </a:r>
          </a:p>
        </p:txBody>
      </p:sp>
      <p:sp>
        <p:nvSpPr>
          <p:cNvPr id="591875" name="Rectangle 3"/>
          <p:cNvSpPr>
            <a:spLocks noGrp="1" noChangeArrowheads="1"/>
          </p:cNvSpPr>
          <p:nvPr>
            <p:ph type="body" sz="half" idx="1"/>
          </p:nvPr>
        </p:nvSpPr>
        <p:spPr>
          <a:xfrm>
            <a:off x="1439466" y="1383506"/>
            <a:ext cx="5919788" cy="2914650"/>
          </a:xfrm>
        </p:spPr>
        <p:txBody>
          <a:bodyPr/>
          <a:lstStyle/>
          <a:p>
            <a:pPr lvl="1" eaLnBrk="1" hangingPunct="1"/>
            <a:r>
              <a:rPr lang="zh-CN" altLang="en-US" sz="1800" b="1"/>
              <a:t>使用接口的好处是便于系统的扩展、维护和重用。接口的使用使得代码模块之间的耦合减弱。具体表现在对象之间的依赖关系弱化为客户</a:t>
            </a:r>
            <a:r>
              <a:rPr lang="en-US" altLang="zh-CN" sz="1800" b="1"/>
              <a:t>——</a:t>
            </a:r>
            <a:r>
              <a:rPr lang="zh-CN" altLang="en-US" sz="1800" b="1"/>
              <a:t>服务的关系，即客户对象请求服务，服务对象提供服务，而接口则成了提供服务的一种契约。</a:t>
            </a:r>
          </a:p>
          <a:p>
            <a:pPr lvl="1" eaLnBrk="1" hangingPunct="1"/>
            <a:r>
              <a:rPr lang="zh-CN" altLang="en-US" sz="1800" b="1"/>
              <a:t>没有经验的程序员设计接口时通常会犯合并接口和预留接口这两个错误。根据接口隔离法则，我们在设计接口时不应该强迫客户端依赖于他们用不上的方法，而是应该提供职责明确、功能专一的最小化接口。除非必要，应该严格控制接口宽度，避免接口冗余。</a:t>
            </a:r>
            <a:endParaRPr lang="zh-CN" altLang="en-US" smtClean="0"/>
          </a:p>
        </p:txBody>
      </p:sp>
      <p:pic>
        <p:nvPicPr>
          <p:cNvPr id="591876" name="Picture 4" descr="gardensys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3317" y="844154"/>
            <a:ext cx="5507831" cy="3774281"/>
          </a:xfrm>
          <a:prstGeom prst="rect">
            <a:avLst/>
          </a:prstGeom>
          <a:solidFill>
            <a:schemeClr val="bg1">
              <a:alpha val="38823"/>
            </a:schemeClr>
          </a:solidFill>
          <a:ln>
            <a:noFill/>
          </a:ln>
          <a:extLs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54301784"/>
      </p:ext>
    </p:extLst>
  </p:cSld>
  <p:clrMapOvr>
    <a:masterClrMapping/>
  </p:clrMapOvr>
  <p:transition>
    <p:fade thruBlk="1"/>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nodeType="clickEffect">
                                  <p:stCondLst>
                                    <p:cond delay="0"/>
                                  </p:stCondLst>
                                  <p:iterate type="lt">
                                    <p:tmPct val="50000"/>
                                  </p:iterate>
                                  <p:childTnLst>
                                    <p:set>
                                      <p:cBhvr>
                                        <p:cTn id="6" dur="1" fill="hold">
                                          <p:stCondLst>
                                            <p:cond delay="0"/>
                                          </p:stCondLst>
                                        </p:cTn>
                                        <p:tgtEl>
                                          <p:spTgt spid="591875">
                                            <p:txEl>
                                              <p:pRg st="0" end="0"/>
                                            </p:txEl>
                                          </p:spTgt>
                                        </p:tgtEl>
                                        <p:attrNameLst>
                                          <p:attrName>style.visibility</p:attrName>
                                        </p:attrNameLst>
                                      </p:cBhvr>
                                      <p:to>
                                        <p:strVal val="visible"/>
                                      </p:to>
                                    </p:set>
                                    <p:anim calcmode="discrete" valueType="clr">
                                      <p:cBhvr override="childStyle">
                                        <p:cTn id="7" dur="80"/>
                                        <p:tgtEl>
                                          <p:spTgt spid="591875">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591875">
                                            <p:txEl>
                                              <p:pRg st="0" end="0"/>
                                            </p:txEl>
                                          </p:spTgt>
                                        </p:tgtEl>
                                        <p:attrNameLst>
                                          <p:attrName>fillcolor</p:attrName>
                                        </p:attrNameLst>
                                      </p:cBhvr>
                                      <p:tavLst>
                                        <p:tav tm="0">
                                          <p:val>
                                            <p:clrVal>
                                              <a:schemeClr val="accent2"/>
                                            </p:clrVal>
                                          </p:val>
                                        </p:tav>
                                        <p:tav tm="50000">
                                          <p:val>
                                            <p:clrVal>
                                              <a:schemeClr val="hlink"/>
                                            </p:clrVal>
                                          </p:val>
                                        </p:tav>
                                      </p:tavLst>
                                    </p:anim>
                                    <p:set>
                                      <p:cBhvr>
                                        <p:cTn id="9" dur="80"/>
                                        <p:tgtEl>
                                          <p:spTgt spid="591875">
                                            <p:txEl>
                                              <p:pRg st="0" end="0"/>
                                            </p:txEl>
                                          </p:spTgt>
                                        </p:tgtEl>
                                        <p:attrNameLst>
                                          <p:attrName>fill.type</p:attrName>
                                        </p:attrNameLst>
                                      </p:cBhvr>
                                      <p:to>
                                        <p:strVal val="solid"/>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10" presetClass="entr" presetSubtype="0" fill="hold" nodeType="clickEffect">
                                  <p:stCondLst>
                                    <p:cond delay="0"/>
                                  </p:stCondLst>
                                  <p:childTnLst>
                                    <p:set>
                                      <p:cBhvr>
                                        <p:cTn id="13" dur="1" fill="hold">
                                          <p:stCondLst>
                                            <p:cond delay="0"/>
                                          </p:stCondLst>
                                        </p:cTn>
                                        <p:tgtEl>
                                          <p:spTgt spid="591876"/>
                                        </p:tgtEl>
                                        <p:attrNameLst>
                                          <p:attrName>style.visibility</p:attrName>
                                        </p:attrNameLst>
                                      </p:cBhvr>
                                      <p:to>
                                        <p:strVal val="visible"/>
                                      </p:to>
                                    </p:set>
                                    <p:animEffect transition="in" filter="fade">
                                      <p:cBhvr>
                                        <p:cTn id="14" dur="2000"/>
                                        <p:tgtEl>
                                          <p:spTgt spid="591876"/>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10" presetClass="exit" presetSubtype="0" fill="hold" nodeType="clickEffect">
                                  <p:stCondLst>
                                    <p:cond delay="0"/>
                                  </p:stCondLst>
                                  <p:childTnLst>
                                    <p:animEffect transition="out" filter="fade">
                                      <p:cBhvr>
                                        <p:cTn id="18" dur="2000"/>
                                        <p:tgtEl>
                                          <p:spTgt spid="591876"/>
                                        </p:tgtEl>
                                      </p:cBhvr>
                                    </p:animEffect>
                                    <p:set>
                                      <p:cBhvr>
                                        <p:cTn id="19" dur="1" fill="hold">
                                          <p:stCondLst>
                                            <p:cond delay="1999"/>
                                          </p:stCondLst>
                                        </p:cTn>
                                        <p:tgtEl>
                                          <p:spTgt spid="591876"/>
                                        </p:tgtEl>
                                        <p:attrNameLst>
                                          <p:attrName>style.visibility</p:attrName>
                                        </p:attrNameLst>
                                      </p:cBhvr>
                                      <p:to>
                                        <p:strVal val="hidden"/>
                                      </p:to>
                                    </p:set>
                                  </p:childTnLst>
                                </p:cTn>
                              </p:par>
                            </p:childTnLst>
                          </p:cTn>
                        </p:par>
                        <p:par>
                          <p:cTn id="20" fill="hold" nodeType="afterGroup">
                            <p:stCondLst>
                              <p:cond delay="2000"/>
                            </p:stCondLst>
                            <p:childTnLst>
                              <p:par>
                                <p:cTn id="21" presetID="27" presetClass="entr" presetSubtype="0" fill="hold" nodeType="afterEffect">
                                  <p:stCondLst>
                                    <p:cond delay="0"/>
                                  </p:stCondLst>
                                  <p:iterate type="lt">
                                    <p:tmPct val="50000"/>
                                  </p:iterate>
                                  <p:childTnLst>
                                    <p:set>
                                      <p:cBhvr>
                                        <p:cTn id="22" dur="1" fill="hold">
                                          <p:stCondLst>
                                            <p:cond delay="0"/>
                                          </p:stCondLst>
                                        </p:cTn>
                                        <p:tgtEl>
                                          <p:spTgt spid="591875">
                                            <p:txEl>
                                              <p:pRg st="1" end="1"/>
                                            </p:txEl>
                                          </p:spTgt>
                                        </p:tgtEl>
                                        <p:attrNameLst>
                                          <p:attrName>style.visibility</p:attrName>
                                        </p:attrNameLst>
                                      </p:cBhvr>
                                      <p:to>
                                        <p:strVal val="visible"/>
                                      </p:to>
                                    </p:set>
                                    <p:anim calcmode="discrete" valueType="clr">
                                      <p:cBhvr override="childStyle">
                                        <p:cTn id="23" dur="80"/>
                                        <p:tgtEl>
                                          <p:spTgt spid="591875">
                                            <p:txEl>
                                              <p:pRg st="1" end="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4" dur="80"/>
                                        <p:tgtEl>
                                          <p:spTgt spid="591875">
                                            <p:txEl>
                                              <p:pRg st="1" end="1"/>
                                            </p:txEl>
                                          </p:spTgt>
                                        </p:tgtEl>
                                        <p:attrNameLst>
                                          <p:attrName>fillcolor</p:attrName>
                                        </p:attrNameLst>
                                      </p:cBhvr>
                                      <p:tavLst>
                                        <p:tav tm="0">
                                          <p:val>
                                            <p:clrVal>
                                              <a:schemeClr val="accent2"/>
                                            </p:clrVal>
                                          </p:val>
                                        </p:tav>
                                        <p:tav tm="50000">
                                          <p:val>
                                            <p:clrVal>
                                              <a:schemeClr val="hlink"/>
                                            </p:clrVal>
                                          </p:val>
                                        </p:tav>
                                      </p:tavLst>
                                    </p:anim>
                                    <p:set>
                                      <p:cBhvr>
                                        <p:cTn id="25" dur="80"/>
                                        <p:tgtEl>
                                          <p:spTgt spid="591875">
                                            <p:txEl>
                                              <p:pRg st="1" end="1"/>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灯片编号占位符 3"/>
          <p:cNvSpPr>
            <a:spLocks noGrp="1"/>
          </p:cNvSpPr>
          <p:nvPr>
            <p:ph type="sldNum" sz="quarter" idx="10"/>
          </p:nvPr>
        </p:nvSpPr>
        <p:spPr>
          <a:noFill/>
        </p:spPr>
        <p:txBody>
          <a:bodyPr/>
          <a:lstStyle>
            <a:lvl1pPr eaLnBrk="0" hangingPunct="0">
              <a:defRPr b="1">
                <a:solidFill>
                  <a:schemeClr val="tx1"/>
                </a:solidFill>
                <a:latin typeface="Arial" panose="020B0604020202020204" pitchFamily="34" charset="0"/>
                <a:ea typeface="宋体" panose="02010600030101010101" pitchFamily="2" charset="-122"/>
              </a:defRPr>
            </a:lvl1pPr>
            <a:lvl2pPr marL="557213" indent="-214313" eaLnBrk="0" hangingPunct="0">
              <a:defRPr b="1">
                <a:solidFill>
                  <a:schemeClr val="tx1"/>
                </a:solidFill>
                <a:latin typeface="Arial" panose="020B0604020202020204" pitchFamily="34" charset="0"/>
                <a:ea typeface="宋体" panose="02010600030101010101" pitchFamily="2" charset="-122"/>
              </a:defRPr>
            </a:lvl2pPr>
            <a:lvl3pPr marL="857250" indent="-171450" eaLnBrk="0" hangingPunct="0">
              <a:defRPr b="1">
                <a:solidFill>
                  <a:schemeClr val="tx1"/>
                </a:solidFill>
                <a:latin typeface="Arial" panose="020B0604020202020204" pitchFamily="34" charset="0"/>
                <a:ea typeface="宋体" panose="02010600030101010101" pitchFamily="2" charset="-122"/>
              </a:defRPr>
            </a:lvl3pPr>
            <a:lvl4pPr marL="1200150" indent="-171450" eaLnBrk="0" hangingPunct="0">
              <a:defRPr b="1">
                <a:solidFill>
                  <a:schemeClr val="tx1"/>
                </a:solidFill>
                <a:latin typeface="Arial" panose="020B0604020202020204" pitchFamily="34" charset="0"/>
                <a:ea typeface="宋体" panose="02010600030101010101" pitchFamily="2" charset="-122"/>
              </a:defRPr>
            </a:lvl4pPr>
            <a:lvl5pPr marL="1543050" indent="-171450" eaLnBrk="0" hangingPunct="0">
              <a:defRPr b="1">
                <a:solidFill>
                  <a:schemeClr val="tx1"/>
                </a:solidFill>
                <a:latin typeface="Arial" panose="020B0604020202020204" pitchFamily="34" charset="0"/>
                <a:ea typeface="宋体" panose="02010600030101010101" pitchFamily="2" charset="-122"/>
              </a:defRPr>
            </a:lvl5pPr>
            <a:lvl6pPr marL="1885950" indent="-17145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228850" indent="-17145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2571750" indent="-17145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2914650" indent="-17145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fld id="{26D0F6F9-4831-4097-8B94-FDF9D00A71F9}" type="slidenum">
              <a:rPr lang="en-US" altLang="zh-CN" b="0">
                <a:solidFill>
                  <a:srgbClr val="66FFFF"/>
                </a:solidFill>
                <a:latin typeface="Courier New" panose="02070309020205020404" pitchFamily="49" charset="0"/>
              </a:rPr>
              <a:pPr eaLnBrk="1" hangingPunct="1"/>
              <a:t>53</a:t>
            </a:fld>
            <a:endParaRPr lang="en-US" altLang="zh-CN" b="0">
              <a:solidFill>
                <a:srgbClr val="66FFFF"/>
              </a:solidFill>
              <a:latin typeface="Courier New" panose="02070309020205020404" pitchFamily="49" charset="0"/>
            </a:endParaRPr>
          </a:p>
        </p:txBody>
      </p:sp>
      <p:sp>
        <p:nvSpPr>
          <p:cNvPr id="56323" name="Rectangle 2"/>
          <p:cNvSpPr>
            <a:spLocks noGrp="1" noChangeArrowheads="1"/>
          </p:cNvSpPr>
          <p:nvPr>
            <p:ph type="title"/>
          </p:nvPr>
        </p:nvSpPr>
        <p:spPr/>
        <p:txBody>
          <a:bodyPr>
            <a:normAutofit fontScale="90000"/>
          </a:bodyPr>
          <a:lstStyle/>
          <a:p>
            <a:pPr eaLnBrk="1" hangingPunct="1"/>
            <a:r>
              <a:rPr lang="zh-CN" altLang="en-US" smtClean="0"/>
              <a:t>使用接口实现多重继承</a:t>
            </a:r>
          </a:p>
        </p:txBody>
      </p:sp>
      <p:sp>
        <p:nvSpPr>
          <p:cNvPr id="56324" name="Rectangle 3"/>
          <p:cNvSpPr>
            <a:spLocks noGrp="1" noChangeArrowheads="1"/>
          </p:cNvSpPr>
          <p:nvPr>
            <p:ph type="body" idx="1"/>
          </p:nvPr>
        </p:nvSpPr>
        <p:spPr/>
        <p:txBody>
          <a:bodyPr/>
          <a:lstStyle/>
          <a:p>
            <a:pPr eaLnBrk="1" hangingPunct="1"/>
            <a:r>
              <a:rPr lang="zh-CN" altLang="en-US" smtClean="0"/>
              <a:t>什么是多重继承</a:t>
            </a:r>
            <a:r>
              <a:rPr lang="en-US" altLang="zh-CN" smtClean="0"/>
              <a:t>?</a:t>
            </a:r>
          </a:p>
          <a:p>
            <a:pPr eaLnBrk="1" hangingPunct="1"/>
            <a:r>
              <a:rPr lang="en-US" altLang="zh-CN" smtClean="0"/>
              <a:t>Java</a:t>
            </a:r>
            <a:r>
              <a:rPr lang="zh-CN" altLang="en-US" smtClean="0"/>
              <a:t>中是如何实现多重继承的</a:t>
            </a:r>
            <a:r>
              <a:rPr lang="en-US" altLang="zh-CN" smtClean="0"/>
              <a:t>?</a:t>
            </a:r>
          </a:p>
          <a:p>
            <a:pPr eaLnBrk="1" hangingPunct="1"/>
            <a:r>
              <a:rPr lang="zh-CN" altLang="en-US" smtClean="0"/>
              <a:t>什么是接口</a:t>
            </a:r>
            <a:r>
              <a:rPr lang="en-US" altLang="zh-CN" smtClean="0"/>
              <a:t>?</a:t>
            </a:r>
          </a:p>
          <a:p>
            <a:pPr eaLnBrk="1" hangingPunct="1"/>
            <a:r>
              <a:rPr lang="zh-CN" altLang="en-US" smtClean="0"/>
              <a:t>什么情况下使用接口</a:t>
            </a:r>
            <a:r>
              <a:rPr lang="en-US" altLang="zh-CN" smtClean="0"/>
              <a:t>?</a:t>
            </a:r>
          </a:p>
        </p:txBody>
      </p:sp>
    </p:spTree>
    <p:extLst>
      <p:ext uri="{BB962C8B-B14F-4D97-AF65-F5344CB8AC3E}">
        <p14:creationId xmlns:p14="http://schemas.microsoft.com/office/powerpoint/2010/main" val="2124991743"/>
      </p:ext>
    </p:extLst>
  </p:cSld>
  <p:clrMapOvr>
    <a:masterClrMapping/>
  </p:clrMapOvr>
  <p:transition spd="slow">
    <p:fade thruBlk="1"/>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灯片编号占位符 3"/>
          <p:cNvSpPr>
            <a:spLocks noGrp="1"/>
          </p:cNvSpPr>
          <p:nvPr>
            <p:ph type="sldNum" sz="quarter" idx="10"/>
          </p:nvPr>
        </p:nvSpPr>
        <p:spPr>
          <a:noFill/>
        </p:spPr>
        <p:txBody>
          <a:bodyPr/>
          <a:lstStyle>
            <a:lvl1pPr eaLnBrk="0" hangingPunct="0">
              <a:defRPr b="1">
                <a:solidFill>
                  <a:schemeClr val="tx1"/>
                </a:solidFill>
                <a:latin typeface="Arial" panose="020B0604020202020204" pitchFamily="34" charset="0"/>
                <a:ea typeface="宋体" panose="02010600030101010101" pitchFamily="2" charset="-122"/>
              </a:defRPr>
            </a:lvl1pPr>
            <a:lvl2pPr marL="557213" indent="-214313" eaLnBrk="0" hangingPunct="0">
              <a:defRPr b="1">
                <a:solidFill>
                  <a:schemeClr val="tx1"/>
                </a:solidFill>
                <a:latin typeface="Arial" panose="020B0604020202020204" pitchFamily="34" charset="0"/>
                <a:ea typeface="宋体" panose="02010600030101010101" pitchFamily="2" charset="-122"/>
              </a:defRPr>
            </a:lvl2pPr>
            <a:lvl3pPr marL="857250" indent="-171450" eaLnBrk="0" hangingPunct="0">
              <a:defRPr b="1">
                <a:solidFill>
                  <a:schemeClr val="tx1"/>
                </a:solidFill>
                <a:latin typeface="Arial" panose="020B0604020202020204" pitchFamily="34" charset="0"/>
                <a:ea typeface="宋体" panose="02010600030101010101" pitchFamily="2" charset="-122"/>
              </a:defRPr>
            </a:lvl3pPr>
            <a:lvl4pPr marL="1200150" indent="-171450" eaLnBrk="0" hangingPunct="0">
              <a:defRPr b="1">
                <a:solidFill>
                  <a:schemeClr val="tx1"/>
                </a:solidFill>
                <a:latin typeface="Arial" panose="020B0604020202020204" pitchFamily="34" charset="0"/>
                <a:ea typeface="宋体" panose="02010600030101010101" pitchFamily="2" charset="-122"/>
              </a:defRPr>
            </a:lvl4pPr>
            <a:lvl5pPr marL="1543050" indent="-171450" eaLnBrk="0" hangingPunct="0">
              <a:defRPr b="1">
                <a:solidFill>
                  <a:schemeClr val="tx1"/>
                </a:solidFill>
                <a:latin typeface="Arial" panose="020B0604020202020204" pitchFamily="34" charset="0"/>
                <a:ea typeface="宋体" panose="02010600030101010101" pitchFamily="2" charset="-122"/>
              </a:defRPr>
            </a:lvl5pPr>
            <a:lvl6pPr marL="1885950" indent="-17145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228850" indent="-17145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2571750" indent="-17145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2914650" indent="-17145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fld id="{F2E9E194-3F11-4878-A4BE-96C1785EA44B}" type="slidenum">
              <a:rPr lang="en-US" altLang="zh-CN" b="0">
                <a:solidFill>
                  <a:srgbClr val="66FFFF"/>
                </a:solidFill>
                <a:latin typeface="Courier New" panose="02070309020205020404" pitchFamily="49" charset="0"/>
              </a:rPr>
              <a:pPr eaLnBrk="1" hangingPunct="1"/>
              <a:t>54</a:t>
            </a:fld>
            <a:endParaRPr lang="en-US" altLang="zh-CN" b="0">
              <a:solidFill>
                <a:srgbClr val="66FFFF"/>
              </a:solidFill>
              <a:latin typeface="Courier New" panose="02070309020205020404" pitchFamily="49" charset="0"/>
            </a:endParaRPr>
          </a:p>
        </p:txBody>
      </p:sp>
      <p:sp>
        <p:nvSpPr>
          <p:cNvPr id="57347" name="Rectangle 2"/>
          <p:cNvSpPr>
            <a:spLocks noGrp="1" noChangeArrowheads="1"/>
          </p:cNvSpPr>
          <p:nvPr>
            <p:ph type="title"/>
          </p:nvPr>
        </p:nvSpPr>
        <p:spPr/>
        <p:txBody>
          <a:bodyPr>
            <a:normAutofit fontScale="90000"/>
          </a:bodyPr>
          <a:lstStyle/>
          <a:p>
            <a:pPr eaLnBrk="1" hangingPunct="1"/>
            <a:r>
              <a:rPr lang="zh-CN" altLang="en-US" smtClean="0"/>
              <a:t>示例一</a:t>
            </a:r>
          </a:p>
        </p:txBody>
      </p:sp>
      <p:sp>
        <p:nvSpPr>
          <p:cNvPr id="57348" name="Rectangle 3"/>
          <p:cNvSpPr>
            <a:spLocks noGrp="1" noChangeArrowheads="1"/>
          </p:cNvSpPr>
          <p:nvPr>
            <p:ph type="body" idx="1"/>
          </p:nvPr>
        </p:nvSpPr>
        <p:spPr/>
        <p:txBody>
          <a:bodyPr/>
          <a:lstStyle/>
          <a:p>
            <a:pPr eaLnBrk="1" hangingPunct="1"/>
            <a:r>
              <a:rPr lang="zh-CN" altLang="en-US" smtClean="0"/>
              <a:t>有些鸟会飞</a:t>
            </a:r>
            <a:r>
              <a:rPr lang="en-US" altLang="zh-CN" smtClean="0"/>
              <a:t>,</a:t>
            </a:r>
            <a:r>
              <a:rPr lang="zh-CN" altLang="en-US" smtClean="0"/>
              <a:t>有些鸟不仅会飞还会游泳</a:t>
            </a:r>
            <a:r>
              <a:rPr lang="en-US" altLang="zh-CN" smtClean="0"/>
              <a:t>,</a:t>
            </a:r>
            <a:r>
              <a:rPr lang="zh-CN" altLang="en-US" smtClean="0"/>
              <a:t>很多水鸟就是如此</a:t>
            </a:r>
            <a:r>
              <a:rPr lang="en-US" altLang="zh-CN" smtClean="0"/>
              <a:t>,</a:t>
            </a:r>
            <a:r>
              <a:rPr lang="zh-CN" altLang="en-US" smtClean="0"/>
              <a:t>他们在水面上飞翔</a:t>
            </a:r>
            <a:r>
              <a:rPr lang="en-US" altLang="zh-CN" smtClean="0"/>
              <a:t>,</a:t>
            </a:r>
            <a:r>
              <a:rPr lang="zh-CN" altLang="en-US" smtClean="0"/>
              <a:t>观察水中的情况</a:t>
            </a:r>
            <a:r>
              <a:rPr lang="en-US" altLang="zh-CN" smtClean="0"/>
              <a:t>,</a:t>
            </a:r>
            <a:r>
              <a:rPr lang="zh-CN" altLang="en-US" smtClean="0"/>
              <a:t>捕食水中的鱼儿作为自己的食物</a:t>
            </a:r>
          </a:p>
          <a:p>
            <a:pPr eaLnBrk="1" hangingPunct="1"/>
            <a:r>
              <a:rPr lang="zh-CN" altLang="en-US" smtClean="0"/>
              <a:t>请用面向对象的编程方式来模拟这一现象</a:t>
            </a:r>
          </a:p>
        </p:txBody>
      </p:sp>
    </p:spTree>
    <p:extLst>
      <p:ext uri="{BB962C8B-B14F-4D97-AF65-F5344CB8AC3E}">
        <p14:creationId xmlns:p14="http://schemas.microsoft.com/office/powerpoint/2010/main" val="3508298799"/>
      </p:ext>
    </p:extLst>
  </p:cSld>
  <p:clrMapOvr>
    <a:masterClrMapping/>
  </p:clrMapOvr>
  <p:transition spd="slow">
    <p:fade thruBlk="1"/>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灯片编号占位符 1"/>
          <p:cNvSpPr>
            <a:spLocks noGrp="1"/>
          </p:cNvSpPr>
          <p:nvPr>
            <p:ph type="sldNum" sz="quarter" idx="10"/>
          </p:nvPr>
        </p:nvSpPr>
        <p:spPr>
          <a:noFill/>
        </p:spPr>
        <p:txBody>
          <a:bodyPr/>
          <a:lstStyle>
            <a:lvl1pPr eaLnBrk="0" hangingPunct="0">
              <a:defRPr b="1">
                <a:solidFill>
                  <a:schemeClr val="tx1"/>
                </a:solidFill>
                <a:latin typeface="Arial" panose="020B0604020202020204" pitchFamily="34" charset="0"/>
                <a:ea typeface="宋体" panose="02010600030101010101" pitchFamily="2" charset="-122"/>
              </a:defRPr>
            </a:lvl1pPr>
            <a:lvl2pPr marL="557213" indent="-214313" eaLnBrk="0" hangingPunct="0">
              <a:defRPr b="1">
                <a:solidFill>
                  <a:schemeClr val="tx1"/>
                </a:solidFill>
                <a:latin typeface="Arial" panose="020B0604020202020204" pitchFamily="34" charset="0"/>
                <a:ea typeface="宋体" panose="02010600030101010101" pitchFamily="2" charset="-122"/>
              </a:defRPr>
            </a:lvl2pPr>
            <a:lvl3pPr marL="857250" indent="-171450" eaLnBrk="0" hangingPunct="0">
              <a:defRPr b="1">
                <a:solidFill>
                  <a:schemeClr val="tx1"/>
                </a:solidFill>
                <a:latin typeface="Arial" panose="020B0604020202020204" pitchFamily="34" charset="0"/>
                <a:ea typeface="宋体" panose="02010600030101010101" pitchFamily="2" charset="-122"/>
              </a:defRPr>
            </a:lvl3pPr>
            <a:lvl4pPr marL="1200150" indent="-171450" eaLnBrk="0" hangingPunct="0">
              <a:defRPr b="1">
                <a:solidFill>
                  <a:schemeClr val="tx1"/>
                </a:solidFill>
                <a:latin typeface="Arial" panose="020B0604020202020204" pitchFamily="34" charset="0"/>
                <a:ea typeface="宋体" panose="02010600030101010101" pitchFamily="2" charset="-122"/>
              </a:defRPr>
            </a:lvl4pPr>
            <a:lvl5pPr marL="1543050" indent="-171450" eaLnBrk="0" hangingPunct="0">
              <a:defRPr b="1">
                <a:solidFill>
                  <a:schemeClr val="tx1"/>
                </a:solidFill>
                <a:latin typeface="Arial" panose="020B0604020202020204" pitchFamily="34" charset="0"/>
                <a:ea typeface="宋体" panose="02010600030101010101" pitchFamily="2" charset="-122"/>
              </a:defRPr>
            </a:lvl5pPr>
            <a:lvl6pPr marL="1885950" indent="-17145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228850" indent="-17145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2571750" indent="-17145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2914650" indent="-17145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fld id="{E7321DA9-81BD-47D9-986E-B480DAC6ABB9}" type="slidenum">
              <a:rPr lang="en-US" altLang="zh-CN" b="0">
                <a:solidFill>
                  <a:srgbClr val="66FFFF"/>
                </a:solidFill>
                <a:latin typeface="Courier New" panose="02070309020205020404" pitchFamily="49" charset="0"/>
              </a:rPr>
              <a:pPr eaLnBrk="1" hangingPunct="1"/>
              <a:t>55</a:t>
            </a:fld>
            <a:endParaRPr lang="en-US" altLang="zh-CN" b="0">
              <a:solidFill>
                <a:srgbClr val="66FFFF"/>
              </a:solidFill>
              <a:latin typeface="Courier New" panose="02070309020205020404" pitchFamily="49" charset="0"/>
            </a:endParaRPr>
          </a:p>
        </p:txBody>
      </p:sp>
      <p:sp>
        <p:nvSpPr>
          <p:cNvPr id="594946" name="Rectangle 2"/>
          <p:cNvSpPr>
            <a:spLocks noChangeArrowheads="1"/>
          </p:cNvSpPr>
          <p:nvPr/>
        </p:nvSpPr>
        <p:spPr bwMode="auto">
          <a:xfrm>
            <a:off x="1143000" y="1059656"/>
            <a:ext cx="6858000" cy="727122"/>
          </a:xfrm>
          <a:prstGeom prst="rect">
            <a:avLst/>
          </a:prstGeom>
          <a:solidFill>
            <a:srgbClr val="FFE699"/>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en-US" altLang="zh-CN" sz="825">
                <a:solidFill>
                  <a:srgbClr val="0000FF"/>
                </a:solidFill>
                <a:latin typeface="Lucida Console" panose="020B0609040504020204" pitchFamily="49" charset="0"/>
              </a:rPr>
              <a:t>package</a:t>
            </a:r>
            <a:r>
              <a:rPr lang="en-US" altLang="zh-CN" sz="825">
                <a:latin typeface="Lucida Console" panose="020B0609040504020204" pitchFamily="49" charset="0"/>
              </a:rPr>
              <a:t> Practice;</a:t>
            </a:r>
          </a:p>
          <a:p>
            <a:pPr eaLnBrk="1" hangingPunct="1"/>
            <a:endParaRPr lang="en-US" altLang="zh-CN" sz="825">
              <a:latin typeface="Lucida Console" panose="020B0609040504020204" pitchFamily="49" charset="0"/>
            </a:endParaRPr>
          </a:p>
          <a:p>
            <a:pPr eaLnBrk="1" hangingPunct="1"/>
            <a:r>
              <a:rPr lang="en-US" altLang="zh-CN" sz="825">
                <a:solidFill>
                  <a:srgbClr val="0000FF"/>
                </a:solidFill>
                <a:latin typeface="Lucida Console" panose="020B0609040504020204" pitchFamily="49" charset="0"/>
              </a:rPr>
              <a:t>public</a:t>
            </a:r>
            <a:r>
              <a:rPr lang="en-US" altLang="zh-CN" sz="825">
                <a:latin typeface="Lucida Console" panose="020B0609040504020204" pitchFamily="49" charset="0"/>
              </a:rPr>
              <a:t> </a:t>
            </a:r>
            <a:r>
              <a:rPr lang="en-US" altLang="zh-CN" sz="825">
                <a:solidFill>
                  <a:srgbClr val="0000FF"/>
                </a:solidFill>
                <a:latin typeface="Lucida Console" panose="020B0609040504020204" pitchFamily="49" charset="0"/>
              </a:rPr>
              <a:t>interface</a:t>
            </a:r>
            <a:r>
              <a:rPr lang="en-US" altLang="zh-CN" sz="825">
                <a:latin typeface="Lucida Console" panose="020B0609040504020204" pitchFamily="49" charset="0"/>
              </a:rPr>
              <a:t> Behavior1 {	</a:t>
            </a:r>
          </a:p>
          <a:p>
            <a:pPr eaLnBrk="1" hangingPunct="1"/>
            <a:r>
              <a:rPr lang="en-US" altLang="zh-CN" sz="825">
                <a:latin typeface="Lucida Console" panose="020B0609040504020204" pitchFamily="49" charset="0"/>
              </a:rPr>
              <a:t>	</a:t>
            </a:r>
            <a:r>
              <a:rPr lang="en-US" altLang="zh-CN" sz="825">
                <a:solidFill>
                  <a:srgbClr val="0000FF"/>
                </a:solidFill>
                <a:latin typeface="Lucida Console" panose="020B0609040504020204" pitchFamily="49" charset="0"/>
              </a:rPr>
              <a:t>public</a:t>
            </a:r>
            <a:r>
              <a:rPr lang="en-US" altLang="zh-CN" sz="825">
                <a:latin typeface="Lucida Console" panose="020B0609040504020204" pitchFamily="49" charset="0"/>
              </a:rPr>
              <a:t> </a:t>
            </a:r>
            <a:r>
              <a:rPr lang="en-US" altLang="zh-CN" sz="825">
                <a:solidFill>
                  <a:srgbClr val="0000FF"/>
                </a:solidFill>
                <a:latin typeface="Lucida Console" panose="020B0609040504020204" pitchFamily="49" charset="0"/>
              </a:rPr>
              <a:t>void</a:t>
            </a:r>
            <a:r>
              <a:rPr lang="en-US" altLang="zh-CN" sz="825">
                <a:latin typeface="Lucida Console" panose="020B0609040504020204" pitchFamily="49" charset="0"/>
              </a:rPr>
              <a:t> fly();		</a:t>
            </a:r>
            <a:r>
              <a:rPr lang="en-US" altLang="zh-CN" sz="825">
                <a:solidFill>
                  <a:srgbClr val="008000"/>
                </a:solidFill>
                <a:latin typeface="Lucida Console" panose="020B0609040504020204" pitchFamily="49" charset="0"/>
              </a:rPr>
              <a:t>//</a:t>
            </a:r>
            <a:r>
              <a:rPr lang="zh-CN" altLang="en-US" sz="825">
                <a:solidFill>
                  <a:srgbClr val="008000"/>
                </a:solidFill>
                <a:latin typeface="Lucida Console" panose="020B0609040504020204" pitchFamily="49" charset="0"/>
              </a:rPr>
              <a:t>飞翔</a:t>
            </a:r>
          </a:p>
          <a:p>
            <a:pPr eaLnBrk="1" hangingPunct="1"/>
            <a:r>
              <a:rPr lang="en-US" altLang="zh-CN" sz="825">
                <a:latin typeface="Lucida Console" panose="020B0609040504020204" pitchFamily="49" charset="0"/>
              </a:rPr>
              <a:t>}</a:t>
            </a:r>
          </a:p>
        </p:txBody>
      </p:sp>
      <p:sp>
        <p:nvSpPr>
          <p:cNvPr id="594947" name="Rectangle 3"/>
          <p:cNvSpPr>
            <a:spLocks noChangeArrowheads="1"/>
          </p:cNvSpPr>
          <p:nvPr/>
        </p:nvSpPr>
        <p:spPr bwMode="auto">
          <a:xfrm>
            <a:off x="1143000" y="2139554"/>
            <a:ext cx="6858000" cy="854080"/>
          </a:xfrm>
          <a:prstGeom prst="rect">
            <a:avLst/>
          </a:prstGeom>
          <a:solidFill>
            <a:srgbClr val="FFE699"/>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en-US" altLang="zh-CN" sz="825">
                <a:solidFill>
                  <a:srgbClr val="0000FF"/>
                </a:solidFill>
                <a:latin typeface="Lucida Console" panose="020B0609040504020204" pitchFamily="49" charset="0"/>
              </a:rPr>
              <a:t>package</a:t>
            </a:r>
            <a:r>
              <a:rPr lang="en-US" altLang="zh-CN" sz="825">
                <a:latin typeface="Lucida Console" panose="020B0609040504020204" pitchFamily="49" charset="0"/>
              </a:rPr>
              <a:t> Practice;</a:t>
            </a:r>
          </a:p>
          <a:p>
            <a:pPr eaLnBrk="1" hangingPunct="1"/>
            <a:endParaRPr lang="en-US" altLang="zh-CN" sz="825">
              <a:latin typeface="Lucida Console" panose="020B0609040504020204" pitchFamily="49" charset="0"/>
            </a:endParaRPr>
          </a:p>
          <a:p>
            <a:pPr eaLnBrk="1" hangingPunct="1"/>
            <a:r>
              <a:rPr lang="en-US" altLang="zh-CN" sz="825">
                <a:solidFill>
                  <a:srgbClr val="0000FF"/>
                </a:solidFill>
                <a:latin typeface="Lucida Console" panose="020B0609040504020204" pitchFamily="49" charset="0"/>
              </a:rPr>
              <a:t>public</a:t>
            </a:r>
            <a:r>
              <a:rPr lang="en-US" altLang="zh-CN" sz="825">
                <a:latin typeface="Lucida Console" panose="020B0609040504020204" pitchFamily="49" charset="0"/>
              </a:rPr>
              <a:t> </a:t>
            </a:r>
            <a:r>
              <a:rPr lang="en-US" altLang="zh-CN" sz="825">
                <a:solidFill>
                  <a:srgbClr val="0000FF"/>
                </a:solidFill>
                <a:latin typeface="Lucida Console" panose="020B0609040504020204" pitchFamily="49" charset="0"/>
              </a:rPr>
              <a:t>interface</a:t>
            </a:r>
            <a:r>
              <a:rPr lang="en-US" altLang="zh-CN" sz="825">
                <a:latin typeface="Lucida Console" panose="020B0609040504020204" pitchFamily="49" charset="0"/>
              </a:rPr>
              <a:t> Behavior2 {</a:t>
            </a:r>
          </a:p>
          <a:p>
            <a:pPr eaLnBrk="1" hangingPunct="1"/>
            <a:r>
              <a:rPr lang="en-US" altLang="zh-CN" sz="825">
                <a:latin typeface="Lucida Console" panose="020B0609040504020204" pitchFamily="49" charset="0"/>
              </a:rPr>
              <a:t>	</a:t>
            </a:r>
            <a:r>
              <a:rPr lang="en-US" altLang="zh-CN" sz="825">
                <a:solidFill>
                  <a:srgbClr val="0000FF"/>
                </a:solidFill>
                <a:latin typeface="Lucida Console" panose="020B0609040504020204" pitchFamily="49" charset="0"/>
              </a:rPr>
              <a:t>public</a:t>
            </a:r>
            <a:r>
              <a:rPr lang="en-US" altLang="zh-CN" sz="825">
                <a:latin typeface="Lucida Console" panose="020B0609040504020204" pitchFamily="49" charset="0"/>
              </a:rPr>
              <a:t> </a:t>
            </a:r>
            <a:r>
              <a:rPr lang="en-US" altLang="zh-CN" sz="825">
                <a:solidFill>
                  <a:srgbClr val="0000FF"/>
                </a:solidFill>
                <a:latin typeface="Lucida Console" panose="020B0609040504020204" pitchFamily="49" charset="0"/>
              </a:rPr>
              <a:t>void</a:t>
            </a:r>
            <a:r>
              <a:rPr lang="en-US" altLang="zh-CN" sz="825">
                <a:latin typeface="Lucida Console" panose="020B0609040504020204" pitchFamily="49" charset="0"/>
              </a:rPr>
              <a:t> swim();		</a:t>
            </a:r>
            <a:r>
              <a:rPr lang="en-US" altLang="zh-CN" sz="825">
                <a:solidFill>
                  <a:srgbClr val="008000"/>
                </a:solidFill>
                <a:latin typeface="Lucida Console" panose="020B0609040504020204" pitchFamily="49" charset="0"/>
              </a:rPr>
              <a:t>//</a:t>
            </a:r>
            <a:r>
              <a:rPr lang="zh-CN" altLang="en-US" sz="825">
                <a:solidFill>
                  <a:srgbClr val="008000"/>
                </a:solidFill>
                <a:latin typeface="Lucida Console" panose="020B0609040504020204" pitchFamily="49" charset="0"/>
              </a:rPr>
              <a:t>游泳</a:t>
            </a:r>
          </a:p>
          <a:p>
            <a:pPr eaLnBrk="1" hangingPunct="1"/>
            <a:endParaRPr lang="zh-CN" altLang="en-US" sz="825">
              <a:solidFill>
                <a:srgbClr val="008000"/>
              </a:solidFill>
              <a:latin typeface="Lucida Console" panose="020B0609040504020204" pitchFamily="49" charset="0"/>
            </a:endParaRPr>
          </a:p>
          <a:p>
            <a:pPr eaLnBrk="1" hangingPunct="1"/>
            <a:r>
              <a:rPr lang="en-US" altLang="zh-CN" sz="825">
                <a:latin typeface="Lucida Console" panose="020B0609040504020204" pitchFamily="49" charset="0"/>
              </a:rPr>
              <a:t>}</a:t>
            </a:r>
          </a:p>
        </p:txBody>
      </p:sp>
      <p:sp>
        <p:nvSpPr>
          <p:cNvPr id="594948" name="Rectangle 4"/>
          <p:cNvSpPr>
            <a:spLocks noChangeArrowheads="1"/>
          </p:cNvSpPr>
          <p:nvPr/>
        </p:nvSpPr>
        <p:spPr bwMode="auto">
          <a:xfrm>
            <a:off x="1143000" y="3219451"/>
            <a:ext cx="6858000" cy="1361911"/>
          </a:xfrm>
          <a:prstGeom prst="rect">
            <a:avLst/>
          </a:prstGeom>
          <a:solidFill>
            <a:srgbClr val="FFE699"/>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en-US" altLang="zh-CN" sz="825">
                <a:solidFill>
                  <a:srgbClr val="0000FF"/>
                </a:solidFill>
                <a:latin typeface="Lucida Console" panose="020B0609040504020204" pitchFamily="49" charset="0"/>
              </a:rPr>
              <a:t>package</a:t>
            </a:r>
            <a:r>
              <a:rPr lang="en-US" altLang="zh-CN" sz="825">
                <a:latin typeface="Lucida Console" panose="020B0609040504020204" pitchFamily="49" charset="0"/>
              </a:rPr>
              <a:t> Practice;</a:t>
            </a:r>
          </a:p>
          <a:p>
            <a:pPr eaLnBrk="1" hangingPunct="1"/>
            <a:endParaRPr lang="en-US" altLang="zh-CN" sz="825">
              <a:latin typeface="Lucida Console" panose="020B0609040504020204" pitchFamily="49" charset="0"/>
            </a:endParaRPr>
          </a:p>
          <a:p>
            <a:pPr eaLnBrk="1" hangingPunct="1"/>
            <a:r>
              <a:rPr lang="en-US" altLang="zh-CN" sz="825">
                <a:solidFill>
                  <a:srgbClr val="0000FF"/>
                </a:solidFill>
                <a:latin typeface="Lucida Console" panose="020B0609040504020204" pitchFamily="49" charset="0"/>
              </a:rPr>
              <a:t>public</a:t>
            </a:r>
            <a:r>
              <a:rPr lang="en-US" altLang="zh-CN" sz="825">
                <a:latin typeface="Lucida Console" panose="020B0609040504020204" pitchFamily="49" charset="0"/>
              </a:rPr>
              <a:t> </a:t>
            </a:r>
            <a:r>
              <a:rPr lang="en-US" altLang="zh-CN" sz="825">
                <a:solidFill>
                  <a:srgbClr val="0000FF"/>
                </a:solidFill>
                <a:latin typeface="Lucida Console" panose="020B0609040504020204" pitchFamily="49" charset="0"/>
              </a:rPr>
              <a:t>class</a:t>
            </a:r>
            <a:r>
              <a:rPr lang="en-US" altLang="zh-CN" sz="825">
                <a:latin typeface="Lucida Console" panose="020B0609040504020204" pitchFamily="49" charset="0"/>
              </a:rPr>
              <a:t> Sparrow </a:t>
            </a:r>
            <a:r>
              <a:rPr lang="en-US" altLang="zh-CN" sz="825">
                <a:solidFill>
                  <a:srgbClr val="0000FF"/>
                </a:solidFill>
                <a:latin typeface="Lucida Console" panose="020B0609040504020204" pitchFamily="49" charset="0"/>
              </a:rPr>
              <a:t>implements</a:t>
            </a:r>
            <a:r>
              <a:rPr lang="en-US" altLang="zh-CN" sz="825">
                <a:latin typeface="Lucida Console" panose="020B0609040504020204" pitchFamily="49" charset="0"/>
              </a:rPr>
              <a:t> Behavior1{			</a:t>
            </a:r>
            <a:r>
              <a:rPr lang="en-US" altLang="zh-CN" sz="825">
                <a:solidFill>
                  <a:srgbClr val="008000"/>
                </a:solidFill>
                <a:latin typeface="Lucida Console" panose="020B0609040504020204" pitchFamily="49" charset="0"/>
              </a:rPr>
              <a:t>//</a:t>
            </a:r>
            <a:r>
              <a:rPr lang="zh-CN" altLang="en-US" sz="825">
                <a:solidFill>
                  <a:srgbClr val="008000"/>
                </a:solidFill>
                <a:latin typeface="Lucida Console" panose="020B0609040504020204" pitchFamily="49" charset="0"/>
              </a:rPr>
              <a:t>麻雀</a:t>
            </a:r>
          </a:p>
          <a:p>
            <a:pPr eaLnBrk="1" hangingPunct="1"/>
            <a:endParaRPr lang="zh-CN" altLang="en-US" sz="825">
              <a:solidFill>
                <a:srgbClr val="008000"/>
              </a:solidFill>
              <a:latin typeface="Lucida Console" panose="020B0609040504020204" pitchFamily="49" charset="0"/>
            </a:endParaRPr>
          </a:p>
          <a:p>
            <a:pPr eaLnBrk="1" hangingPunct="1"/>
            <a:r>
              <a:rPr lang="zh-CN" altLang="en-US" sz="825">
                <a:latin typeface="Lucida Console" panose="020B0609040504020204" pitchFamily="49" charset="0"/>
              </a:rPr>
              <a:t>	</a:t>
            </a:r>
            <a:r>
              <a:rPr lang="en-US" altLang="zh-CN" sz="825">
                <a:solidFill>
                  <a:srgbClr val="0000FF"/>
                </a:solidFill>
                <a:latin typeface="Lucida Console" panose="020B0609040504020204" pitchFamily="49" charset="0"/>
              </a:rPr>
              <a:t>public</a:t>
            </a:r>
            <a:r>
              <a:rPr lang="en-US" altLang="zh-CN" sz="825">
                <a:latin typeface="Lucida Console" panose="020B0609040504020204" pitchFamily="49" charset="0"/>
              </a:rPr>
              <a:t> </a:t>
            </a:r>
            <a:r>
              <a:rPr lang="en-US" altLang="zh-CN" sz="825">
                <a:solidFill>
                  <a:srgbClr val="0000FF"/>
                </a:solidFill>
                <a:latin typeface="Lucida Console" panose="020B0609040504020204" pitchFamily="49" charset="0"/>
              </a:rPr>
              <a:t>void</a:t>
            </a:r>
            <a:r>
              <a:rPr lang="en-US" altLang="zh-CN" sz="825">
                <a:latin typeface="Lucida Console" panose="020B0609040504020204" pitchFamily="49" charset="0"/>
              </a:rPr>
              <a:t> fly() {</a:t>
            </a:r>
          </a:p>
          <a:p>
            <a:pPr eaLnBrk="1" hangingPunct="1"/>
            <a:r>
              <a:rPr lang="en-US" altLang="zh-CN" sz="825">
                <a:latin typeface="Lucida Console" panose="020B0609040504020204" pitchFamily="49" charset="0"/>
              </a:rPr>
              <a:t>		</a:t>
            </a:r>
            <a:r>
              <a:rPr lang="en-US" altLang="zh-CN" sz="825">
                <a:solidFill>
                  <a:srgbClr val="008000"/>
                </a:solidFill>
                <a:latin typeface="Lucida Console" panose="020B0609040504020204" pitchFamily="49" charset="0"/>
              </a:rPr>
              <a:t>// TODO Auto-generated method stub</a:t>
            </a:r>
          </a:p>
          <a:p>
            <a:pPr eaLnBrk="1" hangingPunct="1"/>
            <a:r>
              <a:rPr lang="en-US" altLang="zh-CN" sz="825">
                <a:latin typeface="Lucida Console" panose="020B0609040504020204" pitchFamily="49" charset="0"/>
              </a:rPr>
              <a:t>		System.out.println("</a:t>
            </a:r>
            <a:r>
              <a:rPr lang="zh-CN" altLang="en-US" sz="825">
                <a:latin typeface="Lucida Console" panose="020B0609040504020204" pitchFamily="49" charset="0"/>
              </a:rPr>
              <a:t>麻雀会飞</a:t>
            </a:r>
            <a:r>
              <a:rPr lang="en-US" altLang="zh-CN" sz="825">
                <a:latin typeface="Lucida Console" panose="020B0609040504020204" pitchFamily="49" charset="0"/>
              </a:rPr>
              <a:t>");</a:t>
            </a:r>
          </a:p>
          <a:p>
            <a:pPr eaLnBrk="1" hangingPunct="1"/>
            <a:r>
              <a:rPr lang="en-US" altLang="zh-CN" sz="825">
                <a:latin typeface="Lucida Console" panose="020B0609040504020204" pitchFamily="49" charset="0"/>
              </a:rPr>
              <a:t>		</a:t>
            </a:r>
          </a:p>
          <a:p>
            <a:pPr eaLnBrk="1" hangingPunct="1"/>
            <a:r>
              <a:rPr lang="en-US" altLang="zh-CN" sz="825">
                <a:latin typeface="Lucida Console" panose="020B0609040504020204" pitchFamily="49" charset="0"/>
              </a:rPr>
              <a:t>	}</a:t>
            </a:r>
          </a:p>
          <a:p>
            <a:pPr eaLnBrk="1" hangingPunct="1"/>
            <a:r>
              <a:rPr lang="en-US" altLang="zh-CN" sz="825">
                <a:latin typeface="Lucida Console" panose="020B0609040504020204" pitchFamily="49" charset="0"/>
              </a:rPr>
              <a:t>}</a:t>
            </a:r>
          </a:p>
        </p:txBody>
      </p:sp>
      <p:sp>
        <p:nvSpPr>
          <p:cNvPr id="58374" name="Rectangle 5"/>
          <p:cNvSpPr>
            <a:spLocks noGrp="1" noChangeArrowheads="1"/>
          </p:cNvSpPr>
          <p:nvPr>
            <p:ph type="title" idx="4294967295"/>
          </p:nvPr>
        </p:nvSpPr>
        <p:spPr/>
        <p:txBody>
          <a:bodyPr/>
          <a:lstStyle/>
          <a:p>
            <a:pPr eaLnBrk="1" hangingPunct="1"/>
            <a:r>
              <a:rPr lang="zh-CN" altLang="en-US" sz="3000"/>
              <a:t>接口实例</a:t>
            </a:r>
            <a:r>
              <a:rPr lang="en-US" altLang="zh-CN" sz="3000"/>
              <a:t>1</a:t>
            </a:r>
          </a:p>
        </p:txBody>
      </p:sp>
    </p:spTree>
    <p:extLst>
      <p:ext uri="{BB962C8B-B14F-4D97-AF65-F5344CB8AC3E}">
        <p14:creationId xmlns:p14="http://schemas.microsoft.com/office/powerpoint/2010/main" val="9842506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94946"/>
                                        </p:tgtEl>
                                        <p:attrNameLst>
                                          <p:attrName>style.visibility</p:attrName>
                                        </p:attrNameLst>
                                      </p:cBhvr>
                                      <p:to>
                                        <p:strVal val="visible"/>
                                      </p:to>
                                    </p:set>
                                    <p:animEffect transition="in" filter="fade">
                                      <p:cBhvr>
                                        <p:cTn id="7" dur="2000"/>
                                        <p:tgtEl>
                                          <p:spTgt spid="59494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94947"/>
                                        </p:tgtEl>
                                        <p:attrNameLst>
                                          <p:attrName>style.visibility</p:attrName>
                                        </p:attrNameLst>
                                      </p:cBhvr>
                                      <p:to>
                                        <p:strVal val="visible"/>
                                      </p:to>
                                    </p:set>
                                    <p:animEffect transition="in" filter="fade">
                                      <p:cBhvr>
                                        <p:cTn id="12" dur="2000"/>
                                        <p:tgtEl>
                                          <p:spTgt spid="59494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94948"/>
                                        </p:tgtEl>
                                        <p:attrNameLst>
                                          <p:attrName>style.visibility</p:attrName>
                                        </p:attrNameLst>
                                      </p:cBhvr>
                                      <p:to>
                                        <p:strVal val="visible"/>
                                      </p:to>
                                    </p:set>
                                    <p:animEffect transition="in" filter="fade">
                                      <p:cBhvr>
                                        <p:cTn id="17" dur="2000"/>
                                        <p:tgtEl>
                                          <p:spTgt spid="5949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4946" grpId="0" animBg="1"/>
      <p:bldP spid="594947" grpId="0" animBg="1"/>
      <p:bldP spid="594948"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灯片编号占位符 1"/>
          <p:cNvSpPr>
            <a:spLocks noGrp="1"/>
          </p:cNvSpPr>
          <p:nvPr>
            <p:ph type="sldNum" sz="quarter" idx="10"/>
          </p:nvPr>
        </p:nvSpPr>
        <p:spPr>
          <a:noFill/>
        </p:spPr>
        <p:txBody>
          <a:bodyPr/>
          <a:lstStyle>
            <a:lvl1pPr eaLnBrk="0" hangingPunct="0">
              <a:defRPr b="1">
                <a:solidFill>
                  <a:schemeClr val="tx1"/>
                </a:solidFill>
                <a:latin typeface="Arial" panose="020B0604020202020204" pitchFamily="34" charset="0"/>
                <a:ea typeface="宋体" panose="02010600030101010101" pitchFamily="2" charset="-122"/>
              </a:defRPr>
            </a:lvl1pPr>
            <a:lvl2pPr marL="557213" indent="-214313" eaLnBrk="0" hangingPunct="0">
              <a:defRPr b="1">
                <a:solidFill>
                  <a:schemeClr val="tx1"/>
                </a:solidFill>
                <a:latin typeface="Arial" panose="020B0604020202020204" pitchFamily="34" charset="0"/>
                <a:ea typeface="宋体" panose="02010600030101010101" pitchFamily="2" charset="-122"/>
              </a:defRPr>
            </a:lvl2pPr>
            <a:lvl3pPr marL="857250" indent="-171450" eaLnBrk="0" hangingPunct="0">
              <a:defRPr b="1">
                <a:solidFill>
                  <a:schemeClr val="tx1"/>
                </a:solidFill>
                <a:latin typeface="Arial" panose="020B0604020202020204" pitchFamily="34" charset="0"/>
                <a:ea typeface="宋体" panose="02010600030101010101" pitchFamily="2" charset="-122"/>
              </a:defRPr>
            </a:lvl3pPr>
            <a:lvl4pPr marL="1200150" indent="-171450" eaLnBrk="0" hangingPunct="0">
              <a:defRPr b="1">
                <a:solidFill>
                  <a:schemeClr val="tx1"/>
                </a:solidFill>
                <a:latin typeface="Arial" panose="020B0604020202020204" pitchFamily="34" charset="0"/>
                <a:ea typeface="宋体" panose="02010600030101010101" pitchFamily="2" charset="-122"/>
              </a:defRPr>
            </a:lvl4pPr>
            <a:lvl5pPr marL="1543050" indent="-171450" eaLnBrk="0" hangingPunct="0">
              <a:defRPr b="1">
                <a:solidFill>
                  <a:schemeClr val="tx1"/>
                </a:solidFill>
                <a:latin typeface="Arial" panose="020B0604020202020204" pitchFamily="34" charset="0"/>
                <a:ea typeface="宋体" panose="02010600030101010101" pitchFamily="2" charset="-122"/>
              </a:defRPr>
            </a:lvl5pPr>
            <a:lvl6pPr marL="1885950" indent="-17145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228850" indent="-17145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2571750" indent="-17145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2914650" indent="-17145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fld id="{803E7922-5B52-409C-A47E-14C05AF7E20D}" type="slidenum">
              <a:rPr lang="en-US" altLang="zh-CN" b="0">
                <a:solidFill>
                  <a:srgbClr val="66FFFF"/>
                </a:solidFill>
                <a:latin typeface="Courier New" panose="02070309020205020404" pitchFamily="49" charset="0"/>
              </a:rPr>
              <a:pPr eaLnBrk="1" hangingPunct="1"/>
              <a:t>56</a:t>
            </a:fld>
            <a:endParaRPr lang="en-US" altLang="zh-CN" b="0">
              <a:solidFill>
                <a:srgbClr val="66FFFF"/>
              </a:solidFill>
              <a:latin typeface="Courier New" panose="02070309020205020404" pitchFamily="49" charset="0"/>
            </a:endParaRPr>
          </a:p>
        </p:txBody>
      </p:sp>
      <p:sp>
        <p:nvSpPr>
          <p:cNvPr id="595970" name="Rectangle 2"/>
          <p:cNvSpPr>
            <a:spLocks noChangeArrowheads="1"/>
          </p:cNvSpPr>
          <p:nvPr/>
        </p:nvSpPr>
        <p:spPr bwMode="auto">
          <a:xfrm>
            <a:off x="1143000" y="897732"/>
            <a:ext cx="6858000" cy="1869743"/>
          </a:xfrm>
          <a:prstGeom prst="rect">
            <a:avLst/>
          </a:prstGeom>
          <a:solidFill>
            <a:srgbClr val="FFE699"/>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en-US" altLang="zh-CN" sz="825">
                <a:solidFill>
                  <a:srgbClr val="0000FF"/>
                </a:solidFill>
                <a:latin typeface="Lucida Console" panose="020B0609040504020204" pitchFamily="49" charset="0"/>
              </a:rPr>
              <a:t>package</a:t>
            </a:r>
            <a:r>
              <a:rPr lang="en-US" altLang="zh-CN" sz="825">
                <a:latin typeface="Lucida Console" panose="020B0609040504020204" pitchFamily="49" charset="0"/>
              </a:rPr>
              <a:t> Practice;</a:t>
            </a:r>
          </a:p>
          <a:p>
            <a:pPr eaLnBrk="1" hangingPunct="1"/>
            <a:endParaRPr lang="en-US" altLang="zh-CN" sz="825">
              <a:latin typeface="Lucida Console" panose="020B0609040504020204" pitchFamily="49" charset="0"/>
            </a:endParaRPr>
          </a:p>
          <a:p>
            <a:pPr eaLnBrk="1" hangingPunct="1"/>
            <a:r>
              <a:rPr lang="en-US" altLang="zh-CN" sz="825">
                <a:solidFill>
                  <a:srgbClr val="0000FF"/>
                </a:solidFill>
                <a:latin typeface="Lucida Console" panose="020B0609040504020204" pitchFamily="49" charset="0"/>
              </a:rPr>
              <a:t>public</a:t>
            </a:r>
            <a:r>
              <a:rPr lang="en-US" altLang="zh-CN" sz="825">
                <a:latin typeface="Lucida Console" panose="020B0609040504020204" pitchFamily="49" charset="0"/>
              </a:rPr>
              <a:t> </a:t>
            </a:r>
            <a:r>
              <a:rPr lang="en-US" altLang="zh-CN" sz="825">
                <a:solidFill>
                  <a:srgbClr val="0000FF"/>
                </a:solidFill>
                <a:latin typeface="Lucida Console" panose="020B0609040504020204" pitchFamily="49" charset="0"/>
              </a:rPr>
              <a:t>class</a:t>
            </a:r>
            <a:r>
              <a:rPr lang="en-US" altLang="zh-CN" sz="825">
                <a:latin typeface="Lucida Console" panose="020B0609040504020204" pitchFamily="49" charset="0"/>
              </a:rPr>
              <a:t> Cormorant </a:t>
            </a:r>
            <a:r>
              <a:rPr lang="en-US" altLang="zh-CN" sz="825">
                <a:solidFill>
                  <a:srgbClr val="0000FF"/>
                </a:solidFill>
                <a:latin typeface="Lucida Console" panose="020B0609040504020204" pitchFamily="49" charset="0"/>
              </a:rPr>
              <a:t>implements</a:t>
            </a:r>
            <a:r>
              <a:rPr lang="en-US" altLang="zh-CN" sz="825">
                <a:latin typeface="Lucida Console" panose="020B0609040504020204" pitchFamily="49" charset="0"/>
              </a:rPr>
              <a:t> Behavior1,Behavior2{		</a:t>
            </a:r>
            <a:r>
              <a:rPr lang="en-US" altLang="zh-CN" sz="825">
                <a:solidFill>
                  <a:srgbClr val="008000"/>
                </a:solidFill>
                <a:latin typeface="Lucida Console" panose="020B0609040504020204" pitchFamily="49" charset="0"/>
              </a:rPr>
              <a:t>//</a:t>
            </a:r>
            <a:r>
              <a:rPr lang="zh-CN" altLang="en-US" sz="825">
                <a:solidFill>
                  <a:srgbClr val="008000"/>
                </a:solidFill>
                <a:latin typeface="Lucida Console" panose="020B0609040504020204" pitchFamily="49" charset="0"/>
              </a:rPr>
              <a:t>鸬鹚</a:t>
            </a:r>
          </a:p>
          <a:p>
            <a:pPr eaLnBrk="1" hangingPunct="1"/>
            <a:r>
              <a:rPr lang="zh-CN" altLang="en-US" sz="825">
                <a:latin typeface="Lucida Console" panose="020B0609040504020204" pitchFamily="49" charset="0"/>
              </a:rPr>
              <a:t>	</a:t>
            </a:r>
            <a:r>
              <a:rPr lang="en-US" altLang="zh-CN" sz="825">
                <a:solidFill>
                  <a:srgbClr val="0000FF"/>
                </a:solidFill>
                <a:latin typeface="Lucida Console" panose="020B0609040504020204" pitchFamily="49" charset="0"/>
              </a:rPr>
              <a:t>public</a:t>
            </a:r>
            <a:r>
              <a:rPr lang="en-US" altLang="zh-CN" sz="825">
                <a:latin typeface="Lucida Console" panose="020B0609040504020204" pitchFamily="49" charset="0"/>
              </a:rPr>
              <a:t> </a:t>
            </a:r>
            <a:r>
              <a:rPr lang="en-US" altLang="zh-CN" sz="825">
                <a:solidFill>
                  <a:srgbClr val="0000FF"/>
                </a:solidFill>
                <a:latin typeface="Lucida Console" panose="020B0609040504020204" pitchFamily="49" charset="0"/>
              </a:rPr>
              <a:t>void</a:t>
            </a:r>
            <a:r>
              <a:rPr lang="en-US" altLang="zh-CN" sz="825">
                <a:latin typeface="Lucida Console" panose="020B0609040504020204" pitchFamily="49" charset="0"/>
              </a:rPr>
              <a:t> fly() {</a:t>
            </a:r>
          </a:p>
          <a:p>
            <a:pPr eaLnBrk="1" hangingPunct="1"/>
            <a:r>
              <a:rPr lang="en-US" altLang="zh-CN" sz="825">
                <a:latin typeface="Lucida Console" panose="020B0609040504020204" pitchFamily="49" charset="0"/>
              </a:rPr>
              <a:t>		</a:t>
            </a:r>
            <a:r>
              <a:rPr lang="en-US" altLang="zh-CN" sz="825">
                <a:solidFill>
                  <a:srgbClr val="008000"/>
                </a:solidFill>
                <a:latin typeface="Lucida Console" panose="020B0609040504020204" pitchFamily="49" charset="0"/>
              </a:rPr>
              <a:t>// TODO Auto-generated method stub</a:t>
            </a:r>
          </a:p>
          <a:p>
            <a:pPr eaLnBrk="1" hangingPunct="1"/>
            <a:r>
              <a:rPr lang="en-US" altLang="zh-CN" sz="825">
                <a:latin typeface="Lucida Console" panose="020B0609040504020204" pitchFamily="49" charset="0"/>
              </a:rPr>
              <a:t>		System.out.println("</a:t>
            </a:r>
            <a:r>
              <a:rPr lang="zh-CN" altLang="en-US" sz="825">
                <a:latin typeface="Lucida Console" panose="020B0609040504020204" pitchFamily="49" charset="0"/>
              </a:rPr>
              <a:t>鸬鹚会飞</a:t>
            </a:r>
            <a:r>
              <a:rPr lang="en-US" altLang="zh-CN" sz="825">
                <a:latin typeface="Lucida Console" panose="020B0609040504020204" pitchFamily="49" charset="0"/>
              </a:rPr>
              <a:t>");</a:t>
            </a:r>
          </a:p>
          <a:p>
            <a:pPr eaLnBrk="1" hangingPunct="1"/>
            <a:r>
              <a:rPr lang="en-US" altLang="zh-CN" sz="825">
                <a:latin typeface="Lucida Console" panose="020B0609040504020204" pitchFamily="49" charset="0"/>
              </a:rPr>
              <a:t>	}</a:t>
            </a:r>
          </a:p>
          <a:p>
            <a:pPr eaLnBrk="1" hangingPunct="1"/>
            <a:r>
              <a:rPr lang="en-US" altLang="zh-CN" sz="825">
                <a:latin typeface="Lucida Console" panose="020B0609040504020204" pitchFamily="49" charset="0"/>
              </a:rPr>
              <a:t>	</a:t>
            </a:r>
            <a:r>
              <a:rPr lang="en-US" altLang="zh-CN" sz="825">
                <a:solidFill>
                  <a:srgbClr val="0000FF"/>
                </a:solidFill>
                <a:latin typeface="Lucida Console" panose="020B0609040504020204" pitchFamily="49" charset="0"/>
              </a:rPr>
              <a:t>public</a:t>
            </a:r>
            <a:r>
              <a:rPr lang="en-US" altLang="zh-CN" sz="825">
                <a:latin typeface="Lucida Console" panose="020B0609040504020204" pitchFamily="49" charset="0"/>
              </a:rPr>
              <a:t> </a:t>
            </a:r>
            <a:r>
              <a:rPr lang="en-US" altLang="zh-CN" sz="825">
                <a:solidFill>
                  <a:srgbClr val="0000FF"/>
                </a:solidFill>
                <a:latin typeface="Lucida Console" panose="020B0609040504020204" pitchFamily="49" charset="0"/>
              </a:rPr>
              <a:t>void</a:t>
            </a:r>
            <a:r>
              <a:rPr lang="en-US" altLang="zh-CN" sz="825">
                <a:latin typeface="Lucida Console" panose="020B0609040504020204" pitchFamily="49" charset="0"/>
              </a:rPr>
              <a:t> swim() {</a:t>
            </a:r>
          </a:p>
          <a:p>
            <a:pPr eaLnBrk="1" hangingPunct="1"/>
            <a:r>
              <a:rPr lang="en-US" altLang="zh-CN" sz="825">
                <a:latin typeface="Lucida Console" panose="020B0609040504020204" pitchFamily="49" charset="0"/>
              </a:rPr>
              <a:t>		</a:t>
            </a:r>
            <a:r>
              <a:rPr lang="en-US" altLang="zh-CN" sz="825">
                <a:solidFill>
                  <a:srgbClr val="008000"/>
                </a:solidFill>
                <a:latin typeface="Lucida Console" panose="020B0609040504020204" pitchFamily="49" charset="0"/>
              </a:rPr>
              <a:t>// TODO Auto-generated method stub</a:t>
            </a:r>
          </a:p>
          <a:p>
            <a:pPr eaLnBrk="1" hangingPunct="1"/>
            <a:r>
              <a:rPr lang="en-US" altLang="zh-CN" sz="825">
                <a:latin typeface="Lucida Console" panose="020B0609040504020204" pitchFamily="49" charset="0"/>
              </a:rPr>
              <a:t>		System.out.println("</a:t>
            </a:r>
            <a:r>
              <a:rPr lang="zh-CN" altLang="en-US" sz="825">
                <a:latin typeface="Lucida Console" panose="020B0609040504020204" pitchFamily="49" charset="0"/>
              </a:rPr>
              <a:t>鸬鹚会游泳</a:t>
            </a:r>
            <a:r>
              <a:rPr lang="en-US" altLang="zh-CN" sz="825">
                <a:latin typeface="Lucida Console" panose="020B0609040504020204" pitchFamily="49" charset="0"/>
              </a:rPr>
              <a:t>");</a:t>
            </a:r>
          </a:p>
          <a:p>
            <a:pPr eaLnBrk="1" hangingPunct="1"/>
            <a:r>
              <a:rPr lang="en-US" altLang="zh-CN" sz="825">
                <a:latin typeface="Lucida Console" panose="020B0609040504020204" pitchFamily="49" charset="0"/>
              </a:rPr>
              <a:t>		</a:t>
            </a:r>
          </a:p>
          <a:p>
            <a:pPr eaLnBrk="1" hangingPunct="1"/>
            <a:r>
              <a:rPr lang="en-US" altLang="zh-CN" sz="825">
                <a:latin typeface="Lucida Console" panose="020B0609040504020204" pitchFamily="49" charset="0"/>
              </a:rPr>
              <a:t>	}</a:t>
            </a:r>
          </a:p>
          <a:p>
            <a:pPr eaLnBrk="1" hangingPunct="1"/>
            <a:endParaRPr lang="en-US" altLang="zh-CN" sz="825">
              <a:latin typeface="Lucida Console" panose="020B0609040504020204" pitchFamily="49" charset="0"/>
            </a:endParaRPr>
          </a:p>
          <a:p>
            <a:pPr eaLnBrk="1" hangingPunct="1"/>
            <a:r>
              <a:rPr lang="en-US" altLang="zh-CN" sz="825">
                <a:latin typeface="Lucida Console" panose="020B0609040504020204" pitchFamily="49" charset="0"/>
              </a:rPr>
              <a:t>}</a:t>
            </a:r>
          </a:p>
        </p:txBody>
      </p:sp>
      <p:sp>
        <p:nvSpPr>
          <p:cNvPr id="59396" name="Rectangle 3"/>
          <p:cNvSpPr>
            <a:spLocks noGrp="1" noChangeArrowheads="1"/>
          </p:cNvSpPr>
          <p:nvPr>
            <p:ph type="title" idx="4294967295"/>
          </p:nvPr>
        </p:nvSpPr>
        <p:spPr/>
        <p:txBody>
          <a:bodyPr/>
          <a:lstStyle/>
          <a:p>
            <a:pPr eaLnBrk="1" hangingPunct="1"/>
            <a:r>
              <a:rPr lang="zh-CN" altLang="en-US" sz="3000"/>
              <a:t>接口实例</a:t>
            </a:r>
            <a:r>
              <a:rPr lang="en-US" altLang="zh-CN" sz="3000"/>
              <a:t>1</a:t>
            </a:r>
          </a:p>
        </p:txBody>
      </p:sp>
    </p:spTree>
    <p:extLst>
      <p:ext uri="{BB962C8B-B14F-4D97-AF65-F5344CB8AC3E}">
        <p14:creationId xmlns:p14="http://schemas.microsoft.com/office/powerpoint/2010/main" val="24584555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95970"/>
                                        </p:tgtEl>
                                        <p:attrNameLst>
                                          <p:attrName>style.visibility</p:attrName>
                                        </p:attrNameLst>
                                      </p:cBhvr>
                                      <p:to>
                                        <p:strVal val="visible"/>
                                      </p:to>
                                    </p:set>
                                    <p:animEffect transition="in" filter="fade">
                                      <p:cBhvr>
                                        <p:cTn id="7" dur="2000"/>
                                        <p:tgtEl>
                                          <p:spTgt spid="5959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5970"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灯片编号占位符 3"/>
          <p:cNvSpPr>
            <a:spLocks noGrp="1"/>
          </p:cNvSpPr>
          <p:nvPr>
            <p:ph type="sldNum" sz="quarter" idx="10"/>
          </p:nvPr>
        </p:nvSpPr>
        <p:spPr>
          <a:noFill/>
        </p:spPr>
        <p:txBody>
          <a:bodyPr/>
          <a:lstStyle>
            <a:lvl1pPr eaLnBrk="0" hangingPunct="0">
              <a:defRPr b="1">
                <a:solidFill>
                  <a:schemeClr val="tx1"/>
                </a:solidFill>
                <a:latin typeface="Arial" panose="020B0604020202020204" pitchFamily="34" charset="0"/>
                <a:ea typeface="宋体" panose="02010600030101010101" pitchFamily="2" charset="-122"/>
              </a:defRPr>
            </a:lvl1pPr>
            <a:lvl2pPr marL="557213" indent="-214313" eaLnBrk="0" hangingPunct="0">
              <a:defRPr b="1">
                <a:solidFill>
                  <a:schemeClr val="tx1"/>
                </a:solidFill>
                <a:latin typeface="Arial" panose="020B0604020202020204" pitchFamily="34" charset="0"/>
                <a:ea typeface="宋体" panose="02010600030101010101" pitchFamily="2" charset="-122"/>
              </a:defRPr>
            </a:lvl2pPr>
            <a:lvl3pPr marL="857250" indent="-171450" eaLnBrk="0" hangingPunct="0">
              <a:defRPr b="1">
                <a:solidFill>
                  <a:schemeClr val="tx1"/>
                </a:solidFill>
                <a:latin typeface="Arial" panose="020B0604020202020204" pitchFamily="34" charset="0"/>
                <a:ea typeface="宋体" panose="02010600030101010101" pitchFamily="2" charset="-122"/>
              </a:defRPr>
            </a:lvl3pPr>
            <a:lvl4pPr marL="1200150" indent="-171450" eaLnBrk="0" hangingPunct="0">
              <a:defRPr b="1">
                <a:solidFill>
                  <a:schemeClr val="tx1"/>
                </a:solidFill>
                <a:latin typeface="Arial" panose="020B0604020202020204" pitchFamily="34" charset="0"/>
                <a:ea typeface="宋体" panose="02010600030101010101" pitchFamily="2" charset="-122"/>
              </a:defRPr>
            </a:lvl4pPr>
            <a:lvl5pPr marL="1543050" indent="-171450" eaLnBrk="0" hangingPunct="0">
              <a:defRPr b="1">
                <a:solidFill>
                  <a:schemeClr val="tx1"/>
                </a:solidFill>
                <a:latin typeface="Arial" panose="020B0604020202020204" pitchFamily="34" charset="0"/>
                <a:ea typeface="宋体" panose="02010600030101010101" pitchFamily="2" charset="-122"/>
              </a:defRPr>
            </a:lvl5pPr>
            <a:lvl6pPr marL="1885950" indent="-17145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228850" indent="-17145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2571750" indent="-17145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2914650" indent="-17145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fld id="{CDEA2B1C-630F-46D7-AADB-A9A10A2BDD02}" type="slidenum">
              <a:rPr lang="en-US" altLang="zh-CN" b="0">
                <a:solidFill>
                  <a:srgbClr val="66FFFF"/>
                </a:solidFill>
                <a:latin typeface="Courier New" panose="02070309020205020404" pitchFamily="49" charset="0"/>
              </a:rPr>
              <a:pPr eaLnBrk="1" hangingPunct="1"/>
              <a:t>57</a:t>
            </a:fld>
            <a:endParaRPr lang="en-US" altLang="zh-CN" b="0">
              <a:solidFill>
                <a:srgbClr val="66FFFF"/>
              </a:solidFill>
              <a:latin typeface="Courier New" panose="02070309020205020404" pitchFamily="49" charset="0"/>
            </a:endParaRPr>
          </a:p>
        </p:txBody>
      </p:sp>
      <p:sp>
        <p:nvSpPr>
          <p:cNvPr id="60419" name="Rectangle 2"/>
          <p:cNvSpPr>
            <a:spLocks noGrp="1" noChangeArrowheads="1"/>
          </p:cNvSpPr>
          <p:nvPr>
            <p:ph type="title"/>
          </p:nvPr>
        </p:nvSpPr>
        <p:spPr/>
        <p:txBody>
          <a:bodyPr>
            <a:normAutofit fontScale="90000"/>
          </a:bodyPr>
          <a:lstStyle/>
          <a:p>
            <a:pPr eaLnBrk="1" hangingPunct="1"/>
            <a:r>
              <a:rPr lang="zh-CN" altLang="en-US" smtClean="0"/>
              <a:t>接口示例二</a:t>
            </a:r>
          </a:p>
        </p:txBody>
      </p:sp>
      <p:sp>
        <p:nvSpPr>
          <p:cNvPr id="60420" name="Rectangle 3"/>
          <p:cNvSpPr>
            <a:spLocks noGrp="1" noChangeArrowheads="1"/>
          </p:cNvSpPr>
          <p:nvPr>
            <p:ph type="body" idx="1"/>
          </p:nvPr>
        </p:nvSpPr>
        <p:spPr/>
        <p:txBody>
          <a:bodyPr/>
          <a:lstStyle/>
          <a:p>
            <a:pPr eaLnBrk="1" hangingPunct="1">
              <a:lnSpc>
                <a:spcPct val="90000"/>
              </a:lnSpc>
            </a:pPr>
            <a:r>
              <a:rPr lang="zh-CN" altLang="en-US" smtClean="0"/>
              <a:t>有人说做男人很累</a:t>
            </a:r>
            <a:r>
              <a:rPr lang="en-US" altLang="zh-CN" smtClean="0"/>
              <a:t>,</a:t>
            </a:r>
            <a:r>
              <a:rPr lang="zh-CN" altLang="en-US" smtClean="0"/>
              <a:t>做成年的男人最累</a:t>
            </a:r>
            <a:r>
              <a:rPr lang="en-US" altLang="zh-CN" smtClean="0"/>
              <a:t>.</a:t>
            </a:r>
          </a:p>
          <a:p>
            <a:pPr lvl="1" eaLnBrk="1" hangingPunct="1">
              <a:lnSpc>
                <a:spcPct val="90000"/>
              </a:lnSpc>
            </a:pPr>
            <a:r>
              <a:rPr lang="zh-CN" altLang="en-US" smtClean="0"/>
              <a:t>因为他们在家中作为丈夫要细心地呵护好他心爱的妻子</a:t>
            </a:r>
            <a:r>
              <a:rPr lang="en-US" altLang="zh-CN" smtClean="0"/>
              <a:t>,</a:t>
            </a:r>
            <a:r>
              <a:rPr lang="zh-CN" altLang="en-US" smtClean="0"/>
              <a:t>为此他要拼命的赚钱来养活她们</a:t>
            </a:r>
            <a:r>
              <a:rPr lang="en-US" altLang="zh-CN" smtClean="0"/>
              <a:t>;</a:t>
            </a:r>
          </a:p>
          <a:p>
            <a:pPr lvl="1" eaLnBrk="1" hangingPunct="1">
              <a:lnSpc>
                <a:spcPct val="90000"/>
              </a:lnSpc>
            </a:pPr>
            <a:r>
              <a:rPr lang="zh-CN" altLang="en-US" smtClean="0"/>
              <a:t>作为合格的父亲</a:t>
            </a:r>
            <a:r>
              <a:rPr lang="en-US" altLang="zh-CN" smtClean="0"/>
              <a:t>,</a:t>
            </a:r>
            <a:r>
              <a:rPr lang="zh-CN" altLang="en-US" smtClean="0"/>
              <a:t>你一有空就要照看你的孩子</a:t>
            </a:r>
            <a:r>
              <a:rPr lang="en-US" altLang="zh-CN" smtClean="0"/>
              <a:t>,</a:t>
            </a:r>
            <a:r>
              <a:rPr lang="zh-CN" altLang="en-US" smtClean="0"/>
              <a:t>陪他们玩</a:t>
            </a:r>
            <a:r>
              <a:rPr lang="en-US" altLang="zh-CN" smtClean="0"/>
              <a:t>,</a:t>
            </a:r>
            <a:r>
              <a:rPr lang="zh-CN" altLang="en-US" smtClean="0"/>
              <a:t>逗他们开心</a:t>
            </a:r>
            <a:r>
              <a:rPr lang="en-US" altLang="zh-CN" smtClean="0"/>
              <a:t>.</a:t>
            </a:r>
          </a:p>
          <a:p>
            <a:pPr lvl="1" eaLnBrk="1" hangingPunct="1">
              <a:lnSpc>
                <a:spcPct val="90000"/>
              </a:lnSpc>
            </a:pPr>
            <a:r>
              <a:rPr lang="zh-CN" altLang="en-US" smtClean="0"/>
              <a:t>作为公司的模范员工</a:t>
            </a:r>
            <a:r>
              <a:rPr lang="en-US" altLang="zh-CN" smtClean="0"/>
              <a:t>,</a:t>
            </a:r>
            <a:r>
              <a:rPr lang="zh-CN" altLang="en-US" smtClean="0"/>
              <a:t>你得任劳任怨</a:t>
            </a:r>
            <a:r>
              <a:rPr lang="en-US" altLang="zh-CN" smtClean="0"/>
              <a:t>,</a:t>
            </a:r>
            <a:r>
              <a:rPr lang="zh-CN" altLang="en-US" smtClean="0"/>
              <a:t>对领导的话言听计从</a:t>
            </a:r>
            <a:r>
              <a:rPr lang="en-US" altLang="zh-CN" smtClean="0"/>
              <a:t>.</a:t>
            </a:r>
            <a:r>
              <a:rPr lang="zh-CN" altLang="en-US" smtClean="0"/>
              <a:t>给多少任务</a:t>
            </a:r>
            <a:r>
              <a:rPr lang="en-US" altLang="zh-CN" smtClean="0"/>
              <a:t>,</a:t>
            </a:r>
            <a:r>
              <a:rPr lang="zh-CN" altLang="en-US" smtClean="0"/>
              <a:t>完成多少任务</a:t>
            </a:r>
            <a:r>
              <a:rPr lang="en-US" altLang="zh-CN" smtClean="0"/>
              <a:t>,</a:t>
            </a:r>
            <a:r>
              <a:rPr lang="zh-CN" altLang="en-US" smtClean="0"/>
              <a:t>否则小心你的薪水</a:t>
            </a:r>
            <a:r>
              <a:rPr lang="en-US" altLang="zh-CN" smtClean="0"/>
              <a:t>;</a:t>
            </a:r>
          </a:p>
          <a:p>
            <a:pPr lvl="1" eaLnBrk="1" hangingPunct="1">
              <a:lnSpc>
                <a:spcPct val="90000"/>
              </a:lnSpc>
            </a:pPr>
            <a:r>
              <a:rPr lang="zh-CN" altLang="en-US" smtClean="0"/>
              <a:t>作为自己父母的儿子</a:t>
            </a:r>
            <a:r>
              <a:rPr lang="en-US" altLang="zh-CN" smtClean="0"/>
              <a:t>,</a:t>
            </a:r>
            <a:r>
              <a:rPr lang="zh-CN" altLang="en-US" smtClean="0"/>
              <a:t>在父母年纪越来越大的时候</a:t>
            </a:r>
            <a:r>
              <a:rPr lang="en-US" altLang="zh-CN" smtClean="0"/>
              <a:t>,</a:t>
            </a:r>
            <a:r>
              <a:rPr lang="zh-CN" altLang="en-US" smtClean="0"/>
              <a:t>你要趁他们还健在的日子里把欠他们的爱加倍还给他们</a:t>
            </a:r>
            <a:r>
              <a:rPr lang="en-US" altLang="zh-CN" smtClean="0"/>
              <a:t>.</a:t>
            </a:r>
          </a:p>
        </p:txBody>
      </p:sp>
    </p:spTree>
    <p:extLst>
      <p:ext uri="{BB962C8B-B14F-4D97-AF65-F5344CB8AC3E}">
        <p14:creationId xmlns:p14="http://schemas.microsoft.com/office/powerpoint/2010/main" val="1661936430"/>
      </p:ext>
    </p:extLst>
  </p:cSld>
  <p:clrMapOvr>
    <a:masterClrMapping/>
  </p:clrMapOvr>
  <p:transition spd="slow">
    <p:fade thruBlk="1"/>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灯片编号占位符 3"/>
          <p:cNvSpPr>
            <a:spLocks noGrp="1"/>
          </p:cNvSpPr>
          <p:nvPr>
            <p:ph type="sldNum" sz="quarter" idx="10"/>
          </p:nvPr>
        </p:nvSpPr>
        <p:spPr>
          <a:noFill/>
        </p:spPr>
        <p:txBody>
          <a:bodyPr/>
          <a:lstStyle>
            <a:lvl1pPr eaLnBrk="0" hangingPunct="0">
              <a:defRPr b="1">
                <a:solidFill>
                  <a:schemeClr val="tx1"/>
                </a:solidFill>
                <a:latin typeface="Arial" panose="020B0604020202020204" pitchFamily="34" charset="0"/>
                <a:ea typeface="宋体" panose="02010600030101010101" pitchFamily="2" charset="-122"/>
              </a:defRPr>
            </a:lvl1pPr>
            <a:lvl2pPr marL="557213" indent="-214313" eaLnBrk="0" hangingPunct="0">
              <a:defRPr b="1">
                <a:solidFill>
                  <a:schemeClr val="tx1"/>
                </a:solidFill>
                <a:latin typeface="Arial" panose="020B0604020202020204" pitchFamily="34" charset="0"/>
                <a:ea typeface="宋体" panose="02010600030101010101" pitchFamily="2" charset="-122"/>
              </a:defRPr>
            </a:lvl2pPr>
            <a:lvl3pPr marL="857250" indent="-171450" eaLnBrk="0" hangingPunct="0">
              <a:defRPr b="1">
                <a:solidFill>
                  <a:schemeClr val="tx1"/>
                </a:solidFill>
                <a:latin typeface="Arial" panose="020B0604020202020204" pitchFamily="34" charset="0"/>
                <a:ea typeface="宋体" panose="02010600030101010101" pitchFamily="2" charset="-122"/>
              </a:defRPr>
            </a:lvl3pPr>
            <a:lvl4pPr marL="1200150" indent="-171450" eaLnBrk="0" hangingPunct="0">
              <a:defRPr b="1">
                <a:solidFill>
                  <a:schemeClr val="tx1"/>
                </a:solidFill>
                <a:latin typeface="Arial" panose="020B0604020202020204" pitchFamily="34" charset="0"/>
                <a:ea typeface="宋体" panose="02010600030101010101" pitchFamily="2" charset="-122"/>
              </a:defRPr>
            </a:lvl4pPr>
            <a:lvl5pPr marL="1543050" indent="-171450" eaLnBrk="0" hangingPunct="0">
              <a:defRPr b="1">
                <a:solidFill>
                  <a:schemeClr val="tx1"/>
                </a:solidFill>
                <a:latin typeface="Arial" panose="020B0604020202020204" pitchFamily="34" charset="0"/>
                <a:ea typeface="宋体" panose="02010600030101010101" pitchFamily="2" charset="-122"/>
              </a:defRPr>
            </a:lvl5pPr>
            <a:lvl6pPr marL="1885950" indent="-17145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228850" indent="-17145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2571750" indent="-17145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2914650" indent="-17145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fld id="{CBFB034F-1EB1-4952-AD81-4186B70CCC4E}" type="slidenum">
              <a:rPr lang="en-US" altLang="zh-CN" b="0">
                <a:solidFill>
                  <a:srgbClr val="66FFFF"/>
                </a:solidFill>
                <a:latin typeface="Courier New" panose="02070309020205020404" pitchFamily="49" charset="0"/>
              </a:rPr>
              <a:pPr eaLnBrk="1" hangingPunct="1"/>
              <a:t>58</a:t>
            </a:fld>
            <a:endParaRPr lang="en-US" altLang="zh-CN" b="0">
              <a:solidFill>
                <a:srgbClr val="66FFFF"/>
              </a:solidFill>
              <a:latin typeface="Courier New" panose="02070309020205020404" pitchFamily="49" charset="0"/>
            </a:endParaRPr>
          </a:p>
        </p:txBody>
      </p:sp>
      <p:sp>
        <p:nvSpPr>
          <p:cNvPr id="598018" name="Rectangle 2"/>
          <p:cNvSpPr>
            <a:spLocks noChangeArrowheads="1"/>
          </p:cNvSpPr>
          <p:nvPr/>
        </p:nvSpPr>
        <p:spPr bwMode="auto">
          <a:xfrm>
            <a:off x="1143001" y="789385"/>
            <a:ext cx="6669881" cy="1107996"/>
          </a:xfrm>
          <a:prstGeom prst="rect">
            <a:avLst/>
          </a:prstGeom>
          <a:solidFill>
            <a:srgbClr val="FFE699"/>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en-US" altLang="zh-CN" sz="825">
                <a:solidFill>
                  <a:srgbClr val="0000FF"/>
                </a:solidFill>
                <a:latin typeface="Lucida Console" panose="020B0609040504020204" pitchFamily="49" charset="0"/>
              </a:rPr>
              <a:t>package</a:t>
            </a:r>
            <a:r>
              <a:rPr lang="en-US" altLang="zh-CN" sz="825">
                <a:latin typeface="Lucida Console" panose="020B0609040504020204" pitchFamily="49" charset="0"/>
              </a:rPr>
              <a:t> Practice;</a:t>
            </a:r>
          </a:p>
          <a:p>
            <a:pPr eaLnBrk="1" hangingPunct="1"/>
            <a:endParaRPr lang="en-US" altLang="zh-CN" sz="825">
              <a:latin typeface="Lucida Console" panose="020B0609040504020204" pitchFamily="49" charset="0"/>
            </a:endParaRPr>
          </a:p>
          <a:p>
            <a:pPr eaLnBrk="1" hangingPunct="1"/>
            <a:r>
              <a:rPr lang="en-US" altLang="zh-CN" sz="825">
                <a:solidFill>
                  <a:srgbClr val="0000FF"/>
                </a:solidFill>
                <a:latin typeface="Lucida Console" panose="020B0609040504020204" pitchFamily="49" charset="0"/>
              </a:rPr>
              <a:t>public</a:t>
            </a:r>
            <a:r>
              <a:rPr lang="en-US" altLang="zh-CN" sz="825">
                <a:latin typeface="Lucida Console" panose="020B0609040504020204" pitchFamily="49" charset="0"/>
              </a:rPr>
              <a:t> </a:t>
            </a:r>
            <a:r>
              <a:rPr lang="en-US" altLang="zh-CN" sz="825">
                <a:solidFill>
                  <a:srgbClr val="0000FF"/>
                </a:solidFill>
                <a:latin typeface="Lucida Console" panose="020B0609040504020204" pitchFamily="49" charset="0"/>
              </a:rPr>
              <a:t>interface</a:t>
            </a:r>
            <a:r>
              <a:rPr lang="en-US" altLang="zh-CN" sz="825">
                <a:latin typeface="Lucida Console" panose="020B0609040504020204" pitchFamily="49" charset="0"/>
              </a:rPr>
              <a:t> Father {	</a:t>
            </a:r>
          </a:p>
          <a:p>
            <a:pPr eaLnBrk="1" hangingPunct="1"/>
            <a:r>
              <a:rPr lang="en-US" altLang="zh-CN" sz="825">
                <a:latin typeface="Lucida Console" panose="020B0609040504020204" pitchFamily="49" charset="0"/>
              </a:rPr>
              <a:t>	</a:t>
            </a:r>
            <a:r>
              <a:rPr lang="en-US" altLang="zh-CN" sz="825">
                <a:solidFill>
                  <a:srgbClr val="0000FF"/>
                </a:solidFill>
                <a:latin typeface="Lucida Console" panose="020B0609040504020204" pitchFamily="49" charset="0"/>
              </a:rPr>
              <a:t>public</a:t>
            </a:r>
            <a:r>
              <a:rPr lang="en-US" altLang="zh-CN" sz="825">
                <a:latin typeface="Lucida Console" panose="020B0609040504020204" pitchFamily="49" charset="0"/>
              </a:rPr>
              <a:t> </a:t>
            </a:r>
            <a:r>
              <a:rPr lang="en-US" altLang="zh-CN" sz="825">
                <a:solidFill>
                  <a:srgbClr val="0000FF"/>
                </a:solidFill>
                <a:latin typeface="Lucida Console" panose="020B0609040504020204" pitchFamily="49" charset="0"/>
              </a:rPr>
              <a:t>void</a:t>
            </a:r>
            <a:r>
              <a:rPr lang="en-US" altLang="zh-CN" sz="825">
                <a:latin typeface="Lucida Console" panose="020B0609040504020204" pitchFamily="49" charset="0"/>
              </a:rPr>
              <a:t> earning();		</a:t>
            </a:r>
            <a:r>
              <a:rPr lang="en-US" altLang="zh-CN" sz="825">
                <a:solidFill>
                  <a:srgbClr val="008000"/>
                </a:solidFill>
                <a:latin typeface="Lucida Console" panose="020B0609040504020204" pitchFamily="49" charset="0"/>
              </a:rPr>
              <a:t>//</a:t>
            </a:r>
            <a:r>
              <a:rPr lang="zh-CN" altLang="en-US" sz="825">
                <a:solidFill>
                  <a:srgbClr val="008000"/>
                </a:solidFill>
                <a:latin typeface="Lucida Console" panose="020B0609040504020204" pitchFamily="49" charset="0"/>
              </a:rPr>
              <a:t>你得拼命地挣钱</a:t>
            </a:r>
            <a:r>
              <a:rPr lang="en-US" altLang="zh-CN" sz="825">
                <a:solidFill>
                  <a:srgbClr val="008000"/>
                </a:solidFill>
                <a:latin typeface="Lucida Console" panose="020B0609040504020204" pitchFamily="49" charset="0"/>
              </a:rPr>
              <a:t>,</a:t>
            </a:r>
            <a:r>
              <a:rPr lang="zh-CN" altLang="en-US" sz="825">
                <a:solidFill>
                  <a:srgbClr val="008000"/>
                </a:solidFill>
                <a:latin typeface="Lucida Console" panose="020B0609040504020204" pitchFamily="49" charset="0"/>
              </a:rPr>
              <a:t>全家生活的期望都指靠你了</a:t>
            </a:r>
            <a:r>
              <a:rPr lang="zh-CN" altLang="en-US" sz="825">
                <a:latin typeface="Lucida Console" panose="020B0609040504020204" pitchFamily="49" charset="0"/>
              </a:rPr>
              <a:t>	</a:t>
            </a:r>
          </a:p>
          <a:p>
            <a:pPr eaLnBrk="1" hangingPunct="1"/>
            <a:r>
              <a:rPr lang="zh-CN" altLang="en-US" sz="825">
                <a:latin typeface="Lucida Console" panose="020B0609040504020204" pitchFamily="49" charset="0"/>
              </a:rPr>
              <a:t>	</a:t>
            </a:r>
            <a:r>
              <a:rPr lang="en-US" altLang="zh-CN" sz="825">
                <a:solidFill>
                  <a:srgbClr val="0000FF"/>
                </a:solidFill>
                <a:latin typeface="Lucida Console" panose="020B0609040504020204" pitchFamily="49" charset="0"/>
              </a:rPr>
              <a:t>public</a:t>
            </a:r>
            <a:r>
              <a:rPr lang="en-US" altLang="zh-CN" sz="825">
                <a:latin typeface="Lucida Console" panose="020B0609040504020204" pitchFamily="49" charset="0"/>
              </a:rPr>
              <a:t> </a:t>
            </a:r>
            <a:r>
              <a:rPr lang="en-US" altLang="zh-CN" sz="825">
                <a:solidFill>
                  <a:srgbClr val="0000FF"/>
                </a:solidFill>
                <a:latin typeface="Lucida Console" panose="020B0609040504020204" pitchFamily="49" charset="0"/>
              </a:rPr>
              <a:t>void</a:t>
            </a:r>
            <a:r>
              <a:rPr lang="en-US" altLang="zh-CN" sz="825">
                <a:latin typeface="Lucida Console" panose="020B0609040504020204" pitchFamily="49" charset="0"/>
              </a:rPr>
              <a:t> guard();			</a:t>
            </a:r>
            <a:r>
              <a:rPr lang="en-US" altLang="zh-CN" sz="825">
                <a:solidFill>
                  <a:srgbClr val="008000"/>
                </a:solidFill>
                <a:latin typeface="Lucida Console" panose="020B0609040504020204" pitchFamily="49" charset="0"/>
              </a:rPr>
              <a:t>//</a:t>
            </a:r>
            <a:r>
              <a:rPr lang="zh-CN" altLang="en-US" sz="825">
                <a:solidFill>
                  <a:srgbClr val="008000"/>
                </a:solidFill>
                <a:latin typeface="Lucida Console" panose="020B0609040504020204" pitchFamily="49" charset="0"/>
              </a:rPr>
              <a:t>你必须保证家庭的安全</a:t>
            </a:r>
            <a:r>
              <a:rPr lang="zh-CN" altLang="en-US" sz="825">
                <a:latin typeface="Lucida Console" panose="020B0609040504020204" pitchFamily="49" charset="0"/>
              </a:rPr>
              <a:t>	</a:t>
            </a:r>
          </a:p>
          <a:p>
            <a:pPr eaLnBrk="1" hangingPunct="1"/>
            <a:r>
              <a:rPr lang="zh-CN" altLang="en-US" sz="825">
                <a:latin typeface="Lucida Console" panose="020B0609040504020204" pitchFamily="49" charset="0"/>
              </a:rPr>
              <a:t>	</a:t>
            </a:r>
            <a:r>
              <a:rPr lang="en-US" altLang="zh-CN" sz="825">
                <a:solidFill>
                  <a:srgbClr val="0000FF"/>
                </a:solidFill>
                <a:latin typeface="Lucida Console" panose="020B0609040504020204" pitchFamily="49" charset="0"/>
              </a:rPr>
              <a:t>public</a:t>
            </a:r>
            <a:r>
              <a:rPr lang="en-US" altLang="zh-CN" sz="825">
                <a:latin typeface="Lucida Console" panose="020B0609040504020204" pitchFamily="49" charset="0"/>
              </a:rPr>
              <a:t> </a:t>
            </a:r>
            <a:r>
              <a:rPr lang="en-US" altLang="zh-CN" sz="825">
                <a:solidFill>
                  <a:srgbClr val="0000FF"/>
                </a:solidFill>
                <a:latin typeface="Lucida Console" panose="020B0609040504020204" pitchFamily="49" charset="0"/>
              </a:rPr>
              <a:t>void</a:t>
            </a:r>
            <a:r>
              <a:rPr lang="en-US" altLang="zh-CN" sz="825">
                <a:latin typeface="Lucida Console" panose="020B0609040504020204" pitchFamily="49" charset="0"/>
              </a:rPr>
              <a:t> doHouseWork();		</a:t>
            </a:r>
            <a:r>
              <a:rPr lang="en-US" altLang="zh-CN" sz="825">
                <a:solidFill>
                  <a:srgbClr val="008000"/>
                </a:solidFill>
                <a:latin typeface="Lucida Console" panose="020B0609040504020204" pitchFamily="49" charset="0"/>
              </a:rPr>
              <a:t>//</a:t>
            </a:r>
            <a:r>
              <a:rPr lang="zh-CN" altLang="en-US" sz="825">
                <a:solidFill>
                  <a:srgbClr val="008000"/>
                </a:solidFill>
                <a:latin typeface="Lucida Console" panose="020B0609040504020204" pitchFamily="49" charset="0"/>
              </a:rPr>
              <a:t>如果稍微有空的话</a:t>
            </a:r>
            <a:r>
              <a:rPr lang="en-US" altLang="zh-CN" sz="825">
                <a:solidFill>
                  <a:srgbClr val="008000"/>
                </a:solidFill>
                <a:latin typeface="Lucida Console" panose="020B0609040504020204" pitchFamily="49" charset="0"/>
              </a:rPr>
              <a:t>,</a:t>
            </a:r>
            <a:r>
              <a:rPr lang="zh-CN" altLang="en-US" sz="825">
                <a:solidFill>
                  <a:srgbClr val="008000"/>
                </a:solidFill>
                <a:latin typeface="Lucida Console" panose="020B0609040504020204" pitchFamily="49" charset="0"/>
              </a:rPr>
              <a:t>你也不能闲着</a:t>
            </a:r>
            <a:r>
              <a:rPr lang="en-US" altLang="zh-CN" sz="825">
                <a:solidFill>
                  <a:srgbClr val="008000"/>
                </a:solidFill>
                <a:latin typeface="Lucida Console" panose="020B0609040504020204" pitchFamily="49" charset="0"/>
              </a:rPr>
              <a:t>,</a:t>
            </a:r>
            <a:r>
              <a:rPr lang="zh-CN" altLang="en-US" sz="825">
                <a:solidFill>
                  <a:srgbClr val="008000"/>
                </a:solidFill>
                <a:latin typeface="Lucida Console" panose="020B0609040504020204" pitchFamily="49" charset="0"/>
              </a:rPr>
              <a:t>一大堆家务活等着你去做</a:t>
            </a:r>
            <a:r>
              <a:rPr lang="en-US" altLang="zh-CN" sz="825">
                <a:solidFill>
                  <a:srgbClr val="008000"/>
                </a:solidFill>
                <a:latin typeface="Lucida Console" panose="020B0609040504020204" pitchFamily="49" charset="0"/>
              </a:rPr>
              <a:t>!</a:t>
            </a:r>
          </a:p>
          <a:p>
            <a:pPr eaLnBrk="1" hangingPunct="1"/>
            <a:r>
              <a:rPr lang="en-US" altLang="zh-CN" sz="825">
                <a:latin typeface="Lucida Console" panose="020B0609040504020204" pitchFamily="49" charset="0"/>
              </a:rPr>
              <a:t>}</a:t>
            </a:r>
          </a:p>
        </p:txBody>
      </p:sp>
      <p:sp>
        <p:nvSpPr>
          <p:cNvPr id="598019" name="Rectangle 3"/>
          <p:cNvSpPr>
            <a:spLocks noChangeArrowheads="1"/>
          </p:cNvSpPr>
          <p:nvPr/>
        </p:nvSpPr>
        <p:spPr bwMode="auto">
          <a:xfrm>
            <a:off x="1143001" y="2031206"/>
            <a:ext cx="6669881" cy="854080"/>
          </a:xfrm>
          <a:prstGeom prst="rect">
            <a:avLst/>
          </a:prstGeom>
          <a:solidFill>
            <a:srgbClr val="FFE699"/>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en-US" altLang="zh-CN" sz="825">
                <a:solidFill>
                  <a:srgbClr val="0000FF"/>
                </a:solidFill>
                <a:latin typeface="Lucida Console" panose="020B0609040504020204" pitchFamily="49" charset="0"/>
              </a:rPr>
              <a:t>package</a:t>
            </a:r>
            <a:r>
              <a:rPr lang="en-US" altLang="zh-CN" sz="825">
                <a:latin typeface="Lucida Console" panose="020B0609040504020204" pitchFamily="49" charset="0"/>
              </a:rPr>
              <a:t> Practice;</a:t>
            </a:r>
          </a:p>
          <a:p>
            <a:pPr eaLnBrk="1" hangingPunct="1"/>
            <a:r>
              <a:rPr lang="en-US" altLang="zh-CN" sz="825">
                <a:solidFill>
                  <a:srgbClr val="0000FF"/>
                </a:solidFill>
                <a:latin typeface="Lucida Console" panose="020B0609040504020204" pitchFamily="49" charset="0"/>
              </a:rPr>
              <a:t>public</a:t>
            </a:r>
            <a:r>
              <a:rPr lang="en-US" altLang="zh-CN" sz="825">
                <a:latin typeface="Lucida Console" panose="020B0609040504020204" pitchFamily="49" charset="0"/>
              </a:rPr>
              <a:t> </a:t>
            </a:r>
            <a:r>
              <a:rPr lang="en-US" altLang="zh-CN" sz="825">
                <a:solidFill>
                  <a:srgbClr val="0000FF"/>
                </a:solidFill>
                <a:latin typeface="Lucida Console" panose="020B0609040504020204" pitchFamily="49" charset="0"/>
              </a:rPr>
              <a:t>interface</a:t>
            </a:r>
            <a:r>
              <a:rPr lang="en-US" altLang="zh-CN" sz="825">
                <a:latin typeface="Lucida Console" panose="020B0609040504020204" pitchFamily="49" charset="0"/>
              </a:rPr>
              <a:t> Son {	</a:t>
            </a:r>
          </a:p>
          <a:p>
            <a:pPr eaLnBrk="1" hangingPunct="1"/>
            <a:r>
              <a:rPr lang="en-US" altLang="zh-CN" sz="825">
                <a:latin typeface="Lucida Console" panose="020B0609040504020204" pitchFamily="49" charset="0"/>
              </a:rPr>
              <a:t>	</a:t>
            </a:r>
            <a:r>
              <a:rPr lang="en-US" altLang="zh-CN" sz="825">
                <a:solidFill>
                  <a:srgbClr val="0000FF"/>
                </a:solidFill>
                <a:latin typeface="Lucida Console" panose="020B0609040504020204" pitchFamily="49" charset="0"/>
              </a:rPr>
              <a:t>public</a:t>
            </a:r>
            <a:r>
              <a:rPr lang="en-US" altLang="zh-CN" sz="825">
                <a:latin typeface="Lucida Console" panose="020B0609040504020204" pitchFamily="49" charset="0"/>
              </a:rPr>
              <a:t> </a:t>
            </a:r>
            <a:r>
              <a:rPr lang="en-US" altLang="zh-CN" sz="825">
                <a:solidFill>
                  <a:srgbClr val="0000FF"/>
                </a:solidFill>
                <a:latin typeface="Lucida Console" panose="020B0609040504020204" pitchFamily="49" charset="0"/>
              </a:rPr>
              <a:t>void</a:t>
            </a:r>
            <a:r>
              <a:rPr lang="en-US" altLang="zh-CN" sz="825">
                <a:latin typeface="Lucida Console" panose="020B0609040504020204" pitchFamily="49" charset="0"/>
              </a:rPr>
              <a:t> takeCareParent();	</a:t>
            </a:r>
            <a:r>
              <a:rPr lang="en-US" altLang="zh-CN" sz="825">
                <a:solidFill>
                  <a:srgbClr val="008000"/>
                </a:solidFill>
                <a:latin typeface="Lucida Console" panose="020B0609040504020204" pitchFamily="49" charset="0"/>
              </a:rPr>
              <a:t>//</a:t>
            </a:r>
            <a:r>
              <a:rPr lang="zh-CN" altLang="en-US" sz="825">
                <a:solidFill>
                  <a:srgbClr val="008000"/>
                </a:solidFill>
                <a:latin typeface="Lucida Console" panose="020B0609040504020204" pitchFamily="49" charset="0"/>
              </a:rPr>
              <a:t>照看年迈的父母</a:t>
            </a:r>
            <a:r>
              <a:rPr lang="en-US" altLang="zh-CN" sz="825">
                <a:solidFill>
                  <a:srgbClr val="008000"/>
                </a:solidFill>
                <a:latin typeface="Lucida Console" panose="020B0609040504020204" pitchFamily="49" charset="0"/>
              </a:rPr>
              <a:t>,</a:t>
            </a:r>
            <a:r>
              <a:rPr lang="zh-CN" altLang="en-US" sz="825">
                <a:solidFill>
                  <a:srgbClr val="008000"/>
                </a:solidFill>
                <a:latin typeface="Lucida Console" panose="020B0609040504020204" pitchFamily="49" charset="0"/>
              </a:rPr>
              <a:t>尤其在父母生病的时候</a:t>
            </a:r>
            <a:r>
              <a:rPr lang="zh-CN" altLang="en-US" sz="825">
                <a:latin typeface="Lucida Console" panose="020B0609040504020204" pitchFamily="49" charset="0"/>
              </a:rPr>
              <a:t>	</a:t>
            </a:r>
          </a:p>
          <a:p>
            <a:pPr eaLnBrk="1" hangingPunct="1"/>
            <a:r>
              <a:rPr lang="zh-CN" altLang="en-US" sz="825">
                <a:latin typeface="Lucida Console" panose="020B0609040504020204" pitchFamily="49" charset="0"/>
              </a:rPr>
              <a:t>	</a:t>
            </a:r>
            <a:r>
              <a:rPr lang="en-US" altLang="zh-CN" sz="825">
                <a:solidFill>
                  <a:srgbClr val="0000FF"/>
                </a:solidFill>
                <a:latin typeface="Lucida Console" panose="020B0609040504020204" pitchFamily="49" charset="0"/>
              </a:rPr>
              <a:t>public</a:t>
            </a:r>
            <a:r>
              <a:rPr lang="en-US" altLang="zh-CN" sz="825">
                <a:latin typeface="Lucida Console" panose="020B0609040504020204" pitchFamily="49" charset="0"/>
              </a:rPr>
              <a:t> </a:t>
            </a:r>
            <a:r>
              <a:rPr lang="en-US" altLang="zh-CN" sz="825">
                <a:solidFill>
                  <a:srgbClr val="0000FF"/>
                </a:solidFill>
                <a:latin typeface="Lucida Console" panose="020B0609040504020204" pitchFamily="49" charset="0"/>
              </a:rPr>
              <a:t>void</a:t>
            </a:r>
            <a:r>
              <a:rPr lang="en-US" altLang="zh-CN" sz="825">
                <a:latin typeface="Lucida Console" panose="020B0609040504020204" pitchFamily="49" charset="0"/>
              </a:rPr>
              <a:t> requite();	</a:t>
            </a:r>
            <a:r>
              <a:rPr lang="en-US" altLang="zh-CN" sz="825">
                <a:solidFill>
                  <a:srgbClr val="008000"/>
                </a:solidFill>
                <a:latin typeface="Lucida Console" panose="020B0609040504020204" pitchFamily="49" charset="0"/>
              </a:rPr>
              <a:t>//</a:t>
            </a:r>
            <a:r>
              <a:rPr lang="zh-CN" altLang="en-US" sz="825">
                <a:solidFill>
                  <a:srgbClr val="008000"/>
                </a:solidFill>
                <a:latin typeface="Lucida Console" panose="020B0609040504020204" pitchFamily="49" charset="0"/>
              </a:rPr>
              <a:t>报答父母的爱</a:t>
            </a:r>
            <a:r>
              <a:rPr lang="en-US" altLang="zh-CN" sz="825">
                <a:solidFill>
                  <a:srgbClr val="008000"/>
                </a:solidFill>
                <a:latin typeface="Lucida Console" panose="020B0609040504020204" pitchFamily="49" charset="0"/>
              </a:rPr>
              <a:t>,</a:t>
            </a:r>
            <a:r>
              <a:rPr lang="zh-CN" altLang="en-US" sz="825">
                <a:solidFill>
                  <a:srgbClr val="008000"/>
                </a:solidFill>
                <a:latin typeface="Lucida Console" panose="020B0609040504020204" pitchFamily="49" charset="0"/>
              </a:rPr>
              <a:t>你欠了父母实在太多太多了</a:t>
            </a:r>
            <a:r>
              <a:rPr lang="en-US" altLang="zh-CN" sz="825">
                <a:solidFill>
                  <a:srgbClr val="008000"/>
                </a:solidFill>
                <a:latin typeface="Lucida Console" panose="020B0609040504020204" pitchFamily="49" charset="0"/>
              </a:rPr>
              <a:t>,</a:t>
            </a:r>
            <a:r>
              <a:rPr lang="zh-CN" altLang="en-US" sz="825">
                <a:solidFill>
                  <a:srgbClr val="008000"/>
                </a:solidFill>
                <a:latin typeface="Lucida Console" panose="020B0609040504020204" pitchFamily="49" charset="0"/>
              </a:rPr>
              <a:t>现在是该你报答他们的时候了</a:t>
            </a:r>
          </a:p>
          <a:p>
            <a:pPr eaLnBrk="1" hangingPunct="1"/>
            <a:r>
              <a:rPr lang="zh-CN" altLang="en-US" sz="825">
                <a:latin typeface="Lucida Console" panose="020B0609040504020204" pitchFamily="49" charset="0"/>
              </a:rPr>
              <a:t>	</a:t>
            </a:r>
            <a:r>
              <a:rPr lang="en-US" altLang="zh-CN" sz="825">
                <a:solidFill>
                  <a:srgbClr val="0000FF"/>
                </a:solidFill>
                <a:latin typeface="Lucida Console" panose="020B0609040504020204" pitchFamily="49" charset="0"/>
              </a:rPr>
              <a:t>public</a:t>
            </a:r>
            <a:r>
              <a:rPr lang="en-US" altLang="zh-CN" sz="825">
                <a:latin typeface="Lucida Console" panose="020B0609040504020204" pitchFamily="49" charset="0"/>
              </a:rPr>
              <a:t> </a:t>
            </a:r>
            <a:r>
              <a:rPr lang="en-US" altLang="zh-CN" sz="825">
                <a:solidFill>
                  <a:srgbClr val="0000FF"/>
                </a:solidFill>
                <a:latin typeface="Lucida Console" panose="020B0609040504020204" pitchFamily="49" charset="0"/>
              </a:rPr>
              <a:t>void</a:t>
            </a:r>
            <a:r>
              <a:rPr lang="en-US" altLang="zh-CN" sz="825">
                <a:latin typeface="Lucida Console" panose="020B0609040504020204" pitchFamily="49" charset="0"/>
              </a:rPr>
              <a:t> helpBrother();	</a:t>
            </a:r>
            <a:r>
              <a:rPr lang="en-US" altLang="zh-CN" sz="825">
                <a:solidFill>
                  <a:srgbClr val="008000"/>
                </a:solidFill>
                <a:latin typeface="Lucida Console" panose="020B0609040504020204" pitchFamily="49" charset="0"/>
              </a:rPr>
              <a:t>//</a:t>
            </a:r>
            <a:r>
              <a:rPr lang="zh-CN" altLang="en-US" sz="825">
                <a:solidFill>
                  <a:srgbClr val="008000"/>
                </a:solidFill>
                <a:latin typeface="Lucida Console" panose="020B0609040504020204" pitchFamily="49" charset="0"/>
              </a:rPr>
              <a:t>帮助你的兄弟姐妹</a:t>
            </a:r>
            <a:r>
              <a:rPr lang="en-US" altLang="zh-CN" sz="825">
                <a:solidFill>
                  <a:srgbClr val="008000"/>
                </a:solidFill>
                <a:latin typeface="Lucida Console" panose="020B0609040504020204" pitchFamily="49" charset="0"/>
              </a:rPr>
              <a:t>,</a:t>
            </a:r>
            <a:r>
              <a:rPr lang="zh-CN" altLang="en-US" sz="825">
                <a:solidFill>
                  <a:srgbClr val="008000"/>
                </a:solidFill>
                <a:latin typeface="Lucida Console" panose="020B0609040504020204" pitchFamily="49" charset="0"/>
              </a:rPr>
              <a:t>和睦的家庭是幸福的保证</a:t>
            </a:r>
          </a:p>
          <a:p>
            <a:pPr eaLnBrk="1" hangingPunct="1"/>
            <a:r>
              <a:rPr lang="en-US" altLang="zh-CN" sz="825">
                <a:latin typeface="Lucida Console" panose="020B0609040504020204" pitchFamily="49" charset="0"/>
              </a:rPr>
              <a:t>}</a:t>
            </a:r>
          </a:p>
        </p:txBody>
      </p:sp>
      <p:sp>
        <p:nvSpPr>
          <p:cNvPr id="598020" name="Rectangle 4"/>
          <p:cNvSpPr>
            <a:spLocks noChangeArrowheads="1"/>
          </p:cNvSpPr>
          <p:nvPr/>
        </p:nvSpPr>
        <p:spPr bwMode="auto">
          <a:xfrm>
            <a:off x="1143000" y="3381375"/>
            <a:ext cx="6723460" cy="981038"/>
          </a:xfrm>
          <a:prstGeom prst="rect">
            <a:avLst/>
          </a:prstGeom>
          <a:solidFill>
            <a:srgbClr val="FFE699"/>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en-US" altLang="zh-CN" sz="825">
                <a:solidFill>
                  <a:srgbClr val="0000FF"/>
                </a:solidFill>
                <a:latin typeface="Lucida Console" panose="020B0609040504020204" pitchFamily="49" charset="0"/>
              </a:rPr>
              <a:t>package</a:t>
            </a:r>
            <a:r>
              <a:rPr lang="en-US" altLang="zh-CN" sz="825">
                <a:latin typeface="Lucida Console" panose="020B0609040504020204" pitchFamily="49" charset="0"/>
              </a:rPr>
              <a:t> Practice;</a:t>
            </a:r>
          </a:p>
          <a:p>
            <a:pPr eaLnBrk="1" hangingPunct="1"/>
            <a:endParaRPr lang="en-US" altLang="zh-CN" sz="825">
              <a:latin typeface="Lucida Console" panose="020B0609040504020204" pitchFamily="49" charset="0"/>
            </a:endParaRPr>
          </a:p>
          <a:p>
            <a:pPr eaLnBrk="1" hangingPunct="1"/>
            <a:r>
              <a:rPr lang="en-US" altLang="zh-CN" sz="825">
                <a:solidFill>
                  <a:srgbClr val="0000FF"/>
                </a:solidFill>
                <a:latin typeface="Lucida Console" panose="020B0609040504020204" pitchFamily="49" charset="0"/>
              </a:rPr>
              <a:t>public</a:t>
            </a:r>
            <a:r>
              <a:rPr lang="en-US" altLang="zh-CN" sz="825">
                <a:latin typeface="Lucida Console" panose="020B0609040504020204" pitchFamily="49" charset="0"/>
              </a:rPr>
              <a:t> </a:t>
            </a:r>
            <a:r>
              <a:rPr lang="en-US" altLang="zh-CN" sz="825">
                <a:solidFill>
                  <a:srgbClr val="0000FF"/>
                </a:solidFill>
                <a:latin typeface="Lucida Console" panose="020B0609040504020204" pitchFamily="49" charset="0"/>
              </a:rPr>
              <a:t>interface</a:t>
            </a:r>
            <a:r>
              <a:rPr lang="en-US" altLang="zh-CN" sz="825">
                <a:latin typeface="Lucida Console" panose="020B0609040504020204" pitchFamily="49" charset="0"/>
              </a:rPr>
              <a:t> Employee {</a:t>
            </a:r>
          </a:p>
          <a:p>
            <a:pPr eaLnBrk="1" hangingPunct="1"/>
            <a:r>
              <a:rPr lang="en-US" altLang="zh-CN" sz="825">
                <a:latin typeface="Lucida Console" panose="020B0609040504020204" pitchFamily="49" charset="0"/>
              </a:rPr>
              <a:t>	</a:t>
            </a:r>
            <a:r>
              <a:rPr lang="en-US" altLang="zh-CN" sz="825">
                <a:solidFill>
                  <a:srgbClr val="0000FF"/>
                </a:solidFill>
                <a:latin typeface="Lucida Console" panose="020B0609040504020204" pitchFamily="49" charset="0"/>
              </a:rPr>
              <a:t>public</a:t>
            </a:r>
            <a:r>
              <a:rPr lang="en-US" altLang="zh-CN" sz="825">
                <a:latin typeface="Lucida Console" panose="020B0609040504020204" pitchFamily="49" charset="0"/>
              </a:rPr>
              <a:t> </a:t>
            </a:r>
            <a:r>
              <a:rPr lang="en-US" altLang="zh-CN" sz="825">
                <a:solidFill>
                  <a:srgbClr val="0000FF"/>
                </a:solidFill>
                <a:latin typeface="Lucida Console" panose="020B0609040504020204" pitchFamily="49" charset="0"/>
              </a:rPr>
              <a:t>void</a:t>
            </a:r>
            <a:r>
              <a:rPr lang="en-US" altLang="zh-CN" sz="825">
                <a:latin typeface="Lucida Console" panose="020B0609040504020204" pitchFamily="49" charset="0"/>
              </a:rPr>
              <a:t> work();	</a:t>
            </a:r>
            <a:r>
              <a:rPr lang="en-US" altLang="zh-CN" sz="825">
                <a:solidFill>
                  <a:srgbClr val="008000"/>
                </a:solidFill>
                <a:latin typeface="Lucida Console" panose="020B0609040504020204" pitchFamily="49" charset="0"/>
              </a:rPr>
              <a:t>//</a:t>
            </a:r>
            <a:r>
              <a:rPr lang="zh-CN" altLang="en-US" sz="825">
                <a:solidFill>
                  <a:srgbClr val="008000"/>
                </a:solidFill>
                <a:latin typeface="Lucida Console" panose="020B0609040504020204" pitchFamily="49" charset="0"/>
              </a:rPr>
              <a:t>从白天到晚上为公司拼命工作</a:t>
            </a:r>
            <a:r>
              <a:rPr lang="en-US" altLang="zh-CN" sz="825">
                <a:solidFill>
                  <a:srgbClr val="008000"/>
                </a:solidFill>
                <a:latin typeface="Lucida Console" panose="020B0609040504020204" pitchFamily="49" charset="0"/>
              </a:rPr>
              <a:t>,</a:t>
            </a:r>
          </a:p>
          <a:p>
            <a:pPr eaLnBrk="1" hangingPunct="1"/>
            <a:r>
              <a:rPr lang="en-US" altLang="zh-CN" sz="825">
                <a:latin typeface="Lucida Console" panose="020B0609040504020204" pitchFamily="49" charset="0"/>
              </a:rPr>
              <a:t>	</a:t>
            </a:r>
            <a:r>
              <a:rPr lang="en-US" altLang="zh-CN" sz="825">
                <a:solidFill>
                  <a:srgbClr val="0000FF"/>
                </a:solidFill>
                <a:latin typeface="Lucida Console" panose="020B0609040504020204" pitchFamily="49" charset="0"/>
              </a:rPr>
              <a:t>public</a:t>
            </a:r>
            <a:r>
              <a:rPr lang="en-US" altLang="zh-CN" sz="825">
                <a:latin typeface="Lucida Console" panose="020B0609040504020204" pitchFamily="49" charset="0"/>
              </a:rPr>
              <a:t> </a:t>
            </a:r>
            <a:r>
              <a:rPr lang="en-US" altLang="zh-CN" sz="825">
                <a:solidFill>
                  <a:srgbClr val="0000FF"/>
                </a:solidFill>
                <a:latin typeface="Lucida Console" panose="020B0609040504020204" pitchFamily="49" charset="0"/>
              </a:rPr>
              <a:t>void</a:t>
            </a:r>
            <a:r>
              <a:rPr lang="en-US" altLang="zh-CN" sz="825">
                <a:latin typeface="Lucida Console" panose="020B0609040504020204" pitchFamily="49" charset="0"/>
              </a:rPr>
              <a:t> rest();	</a:t>
            </a:r>
            <a:r>
              <a:rPr lang="en-US" altLang="zh-CN" sz="825">
                <a:solidFill>
                  <a:srgbClr val="008000"/>
                </a:solidFill>
                <a:latin typeface="Lucida Console" panose="020B0609040504020204" pitchFamily="49" charset="0"/>
              </a:rPr>
              <a:t>//</a:t>
            </a:r>
            <a:r>
              <a:rPr lang="zh-CN" altLang="en-US" sz="825">
                <a:solidFill>
                  <a:srgbClr val="008000"/>
                </a:solidFill>
                <a:latin typeface="Lucida Console" panose="020B0609040504020204" pitchFamily="49" charset="0"/>
              </a:rPr>
              <a:t>偶尔在公司停电的时候获得一会会休息的时候</a:t>
            </a:r>
          </a:p>
          <a:p>
            <a:pPr eaLnBrk="1" hangingPunct="1"/>
            <a:r>
              <a:rPr lang="zh-CN" altLang="en-US" sz="825">
                <a:latin typeface="Lucida Console" panose="020B0609040504020204" pitchFamily="49" charset="0"/>
              </a:rPr>
              <a:t>	</a:t>
            </a:r>
            <a:r>
              <a:rPr lang="en-US" altLang="zh-CN" sz="825">
                <a:solidFill>
                  <a:srgbClr val="0000FF"/>
                </a:solidFill>
                <a:latin typeface="Lucida Console" panose="020B0609040504020204" pitchFamily="49" charset="0"/>
              </a:rPr>
              <a:t>public</a:t>
            </a:r>
            <a:r>
              <a:rPr lang="en-US" altLang="zh-CN" sz="825">
                <a:latin typeface="Lucida Console" panose="020B0609040504020204" pitchFamily="49" charset="0"/>
              </a:rPr>
              <a:t> </a:t>
            </a:r>
            <a:r>
              <a:rPr lang="en-US" altLang="zh-CN" sz="825">
                <a:solidFill>
                  <a:srgbClr val="0000FF"/>
                </a:solidFill>
                <a:latin typeface="Lucida Console" panose="020B0609040504020204" pitchFamily="49" charset="0"/>
              </a:rPr>
              <a:t>void</a:t>
            </a:r>
            <a:r>
              <a:rPr lang="en-US" altLang="zh-CN" sz="825">
                <a:latin typeface="Lucida Console" panose="020B0609040504020204" pitchFamily="49" charset="0"/>
              </a:rPr>
              <a:t> getPay();	</a:t>
            </a:r>
            <a:r>
              <a:rPr lang="en-US" altLang="zh-CN" sz="825">
                <a:solidFill>
                  <a:srgbClr val="008000"/>
                </a:solidFill>
                <a:latin typeface="Lucida Console" panose="020B0609040504020204" pitchFamily="49" charset="0"/>
              </a:rPr>
              <a:t>//</a:t>
            </a:r>
            <a:r>
              <a:rPr lang="zh-CN" altLang="en-US" sz="825">
                <a:solidFill>
                  <a:srgbClr val="008000"/>
                </a:solidFill>
                <a:latin typeface="Lucida Console" panose="020B0609040504020204" pitchFamily="49" charset="0"/>
              </a:rPr>
              <a:t>获得少的可怜的报酬</a:t>
            </a:r>
          </a:p>
          <a:p>
            <a:pPr eaLnBrk="1" hangingPunct="1"/>
            <a:r>
              <a:rPr lang="en-US" altLang="zh-CN" sz="825">
                <a:latin typeface="Lucida Console" panose="020B0609040504020204" pitchFamily="49" charset="0"/>
              </a:rPr>
              <a:t>}</a:t>
            </a:r>
          </a:p>
        </p:txBody>
      </p:sp>
      <p:sp>
        <p:nvSpPr>
          <p:cNvPr id="61446" name="Rectangle 5"/>
          <p:cNvSpPr>
            <a:spLocks noGrp="1" noChangeArrowheads="1"/>
          </p:cNvSpPr>
          <p:nvPr>
            <p:ph type="title"/>
          </p:nvPr>
        </p:nvSpPr>
        <p:spPr/>
        <p:txBody>
          <a:bodyPr>
            <a:normAutofit fontScale="90000"/>
          </a:bodyPr>
          <a:lstStyle/>
          <a:p>
            <a:pPr eaLnBrk="1" hangingPunct="1"/>
            <a:r>
              <a:rPr lang="zh-CN" altLang="en-US" sz="3000"/>
              <a:t>接口示例</a:t>
            </a:r>
            <a:r>
              <a:rPr lang="en-US" altLang="zh-CN" sz="3000"/>
              <a:t>2</a:t>
            </a:r>
          </a:p>
        </p:txBody>
      </p:sp>
      <p:sp>
        <p:nvSpPr>
          <p:cNvPr id="61447" name="Rectangle 6"/>
          <p:cNvSpPr>
            <a:spLocks noGrp="1" noChangeArrowheads="1"/>
          </p:cNvSpPr>
          <p:nvPr>
            <p:ph type="body" idx="1"/>
          </p:nvPr>
        </p:nvSpPr>
        <p:spPr/>
        <p:txBody>
          <a:bodyPr/>
          <a:lstStyle/>
          <a:p>
            <a:pPr eaLnBrk="1" hangingPunct="1"/>
            <a:endParaRPr lang="zh-CN" altLang="zh-CN" smtClean="0"/>
          </a:p>
        </p:txBody>
      </p:sp>
    </p:spTree>
    <p:extLst>
      <p:ext uri="{BB962C8B-B14F-4D97-AF65-F5344CB8AC3E}">
        <p14:creationId xmlns:p14="http://schemas.microsoft.com/office/powerpoint/2010/main" val="3168412247"/>
      </p:ext>
    </p:extLst>
  </p:cSld>
  <p:clrMapOvr>
    <a:masterClrMapping/>
  </p:clrMapOvr>
  <p:transition spd="slow">
    <p:fade thruBlk="1"/>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98018"/>
                                        </p:tgtEl>
                                        <p:attrNameLst>
                                          <p:attrName>style.visibility</p:attrName>
                                        </p:attrNameLst>
                                      </p:cBhvr>
                                      <p:to>
                                        <p:strVal val="visible"/>
                                      </p:to>
                                    </p:set>
                                    <p:animEffect transition="in" filter="fade">
                                      <p:cBhvr>
                                        <p:cTn id="7" dur="2000"/>
                                        <p:tgtEl>
                                          <p:spTgt spid="59801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98019"/>
                                        </p:tgtEl>
                                        <p:attrNameLst>
                                          <p:attrName>style.visibility</p:attrName>
                                        </p:attrNameLst>
                                      </p:cBhvr>
                                      <p:to>
                                        <p:strVal val="visible"/>
                                      </p:to>
                                    </p:set>
                                    <p:animEffect transition="in" filter="fade">
                                      <p:cBhvr>
                                        <p:cTn id="12" dur="2000"/>
                                        <p:tgtEl>
                                          <p:spTgt spid="59801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98020"/>
                                        </p:tgtEl>
                                        <p:attrNameLst>
                                          <p:attrName>style.visibility</p:attrName>
                                        </p:attrNameLst>
                                      </p:cBhvr>
                                      <p:to>
                                        <p:strVal val="visible"/>
                                      </p:to>
                                    </p:set>
                                    <p:animEffect transition="in" filter="fade">
                                      <p:cBhvr>
                                        <p:cTn id="17" dur="2000"/>
                                        <p:tgtEl>
                                          <p:spTgt spid="5980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8018" grpId="0" animBg="1"/>
      <p:bldP spid="598019" grpId="0" animBg="1"/>
      <p:bldP spid="598020"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灯片编号占位符 1"/>
          <p:cNvSpPr>
            <a:spLocks noGrp="1"/>
          </p:cNvSpPr>
          <p:nvPr>
            <p:ph type="sldNum" sz="quarter" idx="10"/>
          </p:nvPr>
        </p:nvSpPr>
        <p:spPr>
          <a:noFill/>
        </p:spPr>
        <p:txBody>
          <a:bodyPr/>
          <a:lstStyle>
            <a:lvl1pPr eaLnBrk="0" hangingPunct="0">
              <a:defRPr b="1">
                <a:solidFill>
                  <a:schemeClr val="tx1"/>
                </a:solidFill>
                <a:latin typeface="Arial" panose="020B0604020202020204" pitchFamily="34" charset="0"/>
                <a:ea typeface="宋体" panose="02010600030101010101" pitchFamily="2" charset="-122"/>
              </a:defRPr>
            </a:lvl1pPr>
            <a:lvl2pPr marL="557213" indent="-214313" eaLnBrk="0" hangingPunct="0">
              <a:defRPr b="1">
                <a:solidFill>
                  <a:schemeClr val="tx1"/>
                </a:solidFill>
                <a:latin typeface="Arial" panose="020B0604020202020204" pitchFamily="34" charset="0"/>
                <a:ea typeface="宋体" panose="02010600030101010101" pitchFamily="2" charset="-122"/>
              </a:defRPr>
            </a:lvl2pPr>
            <a:lvl3pPr marL="857250" indent="-171450" eaLnBrk="0" hangingPunct="0">
              <a:defRPr b="1">
                <a:solidFill>
                  <a:schemeClr val="tx1"/>
                </a:solidFill>
                <a:latin typeface="Arial" panose="020B0604020202020204" pitchFamily="34" charset="0"/>
                <a:ea typeface="宋体" panose="02010600030101010101" pitchFamily="2" charset="-122"/>
              </a:defRPr>
            </a:lvl3pPr>
            <a:lvl4pPr marL="1200150" indent="-171450" eaLnBrk="0" hangingPunct="0">
              <a:defRPr b="1">
                <a:solidFill>
                  <a:schemeClr val="tx1"/>
                </a:solidFill>
                <a:latin typeface="Arial" panose="020B0604020202020204" pitchFamily="34" charset="0"/>
                <a:ea typeface="宋体" panose="02010600030101010101" pitchFamily="2" charset="-122"/>
              </a:defRPr>
            </a:lvl4pPr>
            <a:lvl5pPr marL="1543050" indent="-171450" eaLnBrk="0" hangingPunct="0">
              <a:defRPr b="1">
                <a:solidFill>
                  <a:schemeClr val="tx1"/>
                </a:solidFill>
                <a:latin typeface="Arial" panose="020B0604020202020204" pitchFamily="34" charset="0"/>
                <a:ea typeface="宋体" panose="02010600030101010101" pitchFamily="2" charset="-122"/>
              </a:defRPr>
            </a:lvl5pPr>
            <a:lvl6pPr marL="1885950" indent="-17145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228850" indent="-17145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2571750" indent="-17145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2914650" indent="-17145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fld id="{B403A102-98B2-48AF-BF89-23685DE905E0}" type="slidenum">
              <a:rPr lang="en-US" altLang="zh-CN" b="0">
                <a:solidFill>
                  <a:srgbClr val="66FFFF"/>
                </a:solidFill>
                <a:latin typeface="Courier New" panose="02070309020205020404" pitchFamily="49" charset="0"/>
              </a:rPr>
              <a:pPr eaLnBrk="1" hangingPunct="1"/>
              <a:t>59</a:t>
            </a:fld>
            <a:endParaRPr lang="en-US" altLang="zh-CN" b="0">
              <a:solidFill>
                <a:srgbClr val="66FFFF"/>
              </a:solidFill>
              <a:latin typeface="Courier New" panose="02070309020205020404" pitchFamily="49" charset="0"/>
            </a:endParaRPr>
          </a:p>
        </p:txBody>
      </p:sp>
      <p:sp>
        <p:nvSpPr>
          <p:cNvPr id="62467" name="Rectangle 2"/>
          <p:cNvSpPr>
            <a:spLocks noChangeArrowheads="1"/>
          </p:cNvSpPr>
          <p:nvPr/>
        </p:nvSpPr>
        <p:spPr bwMode="auto">
          <a:xfrm>
            <a:off x="1143000" y="1"/>
            <a:ext cx="6858000" cy="4916731"/>
          </a:xfrm>
          <a:prstGeom prst="rect">
            <a:avLst/>
          </a:prstGeom>
          <a:solidFill>
            <a:srgbClr val="FFE699"/>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en-US" altLang="zh-CN" sz="825">
                <a:solidFill>
                  <a:srgbClr val="0000FF"/>
                </a:solidFill>
                <a:latin typeface="Lucida Console" panose="020B0609040504020204" pitchFamily="49" charset="0"/>
              </a:rPr>
              <a:t>package</a:t>
            </a:r>
            <a:r>
              <a:rPr lang="en-US" altLang="zh-CN" sz="825">
                <a:latin typeface="Lucida Console" panose="020B0609040504020204" pitchFamily="49" charset="0"/>
              </a:rPr>
              <a:t> Practice;</a:t>
            </a:r>
          </a:p>
          <a:p>
            <a:pPr eaLnBrk="1" hangingPunct="1"/>
            <a:endParaRPr lang="en-US" altLang="zh-CN" sz="825">
              <a:latin typeface="Lucida Console" panose="020B0609040504020204" pitchFamily="49" charset="0"/>
            </a:endParaRPr>
          </a:p>
          <a:p>
            <a:pPr eaLnBrk="1" hangingPunct="1"/>
            <a:r>
              <a:rPr lang="en-US" altLang="zh-CN" sz="825">
                <a:solidFill>
                  <a:srgbClr val="0000FF"/>
                </a:solidFill>
                <a:latin typeface="Lucida Console" panose="020B0609040504020204" pitchFamily="49" charset="0"/>
              </a:rPr>
              <a:t>public</a:t>
            </a:r>
            <a:r>
              <a:rPr lang="en-US" altLang="zh-CN" sz="825">
                <a:latin typeface="Lucida Console" panose="020B0609040504020204" pitchFamily="49" charset="0"/>
              </a:rPr>
              <a:t> </a:t>
            </a:r>
            <a:r>
              <a:rPr lang="en-US" altLang="zh-CN" sz="825">
                <a:solidFill>
                  <a:srgbClr val="0000FF"/>
                </a:solidFill>
                <a:latin typeface="Lucida Console" panose="020B0609040504020204" pitchFamily="49" charset="0"/>
              </a:rPr>
              <a:t>class</a:t>
            </a:r>
            <a:r>
              <a:rPr lang="en-US" altLang="zh-CN" sz="825">
                <a:latin typeface="Lucida Console" panose="020B0609040504020204" pitchFamily="49" charset="0"/>
              </a:rPr>
              <a:t> Man </a:t>
            </a:r>
            <a:r>
              <a:rPr lang="en-US" altLang="zh-CN" sz="825">
                <a:solidFill>
                  <a:srgbClr val="0000FF"/>
                </a:solidFill>
                <a:latin typeface="Lucida Console" panose="020B0609040504020204" pitchFamily="49" charset="0"/>
              </a:rPr>
              <a:t>implements</a:t>
            </a:r>
            <a:r>
              <a:rPr lang="en-US" altLang="zh-CN" sz="825">
                <a:latin typeface="Lucida Console" panose="020B0609040504020204" pitchFamily="49" charset="0"/>
              </a:rPr>
              <a:t> Employee,Father,Son{</a:t>
            </a:r>
          </a:p>
          <a:p>
            <a:pPr eaLnBrk="1" hangingPunct="1"/>
            <a:r>
              <a:rPr lang="en-US" altLang="zh-CN" sz="825">
                <a:latin typeface="Lucida Console" panose="020B0609040504020204" pitchFamily="49" charset="0"/>
              </a:rPr>
              <a:t>	</a:t>
            </a:r>
            <a:r>
              <a:rPr lang="en-US" altLang="zh-CN" sz="825">
                <a:solidFill>
                  <a:srgbClr val="0000FF"/>
                </a:solidFill>
                <a:latin typeface="Lucida Console" panose="020B0609040504020204" pitchFamily="49" charset="0"/>
              </a:rPr>
              <a:t>public</a:t>
            </a:r>
            <a:r>
              <a:rPr lang="en-US" altLang="zh-CN" sz="825">
                <a:latin typeface="Lucida Console" panose="020B0609040504020204" pitchFamily="49" charset="0"/>
              </a:rPr>
              <a:t> </a:t>
            </a:r>
            <a:r>
              <a:rPr lang="en-US" altLang="zh-CN" sz="825">
                <a:solidFill>
                  <a:srgbClr val="0000FF"/>
                </a:solidFill>
                <a:latin typeface="Lucida Console" panose="020B0609040504020204" pitchFamily="49" charset="0"/>
              </a:rPr>
              <a:t>void</a:t>
            </a:r>
            <a:r>
              <a:rPr lang="en-US" altLang="zh-CN" sz="825">
                <a:latin typeface="Lucida Console" panose="020B0609040504020204" pitchFamily="49" charset="0"/>
              </a:rPr>
              <a:t> doHouseWork() {</a:t>
            </a:r>
          </a:p>
          <a:p>
            <a:pPr eaLnBrk="1" hangingPunct="1"/>
            <a:r>
              <a:rPr lang="en-US" altLang="zh-CN" sz="825">
                <a:latin typeface="Lucida Console" panose="020B0609040504020204" pitchFamily="49" charset="0"/>
              </a:rPr>
              <a:t>		</a:t>
            </a:r>
            <a:r>
              <a:rPr lang="en-US" altLang="zh-CN" sz="825">
                <a:solidFill>
                  <a:srgbClr val="008000"/>
                </a:solidFill>
                <a:latin typeface="Lucida Console" panose="020B0609040504020204" pitchFamily="49" charset="0"/>
              </a:rPr>
              <a:t>// TODO Auto-generated method stub</a:t>
            </a:r>
          </a:p>
          <a:p>
            <a:pPr eaLnBrk="1" hangingPunct="1"/>
            <a:r>
              <a:rPr lang="en-US" altLang="zh-CN" sz="825">
                <a:latin typeface="Lucida Console" panose="020B0609040504020204" pitchFamily="49" charset="0"/>
              </a:rPr>
              <a:t>		System.out.println("</a:t>
            </a:r>
            <a:r>
              <a:rPr lang="zh-CN" altLang="en-US" sz="825">
                <a:latin typeface="Lucida Console" panose="020B0609040504020204" pitchFamily="49" charset="0"/>
              </a:rPr>
              <a:t>做家务活动</a:t>
            </a:r>
            <a:r>
              <a:rPr lang="en-US" altLang="zh-CN" sz="825">
                <a:latin typeface="Lucida Console" panose="020B0609040504020204" pitchFamily="49" charset="0"/>
              </a:rPr>
              <a:t>!");</a:t>
            </a:r>
          </a:p>
          <a:p>
            <a:pPr eaLnBrk="1" hangingPunct="1"/>
            <a:r>
              <a:rPr lang="en-US" altLang="zh-CN" sz="825">
                <a:latin typeface="Lucida Console" panose="020B0609040504020204" pitchFamily="49" charset="0"/>
              </a:rPr>
              <a:t>		</a:t>
            </a:r>
          </a:p>
          <a:p>
            <a:pPr eaLnBrk="1" hangingPunct="1"/>
            <a:r>
              <a:rPr lang="en-US" altLang="zh-CN" sz="825">
                <a:latin typeface="Lucida Console" panose="020B0609040504020204" pitchFamily="49" charset="0"/>
              </a:rPr>
              <a:t>	}</a:t>
            </a:r>
          </a:p>
          <a:p>
            <a:pPr eaLnBrk="1" hangingPunct="1"/>
            <a:r>
              <a:rPr lang="en-US" altLang="zh-CN" sz="825">
                <a:latin typeface="Lucida Console" panose="020B0609040504020204" pitchFamily="49" charset="0"/>
              </a:rPr>
              <a:t>	</a:t>
            </a:r>
            <a:r>
              <a:rPr lang="en-US" altLang="zh-CN" sz="825">
                <a:solidFill>
                  <a:srgbClr val="0000FF"/>
                </a:solidFill>
                <a:latin typeface="Lucida Console" panose="020B0609040504020204" pitchFamily="49" charset="0"/>
              </a:rPr>
              <a:t>public</a:t>
            </a:r>
            <a:r>
              <a:rPr lang="en-US" altLang="zh-CN" sz="825">
                <a:latin typeface="Lucida Console" panose="020B0609040504020204" pitchFamily="49" charset="0"/>
              </a:rPr>
              <a:t> </a:t>
            </a:r>
            <a:r>
              <a:rPr lang="en-US" altLang="zh-CN" sz="825">
                <a:solidFill>
                  <a:srgbClr val="0000FF"/>
                </a:solidFill>
                <a:latin typeface="Lucida Console" panose="020B0609040504020204" pitchFamily="49" charset="0"/>
              </a:rPr>
              <a:t>void</a:t>
            </a:r>
            <a:r>
              <a:rPr lang="en-US" altLang="zh-CN" sz="825">
                <a:latin typeface="Lucida Console" panose="020B0609040504020204" pitchFamily="49" charset="0"/>
              </a:rPr>
              <a:t> earning() {</a:t>
            </a:r>
          </a:p>
          <a:p>
            <a:pPr eaLnBrk="1" hangingPunct="1"/>
            <a:r>
              <a:rPr lang="en-US" altLang="zh-CN" sz="825">
                <a:latin typeface="Lucida Console" panose="020B0609040504020204" pitchFamily="49" charset="0"/>
              </a:rPr>
              <a:t>		</a:t>
            </a:r>
            <a:r>
              <a:rPr lang="en-US" altLang="zh-CN" sz="825">
                <a:solidFill>
                  <a:srgbClr val="008000"/>
                </a:solidFill>
                <a:latin typeface="Lucida Console" panose="020B0609040504020204" pitchFamily="49" charset="0"/>
              </a:rPr>
              <a:t>// TODO Auto-generated method stub</a:t>
            </a:r>
          </a:p>
          <a:p>
            <a:pPr eaLnBrk="1" hangingPunct="1"/>
            <a:r>
              <a:rPr lang="en-US" altLang="zh-CN" sz="825">
                <a:latin typeface="Lucida Console" panose="020B0609040504020204" pitchFamily="49" charset="0"/>
              </a:rPr>
              <a:t>		System.out.println("</a:t>
            </a:r>
            <a:r>
              <a:rPr lang="zh-CN" altLang="en-US" sz="825">
                <a:latin typeface="Lucida Console" panose="020B0609040504020204" pitchFamily="49" charset="0"/>
              </a:rPr>
              <a:t>挣钱</a:t>
            </a:r>
            <a:r>
              <a:rPr lang="en-US" altLang="zh-CN" sz="825">
                <a:latin typeface="Lucida Console" panose="020B0609040504020204" pitchFamily="49" charset="0"/>
              </a:rPr>
              <a:t>!");		</a:t>
            </a:r>
          </a:p>
          <a:p>
            <a:pPr eaLnBrk="1" hangingPunct="1"/>
            <a:r>
              <a:rPr lang="en-US" altLang="zh-CN" sz="825">
                <a:latin typeface="Lucida Console" panose="020B0609040504020204" pitchFamily="49" charset="0"/>
              </a:rPr>
              <a:t>		</a:t>
            </a:r>
          </a:p>
          <a:p>
            <a:pPr eaLnBrk="1" hangingPunct="1"/>
            <a:r>
              <a:rPr lang="en-US" altLang="zh-CN" sz="825">
                <a:latin typeface="Lucida Console" panose="020B0609040504020204" pitchFamily="49" charset="0"/>
              </a:rPr>
              <a:t>	}</a:t>
            </a:r>
          </a:p>
          <a:p>
            <a:pPr eaLnBrk="1" hangingPunct="1"/>
            <a:r>
              <a:rPr lang="en-US" altLang="zh-CN" sz="825">
                <a:latin typeface="Lucida Console" panose="020B0609040504020204" pitchFamily="49" charset="0"/>
              </a:rPr>
              <a:t>	</a:t>
            </a:r>
            <a:r>
              <a:rPr lang="en-US" altLang="zh-CN" sz="825">
                <a:solidFill>
                  <a:srgbClr val="0000FF"/>
                </a:solidFill>
                <a:latin typeface="Lucida Console" panose="020B0609040504020204" pitchFamily="49" charset="0"/>
              </a:rPr>
              <a:t>public</a:t>
            </a:r>
            <a:r>
              <a:rPr lang="en-US" altLang="zh-CN" sz="825">
                <a:latin typeface="Lucida Console" panose="020B0609040504020204" pitchFamily="49" charset="0"/>
              </a:rPr>
              <a:t> </a:t>
            </a:r>
            <a:r>
              <a:rPr lang="en-US" altLang="zh-CN" sz="825">
                <a:solidFill>
                  <a:srgbClr val="0000FF"/>
                </a:solidFill>
                <a:latin typeface="Lucida Console" panose="020B0609040504020204" pitchFamily="49" charset="0"/>
              </a:rPr>
              <a:t>void</a:t>
            </a:r>
            <a:r>
              <a:rPr lang="en-US" altLang="zh-CN" sz="825">
                <a:latin typeface="Lucida Console" panose="020B0609040504020204" pitchFamily="49" charset="0"/>
              </a:rPr>
              <a:t> getPay() {</a:t>
            </a:r>
          </a:p>
          <a:p>
            <a:pPr eaLnBrk="1" hangingPunct="1"/>
            <a:r>
              <a:rPr lang="en-US" altLang="zh-CN" sz="825">
                <a:latin typeface="Lucida Console" panose="020B0609040504020204" pitchFamily="49" charset="0"/>
              </a:rPr>
              <a:t>		</a:t>
            </a:r>
            <a:r>
              <a:rPr lang="en-US" altLang="zh-CN" sz="825">
                <a:solidFill>
                  <a:srgbClr val="008000"/>
                </a:solidFill>
                <a:latin typeface="Lucida Console" panose="020B0609040504020204" pitchFamily="49" charset="0"/>
              </a:rPr>
              <a:t>// TODO Auto-generated method stub</a:t>
            </a:r>
          </a:p>
          <a:p>
            <a:pPr eaLnBrk="1" hangingPunct="1"/>
            <a:r>
              <a:rPr lang="en-US" altLang="zh-CN" sz="825">
                <a:latin typeface="Lucida Console" panose="020B0609040504020204" pitchFamily="49" charset="0"/>
              </a:rPr>
              <a:t>		System.out.println("</a:t>
            </a:r>
            <a:r>
              <a:rPr lang="zh-CN" altLang="en-US" sz="825">
                <a:latin typeface="Lucida Console" panose="020B0609040504020204" pitchFamily="49" charset="0"/>
              </a:rPr>
              <a:t>获得报酬</a:t>
            </a:r>
            <a:r>
              <a:rPr lang="en-US" altLang="zh-CN" sz="825">
                <a:latin typeface="Lucida Console" panose="020B0609040504020204" pitchFamily="49" charset="0"/>
              </a:rPr>
              <a:t>");</a:t>
            </a:r>
          </a:p>
          <a:p>
            <a:pPr eaLnBrk="1" hangingPunct="1"/>
            <a:r>
              <a:rPr lang="en-US" altLang="zh-CN" sz="825">
                <a:latin typeface="Lucida Console" panose="020B0609040504020204" pitchFamily="49" charset="0"/>
              </a:rPr>
              <a:t>		</a:t>
            </a:r>
          </a:p>
          <a:p>
            <a:pPr eaLnBrk="1" hangingPunct="1"/>
            <a:r>
              <a:rPr lang="en-US" altLang="zh-CN" sz="825">
                <a:latin typeface="Lucida Console" panose="020B0609040504020204" pitchFamily="49" charset="0"/>
              </a:rPr>
              <a:t>	} 	</a:t>
            </a:r>
            <a:r>
              <a:rPr lang="en-US" altLang="zh-CN" sz="825">
                <a:solidFill>
                  <a:srgbClr val="0000FF"/>
                </a:solidFill>
                <a:latin typeface="Lucida Console" panose="020B0609040504020204" pitchFamily="49" charset="0"/>
              </a:rPr>
              <a:t>public</a:t>
            </a:r>
            <a:r>
              <a:rPr lang="en-US" altLang="zh-CN" sz="825">
                <a:latin typeface="Lucida Console" panose="020B0609040504020204" pitchFamily="49" charset="0"/>
              </a:rPr>
              <a:t> </a:t>
            </a:r>
            <a:r>
              <a:rPr lang="en-US" altLang="zh-CN" sz="825">
                <a:solidFill>
                  <a:srgbClr val="0000FF"/>
                </a:solidFill>
                <a:latin typeface="Lucida Console" panose="020B0609040504020204" pitchFamily="49" charset="0"/>
              </a:rPr>
              <a:t>void</a:t>
            </a:r>
            <a:r>
              <a:rPr lang="en-US" altLang="zh-CN" sz="825">
                <a:latin typeface="Lucida Console" panose="020B0609040504020204" pitchFamily="49" charset="0"/>
              </a:rPr>
              <a:t> guard() {</a:t>
            </a:r>
          </a:p>
          <a:p>
            <a:pPr eaLnBrk="1" hangingPunct="1"/>
            <a:r>
              <a:rPr lang="en-US" altLang="zh-CN" sz="825">
                <a:latin typeface="Lucida Console" panose="020B0609040504020204" pitchFamily="49" charset="0"/>
              </a:rPr>
              <a:t>		</a:t>
            </a:r>
            <a:r>
              <a:rPr lang="en-US" altLang="zh-CN" sz="825">
                <a:solidFill>
                  <a:srgbClr val="008000"/>
                </a:solidFill>
                <a:latin typeface="Lucida Console" panose="020B0609040504020204" pitchFamily="49" charset="0"/>
              </a:rPr>
              <a:t>// TODO Auto-generated method stub</a:t>
            </a:r>
          </a:p>
          <a:p>
            <a:pPr eaLnBrk="1" hangingPunct="1"/>
            <a:r>
              <a:rPr lang="en-US" altLang="zh-CN" sz="825">
                <a:latin typeface="Lucida Console" panose="020B0609040504020204" pitchFamily="49" charset="0"/>
              </a:rPr>
              <a:t>		System.out.println("</a:t>
            </a:r>
            <a:r>
              <a:rPr lang="zh-CN" altLang="en-US" sz="825">
                <a:latin typeface="Lucida Console" panose="020B0609040504020204" pitchFamily="49" charset="0"/>
              </a:rPr>
              <a:t>保卫你的家庭</a:t>
            </a:r>
            <a:r>
              <a:rPr lang="en-US" altLang="zh-CN" sz="825">
                <a:latin typeface="Lucida Console" panose="020B0609040504020204" pitchFamily="49" charset="0"/>
              </a:rPr>
              <a:t>");</a:t>
            </a:r>
          </a:p>
          <a:p>
            <a:pPr eaLnBrk="1" hangingPunct="1"/>
            <a:r>
              <a:rPr lang="en-US" altLang="zh-CN" sz="825">
                <a:latin typeface="Lucida Console" panose="020B0609040504020204" pitchFamily="49" charset="0"/>
              </a:rPr>
              <a:t>		</a:t>
            </a:r>
          </a:p>
          <a:p>
            <a:pPr eaLnBrk="1" hangingPunct="1"/>
            <a:r>
              <a:rPr lang="en-US" altLang="zh-CN" sz="825">
                <a:latin typeface="Lucida Console" panose="020B0609040504020204" pitchFamily="49" charset="0"/>
              </a:rPr>
              <a:t>	}</a:t>
            </a:r>
          </a:p>
          <a:p>
            <a:pPr eaLnBrk="1" hangingPunct="1"/>
            <a:r>
              <a:rPr lang="en-US" altLang="zh-CN" sz="825">
                <a:latin typeface="Lucida Console" panose="020B0609040504020204" pitchFamily="49" charset="0"/>
              </a:rPr>
              <a:t>	</a:t>
            </a:r>
            <a:r>
              <a:rPr lang="en-US" altLang="zh-CN" sz="825">
                <a:solidFill>
                  <a:srgbClr val="0000FF"/>
                </a:solidFill>
                <a:latin typeface="Lucida Console" panose="020B0609040504020204" pitchFamily="49" charset="0"/>
              </a:rPr>
              <a:t>public</a:t>
            </a:r>
            <a:r>
              <a:rPr lang="en-US" altLang="zh-CN" sz="825">
                <a:latin typeface="Lucida Console" panose="020B0609040504020204" pitchFamily="49" charset="0"/>
              </a:rPr>
              <a:t> </a:t>
            </a:r>
            <a:r>
              <a:rPr lang="en-US" altLang="zh-CN" sz="825">
                <a:solidFill>
                  <a:srgbClr val="0000FF"/>
                </a:solidFill>
                <a:latin typeface="Lucida Console" panose="020B0609040504020204" pitchFamily="49" charset="0"/>
              </a:rPr>
              <a:t>void</a:t>
            </a:r>
            <a:r>
              <a:rPr lang="en-US" altLang="zh-CN" sz="825">
                <a:latin typeface="Lucida Console" panose="020B0609040504020204" pitchFamily="49" charset="0"/>
              </a:rPr>
              <a:t> helpBrother() {</a:t>
            </a:r>
          </a:p>
          <a:p>
            <a:pPr eaLnBrk="1" hangingPunct="1"/>
            <a:r>
              <a:rPr lang="en-US" altLang="zh-CN" sz="825">
                <a:latin typeface="Lucida Console" panose="020B0609040504020204" pitchFamily="49" charset="0"/>
              </a:rPr>
              <a:t>		</a:t>
            </a:r>
            <a:r>
              <a:rPr lang="en-US" altLang="zh-CN" sz="825">
                <a:solidFill>
                  <a:srgbClr val="008000"/>
                </a:solidFill>
                <a:latin typeface="Lucida Console" panose="020B0609040504020204" pitchFamily="49" charset="0"/>
              </a:rPr>
              <a:t>// TODO Auto-generated method stub</a:t>
            </a:r>
          </a:p>
          <a:p>
            <a:pPr eaLnBrk="1" hangingPunct="1"/>
            <a:r>
              <a:rPr lang="en-US" altLang="zh-CN" sz="825">
                <a:latin typeface="Lucida Console" panose="020B0609040504020204" pitchFamily="49" charset="0"/>
              </a:rPr>
              <a:t>		System.out.println("</a:t>
            </a:r>
            <a:r>
              <a:rPr lang="zh-CN" altLang="en-US" sz="825">
                <a:latin typeface="Lucida Console" panose="020B0609040504020204" pitchFamily="49" charset="0"/>
              </a:rPr>
              <a:t>帮助你的兄弟</a:t>
            </a:r>
            <a:r>
              <a:rPr lang="en-US" altLang="zh-CN" sz="825">
                <a:latin typeface="Lucida Console" panose="020B0609040504020204" pitchFamily="49" charset="0"/>
              </a:rPr>
              <a:t>");</a:t>
            </a:r>
          </a:p>
          <a:p>
            <a:pPr eaLnBrk="1" hangingPunct="1"/>
            <a:r>
              <a:rPr lang="en-US" altLang="zh-CN" sz="825">
                <a:latin typeface="Lucida Console" panose="020B0609040504020204" pitchFamily="49" charset="0"/>
              </a:rPr>
              <a:t>		</a:t>
            </a:r>
          </a:p>
          <a:p>
            <a:pPr eaLnBrk="1" hangingPunct="1"/>
            <a:r>
              <a:rPr lang="en-US" altLang="zh-CN" sz="825">
                <a:latin typeface="Lucida Console" panose="020B0609040504020204" pitchFamily="49" charset="0"/>
              </a:rPr>
              <a:t>	}</a:t>
            </a:r>
          </a:p>
          <a:p>
            <a:pPr eaLnBrk="1" hangingPunct="1"/>
            <a:r>
              <a:rPr lang="en-US" altLang="zh-CN" sz="825">
                <a:latin typeface="Lucida Console" panose="020B0609040504020204" pitchFamily="49" charset="0"/>
              </a:rPr>
              <a:t>	</a:t>
            </a:r>
            <a:r>
              <a:rPr lang="en-US" altLang="zh-CN" sz="825">
                <a:solidFill>
                  <a:srgbClr val="0000FF"/>
                </a:solidFill>
                <a:latin typeface="Lucida Console" panose="020B0609040504020204" pitchFamily="49" charset="0"/>
              </a:rPr>
              <a:t>public</a:t>
            </a:r>
            <a:r>
              <a:rPr lang="en-US" altLang="zh-CN" sz="825">
                <a:latin typeface="Lucida Console" panose="020B0609040504020204" pitchFamily="49" charset="0"/>
              </a:rPr>
              <a:t> </a:t>
            </a:r>
            <a:r>
              <a:rPr lang="en-US" altLang="zh-CN" sz="825">
                <a:solidFill>
                  <a:srgbClr val="0000FF"/>
                </a:solidFill>
                <a:latin typeface="Lucida Console" panose="020B0609040504020204" pitchFamily="49" charset="0"/>
              </a:rPr>
              <a:t>void</a:t>
            </a:r>
            <a:r>
              <a:rPr lang="en-US" altLang="zh-CN" sz="825">
                <a:latin typeface="Lucida Console" panose="020B0609040504020204" pitchFamily="49" charset="0"/>
              </a:rPr>
              <a:t> requite() {</a:t>
            </a:r>
          </a:p>
          <a:p>
            <a:pPr eaLnBrk="1" hangingPunct="1"/>
            <a:r>
              <a:rPr lang="en-US" altLang="zh-CN" sz="825">
                <a:latin typeface="Lucida Console" panose="020B0609040504020204" pitchFamily="49" charset="0"/>
              </a:rPr>
              <a:t>		</a:t>
            </a:r>
            <a:r>
              <a:rPr lang="en-US" altLang="zh-CN" sz="825">
                <a:solidFill>
                  <a:srgbClr val="008000"/>
                </a:solidFill>
                <a:latin typeface="Lucida Console" panose="020B0609040504020204" pitchFamily="49" charset="0"/>
              </a:rPr>
              <a:t>// TODO Auto-generated method stub</a:t>
            </a:r>
          </a:p>
          <a:p>
            <a:pPr eaLnBrk="1" hangingPunct="1"/>
            <a:r>
              <a:rPr lang="en-US" altLang="zh-CN" sz="825">
                <a:latin typeface="Lucida Console" panose="020B0609040504020204" pitchFamily="49" charset="0"/>
              </a:rPr>
              <a:t>		System.out.println("</a:t>
            </a:r>
            <a:r>
              <a:rPr lang="zh-CN" altLang="en-US" sz="825">
                <a:latin typeface="Lucida Console" panose="020B0609040504020204" pitchFamily="49" charset="0"/>
              </a:rPr>
              <a:t>回报父母的爱</a:t>
            </a:r>
            <a:r>
              <a:rPr lang="en-US" altLang="zh-CN" sz="825">
                <a:latin typeface="Lucida Console" panose="020B0609040504020204" pitchFamily="49" charset="0"/>
              </a:rPr>
              <a:t>");</a:t>
            </a:r>
          </a:p>
          <a:p>
            <a:pPr eaLnBrk="1" hangingPunct="1"/>
            <a:r>
              <a:rPr lang="en-US" altLang="zh-CN" sz="825">
                <a:latin typeface="Lucida Console" panose="020B0609040504020204" pitchFamily="49" charset="0"/>
              </a:rPr>
              <a:t>		</a:t>
            </a:r>
          </a:p>
          <a:p>
            <a:pPr eaLnBrk="1" hangingPunct="1"/>
            <a:r>
              <a:rPr lang="en-US" altLang="zh-CN" sz="825">
                <a:latin typeface="Lucida Console" panose="020B0609040504020204" pitchFamily="49" charset="0"/>
              </a:rPr>
              <a:t>	}</a:t>
            </a:r>
          </a:p>
          <a:p>
            <a:pPr eaLnBrk="1" hangingPunct="1"/>
            <a:r>
              <a:rPr lang="en-US" altLang="zh-CN" sz="825">
                <a:latin typeface="Lucida Console" panose="020B0609040504020204" pitchFamily="49" charset="0"/>
              </a:rPr>
              <a:t>	</a:t>
            </a:r>
            <a:r>
              <a:rPr lang="en-US" altLang="zh-CN" sz="825">
                <a:solidFill>
                  <a:srgbClr val="0000FF"/>
                </a:solidFill>
                <a:latin typeface="Lucida Console" panose="020B0609040504020204" pitchFamily="49" charset="0"/>
              </a:rPr>
              <a:t>public</a:t>
            </a:r>
            <a:r>
              <a:rPr lang="en-US" altLang="zh-CN" sz="825">
                <a:latin typeface="Lucida Console" panose="020B0609040504020204" pitchFamily="49" charset="0"/>
              </a:rPr>
              <a:t> </a:t>
            </a:r>
            <a:r>
              <a:rPr lang="en-US" altLang="zh-CN" sz="825">
                <a:solidFill>
                  <a:srgbClr val="0000FF"/>
                </a:solidFill>
                <a:latin typeface="Lucida Console" panose="020B0609040504020204" pitchFamily="49" charset="0"/>
              </a:rPr>
              <a:t>void</a:t>
            </a:r>
            <a:r>
              <a:rPr lang="en-US" altLang="zh-CN" sz="825">
                <a:latin typeface="Lucida Console" panose="020B0609040504020204" pitchFamily="49" charset="0"/>
              </a:rPr>
              <a:t> rest() {</a:t>
            </a:r>
          </a:p>
          <a:p>
            <a:pPr eaLnBrk="1" hangingPunct="1"/>
            <a:r>
              <a:rPr lang="en-US" altLang="zh-CN" sz="825">
                <a:latin typeface="Lucida Console" panose="020B0609040504020204" pitchFamily="49" charset="0"/>
              </a:rPr>
              <a:t>		</a:t>
            </a:r>
            <a:r>
              <a:rPr lang="en-US" altLang="zh-CN" sz="825">
                <a:solidFill>
                  <a:srgbClr val="008000"/>
                </a:solidFill>
                <a:latin typeface="Lucida Console" panose="020B0609040504020204" pitchFamily="49" charset="0"/>
              </a:rPr>
              <a:t>// TODO Auto-generated method stub</a:t>
            </a:r>
          </a:p>
          <a:p>
            <a:pPr eaLnBrk="1" hangingPunct="1"/>
            <a:r>
              <a:rPr lang="en-US" altLang="zh-CN" sz="825">
                <a:latin typeface="Lucida Console" panose="020B0609040504020204" pitchFamily="49" charset="0"/>
              </a:rPr>
              <a:t>		System.out.println("</a:t>
            </a:r>
            <a:r>
              <a:rPr lang="zh-CN" altLang="en-US" sz="825">
                <a:latin typeface="Lucida Console" panose="020B0609040504020204" pitchFamily="49" charset="0"/>
              </a:rPr>
              <a:t>休息</a:t>
            </a:r>
            <a:r>
              <a:rPr lang="en-US" altLang="zh-CN" sz="825">
                <a:latin typeface="Lucida Console" panose="020B0609040504020204" pitchFamily="49" charset="0"/>
              </a:rPr>
              <a:t>");</a:t>
            </a:r>
          </a:p>
          <a:p>
            <a:pPr eaLnBrk="1" hangingPunct="1"/>
            <a:r>
              <a:rPr lang="en-US" altLang="zh-CN" sz="825">
                <a:latin typeface="Lucida Console" panose="020B0609040504020204" pitchFamily="49" charset="0"/>
              </a:rPr>
              <a:t>		</a:t>
            </a:r>
          </a:p>
          <a:p>
            <a:pPr eaLnBrk="1" hangingPunct="1"/>
            <a:r>
              <a:rPr lang="en-US" altLang="zh-CN" sz="825">
                <a:latin typeface="Lucida Console" panose="020B0609040504020204" pitchFamily="49" charset="0"/>
              </a:rPr>
              <a:t>	}</a:t>
            </a:r>
          </a:p>
          <a:p>
            <a:pPr eaLnBrk="1" hangingPunct="1"/>
            <a:endParaRPr lang="en-US" altLang="zh-CN" sz="825">
              <a:latin typeface="Lucida Console" panose="020B0609040504020204" pitchFamily="49" charset="0"/>
            </a:endParaRPr>
          </a:p>
        </p:txBody>
      </p:sp>
    </p:spTree>
    <p:extLst>
      <p:ext uri="{BB962C8B-B14F-4D97-AF65-F5344CB8AC3E}">
        <p14:creationId xmlns:p14="http://schemas.microsoft.com/office/powerpoint/2010/main" val="8903681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灯片编号占位符 3"/>
          <p:cNvSpPr>
            <a:spLocks noGrp="1"/>
          </p:cNvSpPr>
          <p:nvPr>
            <p:ph type="sldNum" sz="quarter" idx="10"/>
          </p:nvPr>
        </p:nvSpPr>
        <p:spPr>
          <a:noFill/>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557213" indent="-214313" eaLnBrk="0" hangingPunct="0">
              <a:defRPr>
                <a:solidFill>
                  <a:schemeClr val="tx1"/>
                </a:solidFill>
                <a:latin typeface="Arial" panose="020B0604020202020204" pitchFamily="34" charset="0"/>
                <a:ea typeface="宋体" panose="02010600030101010101" pitchFamily="2" charset="-122"/>
              </a:defRPr>
            </a:lvl2pPr>
            <a:lvl3pPr marL="857250" indent="-171450" eaLnBrk="0" hangingPunct="0">
              <a:defRPr>
                <a:solidFill>
                  <a:schemeClr val="tx1"/>
                </a:solidFill>
                <a:latin typeface="Arial" panose="020B0604020202020204" pitchFamily="34" charset="0"/>
                <a:ea typeface="宋体" panose="02010600030101010101" pitchFamily="2" charset="-122"/>
              </a:defRPr>
            </a:lvl3pPr>
            <a:lvl4pPr marL="1200150" indent="-171450" eaLnBrk="0" hangingPunct="0">
              <a:defRPr>
                <a:solidFill>
                  <a:schemeClr val="tx1"/>
                </a:solidFill>
                <a:latin typeface="Arial" panose="020B0604020202020204" pitchFamily="34" charset="0"/>
                <a:ea typeface="宋体" panose="02010600030101010101" pitchFamily="2" charset="-122"/>
              </a:defRPr>
            </a:lvl4pPr>
            <a:lvl5pPr marL="1543050" indent="-171450" eaLnBrk="0" hangingPunct="0">
              <a:defRPr>
                <a:solidFill>
                  <a:schemeClr val="tx1"/>
                </a:solidFill>
                <a:latin typeface="Arial" panose="020B0604020202020204" pitchFamily="34" charset="0"/>
                <a:ea typeface="宋体" panose="02010600030101010101" pitchFamily="2" charset="-122"/>
              </a:defRPr>
            </a:lvl5pPr>
            <a:lvl6pPr marL="1885950" indent="-17145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228850" indent="-17145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2571750" indent="-17145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2914650" indent="-17145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A7C2F309-21F7-47E8-BE3A-8FA932810F0D}" type="slidenum">
              <a:rPr lang="en-US" altLang="zh-CN">
                <a:solidFill>
                  <a:srgbClr val="66FFFF"/>
                </a:solidFill>
                <a:latin typeface="Courier New" panose="02070309020205020404" pitchFamily="49" charset="0"/>
              </a:rPr>
              <a:pPr eaLnBrk="1" hangingPunct="1"/>
              <a:t>6</a:t>
            </a:fld>
            <a:endParaRPr lang="en-US" altLang="zh-CN">
              <a:solidFill>
                <a:srgbClr val="66FFFF"/>
              </a:solidFill>
              <a:latin typeface="Courier New" panose="02070309020205020404" pitchFamily="49" charset="0"/>
            </a:endParaRPr>
          </a:p>
        </p:txBody>
      </p:sp>
      <p:sp>
        <p:nvSpPr>
          <p:cNvPr id="30723" name="Rectangle 2"/>
          <p:cNvSpPr>
            <a:spLocks noGrp="1" noChangeArrowheads="1"/>
          </p:cNvSpPr>
          <p:nvPr>
            <p:ph type="title"/>
          </p:nvPr>
        </p:nvSpPr>
        <p:spPr/>
        <p:txBody>
          <a:bodyPr/>
          <a:lstStyle/>
          <a:p>
            <a:pPr eaLnBrk="1" hangingPunct="1"/>
            <a:r>
              <a:rPr lang="zh-CN" altLang="en-US" sz="2100"/>
              <a:t>聚合和组合</a:t>
            </a:r>
          </a:p>
        </p:txBody>
      </p:sp>
      <p:sp>
        <p:nvSpPr>
          <p:cNvPr id="30724" name="Rectangle 3"/>
          <p:cNvSpPr>
            <a:spLocks noGrp="1" noChangeArrowheads="1"/>
          </p:cNvSpPr>
          <p:nvPr>
            <p:ph type="body" idx="1"/>
          </p:nvPr>
        </p:nvSpPr>
        <p:spPr/>
        <p:txBody>
          <a:bodyPr/>
          <a:lstStyle/>
          <a:p>
            <a:pPr eaLnBrk="1" hangingPunct="1"/>
            <a:r>
              <a:rPr lang="zh-CN" altLang="en-US" sz="2400" dirty="0" smtClean="0"/>
              <a:t>聚合和组合的区别</a:t>
            </a:r>
          </a:p>
          <a:p>
            <a:pPr lvl="1" eaLnBrk="1" hangingPunct="1"/>
            <a:r>
              <a:rPr lang="zh-CN" altLang="en-US" sz="2000" dirty="0" smtClean="0"/>
              <a:t>关系程度</a:t>
            </a:r>
          </a:p>
          <a:p>
            <a:pPr lvl="2" eaLnBrk="1" hangingPunct="1"/>
            <a:r>
              <a:rPr lang="zh-CN" altLang="en-US" sz="1800" dirty="0" smtClean="0"/>
              <a:t>聚合关系表示整体与部分的关系，关系程度比较弱。</a:t>
            </a:r>
          </a:p>
          <a:p>
            <a:pPr lvl="2" eaLnBrk="1" hangingPunct="1"/>
            <a:r>
              <a:rPr lang="zh-CN" altLang="en-US" sz="1800" dirty="0" smtClean="0"/>
              <a:t>组合比较强，合成关系是不能共享的</a:t>
            </a:r>
          </a:p>
          <a:p>
            <a:pPr lvl="1" eaLnBrk="1" hangingPunct="1"/>
            <a:r>
              <a:rPr lang="zh-CN" altLang="en-US" sz="2000" dirty="0" smtClean="0"/>
              <a:t>生存周期</a:t>
            </a:r>
          </a:p>
          <a:p>
            <a:pPr lvl="2" eaLnBrk="1" hangingPunct="1"/>
            <a:r>
              <a:rPr lang="zh-CN" altLang="en-US" sz="1800" dirty="0" smtClean="0"/>
              <a:t>聚合关系中代表部分事物的对象与代表聚合事物的对象的生存期无关，一旦删除了聚合对象不一定就删除了 代表部分事物的对象。</a:t>
            </a:r>
          </a:p>
          <a:p>
            <a:pPr lvl="2" eaLnBrk="1" hangingPunct="1"/>
            <a:r>
              <a:rPr lang="zh-CN" altLang="en-US" sz="1800" dirty="0" smtClean="0"/>
              <a:t>组合中一旦删除了组合对象，同时也就删除了代表部分事物的对象 </a:t>
            </a:r>
            <a:endParaRPr lang="zh-CN" altLang="en-US" dirty="0" smtClean="0"/>
          </a:p>
        </p:txBody>
      </p:sp>
    </p:spTree>
    <p:extLst>
      <p:ext uri="{BB962C8B-B14F-4D97-AF65-F5344CB8AC3E}">
        <p14:creationId xmlns:p14="http://schemas.microsoft.com/office/powerpoint/2010/main" val="3527581936"/>
      </p:ext>
    </p:extLst>
  </p:cSld>
  <p:clrMapOvr>
    <a:masterClrMapping/>
  </p:clrMapOvr>
  <p:transition spd="slow">
    <p:fade thruBlk="1"/>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灯片编号占位符 1"/>
          <p:cNvSpPr>
            <a:spLocks noGrp="1"/>
          </p:cNvSpPr>
          <p:nvPr>
            <p:ph type="sldNum" sz="quarter" idx="10"/>
          </p:nvPr>
        </p:nvSpPr>
        <p:spPr>
          <a:noFill/>
        </p:spPr>
        <p:txBody>
          <a:bodyPr/>
          <a:lstStyle>
            <a:lvl1pPr eaLnBrk="0" hangingPunct="0">
              <a:defRPr b="1">
                <a:solidFill>
                  <a:schemeClr val="tx1"/>
                </a:solidFill>
                <a:latin typeface="Arial" panose="020B0604020202020204" pitchFamily="34" charset="0"/>
                <a:ea typeface="宋体" panose="02010600030101010101" pitchFamily="2" charset="-122"/>
              </a:defRPr>
            </a:lvl1pPr>
            <a:lvl2pPr marL="557213" indent="-214313" eaLnBrk="0" hangingPunct="0">
              <a:defRPr b="1">
                <a:solidFill>
                  <a:schemeClr val="tx1"/>
                </a:solidFill>
                <a:latin typeface="Arial" panose="020B0604020202020204" pitchFamily="34" charset="0"/>
                <a:ea typeface="宋体" panose="02010600030101010101" pitchFamily="2" charset="-122"/>
              </a:defRPr>
            </a:lvl2pPr>
            <a:lvl3pPr marL="857250" indent="-171450" eaLnBrk="0" hangingPunct="0">
              <a:defRPr b="1">
                <a:solidFill>
                  <a:schemeClr val="tx1"/>
                </a:solidFill>
                <a:latin typeface="Arial" panose="020B0604020202020204" pitchFamily="34" charset="0"/>
                <a:ea typeface="宋体" panose="02010600030101010101" pitchFamily="2" charset="-122"/>
              </a:defRPr>
            </a:lvl3pPr>
            <a:lvl4pPr marL="1200150" indent="-171450" eaLnBrk="0" hangingPunct="0">
              <a:defRPr b="1">
                <a:solidFill>
                  <a:schemeClr val="tx1"/>
                </a:solidFill>
                <a:latin typeface="Arial" panose="020B0604020202020204" pitchFamily="34" charset="0"/>
                <a:ea typeface="宋体" panose="02010600030101010101" pitchFamily="2" charset="-122"/>
              </a:defRPr>
            </a:lvl4pPr>
            <a:lvl5pPr marL="1543050" indent="-171450" eaLnBrk="0" hangingPunct="0">
              <a:defRPr b="1">
                <a:solidFill>
                  <a:schemeClr val="tx1"/>
                </a:solidFill>
                <a:latin typeface="Arial" panose="020B0604020202020204" pitchFamily="34" charset="0"/>
                <a:ea typeface="宋体" panose="02010600030101010101" pitchFamily="2" charset="-122"/>
              </a:defRPr>
            </a:lvl5pPr>
            <a:lvl6pPr marL="1885950" indent="-17145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228850" indent="-17145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2571750" indent="-17145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2914650" indent="-17145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fld id="{5C4A2AD5-B19D-4C63-A12F-16708D1E165F}" type="slidenum">
              <a:rPr lang="en-US" altLang="zh-CN" b="0">
                <a:solidFill>
                  <a:srgbClr val="66FFFF"/>
                </a:solidFill>
                <a:latin typeface="Courier New" panose="02070309020205020404" pitchFamily="49" charset="0"/>
              </a:rPr>
              <a:pPr eaLnBrk="1" hangingPunct="1"/>
              <a:t>60</a:t>
            </a:fld>
            <a:endParaRPr lang="en-US" altLang="zh-CN" b="0">
              <a:solidFill>
                <a:srgbClr val="66FFFF"/>
              </a:solidFill>
              <a:latin typeface="Courier New" panose="02070309020205020404" pitchFamily="49" charset="0"/>
            </a:endParaRPr>
          </a:p>
        </p:txBody>
      </p:sp>
      <p:sp>
        <p:nvSpPr>
          <p:cNvPr id="63491" name="Rectangle 2"/>
          <p:cNvSpPr>
            <a:spLocks noChangeArrowheads="1"/>
          </p:cNvSpPr>
          <p:nvPr/>
        </p:nvSpPr>
        <p:spPr bwMode="auto">
          <a:xfrm>
            <a:off x="1143000" y="195263"/>
            <a:ext cx="6858000" cy="3647152"/>
          </a:xfrm>
          <a:prstGeom prst="rect">
            <a:avLst/>
          </a:prstGeom>
          <a:solidFill>
            <a:srgbClr val="FFE699"/>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en-US" altLang="zh-CN" sz="825">
                <a:latin typeface="Lucida Console" panose="020B0609040504020204" pitchFamily="49" charset="0"/>
              </a:rPr>
              <a:t>	</a:t>
            </a:r>
            <a:r>
              <a:rPr lang="en-US" altLang="zh-CN" sz="825">
                <a:solidFill>
                  <a:srgbClr val="0000FF"/>
                </a:solidFill>
                <a:latin typeface="Lucida Console" panose="020B0609040504020204" pitchFamily="49" charset="0"/>
              </a:rPr>
              <a:t>public</a:t>
            </a:r>
            <a:r>
              <a:rPr lang="en-US" altLang="zh-CN" sz="825">
                <a:latin typeface="Lucida Console" panose="020B0609040504020204" pitchFamily="49" charset="0"/>
              </a:rPr>
              <a:t> </a:t>
            </a:r>
            <a:r>
              <a:rPr lang="en-US" altLang="zh-CN" sz="825">
                <a:solidFill>
                  <a:srgbClr val="0000FF"/>
                </a:solidFill>
                <a:latin typeface="Lucida Console" panose="020B0609040504020204" pitchFamily="49" charset="0"/>
              </a:rPr>
              <a:t>void</a:t>
            </a:r>
            <a:r>
              <a:rPr lang="en-US" altLang="zh-CN" sz="825">
                <a:latin typeface="Lucida Console" panose="020B0609040504020204" pitchFamily="49" charset="0"/>
              </a:rPr>
              <a:t> takeCareParent() {</a:t>
            </a:r>
          </a:p>
          <a:p>
            <a:pPr eaLnBrk="1" hangingPunct="1"/>
            <a:r>
              <a:rPr lang="en-US" altLang="zh-CN" sz="825">
                <a:latin typeface="Lucida Console" panose="020B0609040504020204" pitchFamily="49" charset="0"/>
              </a:rPr>
              <a:t>		</a:t>
            </a:r>
            <a:r>
              <a:rPr lang="en-US" altLang="zh-CN" sz="825">
                <a:solidFill>
                  <a:srgbClr val="008000"/>
                </a:solidFill>
                <a:latin typeface="Lucida Console" panose="020B0609040504020204" pitchFamily="49" charset="0"/>
              </a:rPr>
              <a:t>// TODO Auto-generated method stub</a:t>
            </a:r>
          </a:p>
          <a:p>
            <a:pPr eaLnBrk="1" hangingPunct="1"/>
            <a:r>
              <a:rPr lang="en-US" altLang="zh-CN" sz="825">
                <a:latin typeface="Lucida Console" panose="020B0609040504020204" pitchFamily="49" charset="0"/>
              </a:rPr>
              <a:t>		System.out.println("</a:t>
            </a:r>
            <a:r>
              <a:rPr lang="zh-CN" altLang="en-US" sz="825">
                <a:latin typeface="Lucida Console" panose="020B0609040504020204" pitchFamily="49" charset="0"/>
              </a:rPr>
              <a:t>照看年迈的父母</a:t>
            </a:r>
            <a:r>
              <a:rPr lang="en-US" altLang="zh-CN" sz="825">
                <a:latin typeface="Lucida Console" panose="020B0609040504020204" pitchFamily="49" charset="0"/>
              </a:rPr>
              <a:t>");</a:t>
            </a:r>
          </a:p>
          <a:p>
            <a:pPr eaLnBrk="1" hangingPunct="1"/>
            <a:r>
              <a:rPr lang="en-US" altLang="zh-CN" sz="825">
                <a:latin typeface="Lucida Console" panose="020B0609040504020204" pitchFamily="49" charset="0"/>
              </a:rPr>
              <a:t>		</a:t>
            </a:r>
          </a:p>
          <a:p>
            <a:pPr eaLnBrk="1" hangingPunct="1"/>
            <a:r>
              <a:rPr lang="en-US" altLang="zh-CN" sz="825">
                <a:latin typeface="Lucida Console" panose="020B0609040504020204" pitchFamily="49" charset="0"/>
              </a:rPr>
              <a:t>	}</a:t>
            </a:r>
          </a:p>
          <a:p>
            <a:pPr eaLnBrk="1" hangingPunct="1"/>
            <a:r>
              <a:rPr lang="en-US" altLang="zh-CN" sz="825">
                <a:latin typeface="Lucida Console" panose="020B0609040504020204" pitchFamily="49" charset="0"/>
              </a:rPr>
              <a:t>	</a:t>
            </a:r>
            <a:r>
              <a:rPr lang="en-US" altLang="zh-CN" sz="825">
                <a:solidFill>
                  <a:srgbClr val="0000FF"/>
                </a:solidFill>
                <a:latin typeface="Lucida Console" panose="020B0609040504020204" pitchFamily="49" charset="0"/>
              </a:rPr>
              <a:t>public</a:t>
            </a:r>
            <a:r>
              <a:rPr lang="en-US" altLang="zh-CN" sz="825">
                <a:latin typeface="Lucida Console" panose="020B0609040504020204" pitchFamily="49" charset="0"/>
              </a:rPr>
              <a:t> </a:t>
            </a:r>
            <a:r>
              <a:rPr lang="en-US" altLang="zh-CN" sz="825">
                <a:solidFill>
                  <a:srgbClr val="0000FF"/>
                </a:solidFill>
                <a:latin typeface="Lucida Console" panose="020B0609040504020204" pitchFamily="49" charset="0"/>
              </a:rPr>
              <a:t>void</a:t>
            </a:r>
            <a:r>
              <a:rPr lang="en-US" altLang="zh-CN" sz="825">
                <a:latin typeface="Lucida Console" panose="020B0609040504020204" pitchFamily="49" charset="0"/>
              </a:rPr>
              <a:t> work() {</a:t>
            </a:r>
          </a:p>
          <a:p>
            <a:pPr eaLnBrk="1" hangingPunct="1"/>
            <a:r>
              <a:rPr lang="en-US" altLang="zh-CN" sz="825">
                <a:latin typeface="Lucida Console" panose="020B0609040504020204" pitchFamily="49" charset="0"/>
              </a:rPr>
              <a:t>		</a:t>
            </a:r>
            <a:r>
              <a:rPr lang="en-US" altLang="zh-CN" sz="825">
                <a:solidFill>
                  <a:srgbClr val="008000"/>
                </a:solidFill>
                <a:latin typeface="Lucida Console" panose="020B0609040504020204" pitchFamily="49" charset="0"/>
              </a:rPr>
              <a:t>// TODO Auto-generated method stub</a:t>
            </a:r>
          </a:p>
          <a:p>
            <a:pPr eaLnBrk="1" hangingPunct="1"/>
            <a:r>
              <a:rPr lang="en-US" altLang="zh-CN" sz="825">
                <a:latin typeface="Lucida Console" panose="020B0609040504020204" pitchFamily="49" charset="0"/>
              </a:rPr>
              <a:t>		System.out.println("</a:t>
            </a:r>
            <a:r>
              <a:rPr lang="zh-CN" altLang="en-US" sz="825">
                <a:latin typeface="Lucida Console" panose="020B0609040504020204" pitchFamily="49" charset="0"/>
              </a:rPr>
              <a:t>努力把公司交给的任务完成</a:t>
            </a:r>
            <a:r>
              <a:rPr lang="en-US" altLang="zh-CN" sz="825">
                <a:latin typeface="Lucida Console" panose="020B0609040504020204" pitchFamily="49" charset="0"/>
              </a:rPr>
              <a:t>");</a:t>
            </a:r>
          </a:p>
          <a:p>
            <a:pPr eaLnBrk="1" hangingPunct="1"/>
            <a:r>
              <a:rPr lang="en-US" altLang="zh-CN" sz="825">
                <a:latin typeface="Lucida Console" panose="020B0609040504020204" pitchFamily="49" charset="0"/>
              </a:rPr>
              <a:t>		</a:t>
            </a:r>
          </a:p>
          <a:p>
            <a:pPr eaLnBrk="1" hangingPunct="1"/>
            <a:r>
              <a:rPr lang="en-US" altLang="zh-CN" sz="825">
                <a:latin typeface="Lucida Console" panose="020B0609040504020204" pitchFamily="49" charset="0"/>
              </a:rPr>
              <a:t>	}</a:t>
            </a:r>
          </a:p>
          <a:p>
            <a:pPr eaLnBrk="1" hangingPunct="1"/>
            <a:endParaRPr lang="en-US" altLang="zh-CN" sz="825">
              <a:latin typeface="Lucida Console" panose="020B0609040504020204" pitchFamily="49" charset="0"/>
            </a:endParaRPr>
          </a:p>
          <a:p>
            <a:pPr eaLnBrk="1" hangingPunct="1"/>
            <a:r>
              <a:rPr lang="en-US" altLang="zh-CN" sz="825">
                <a:latin typeface="Lucida Console" panose="020B0609040504020204" pitchFamily="49" charset="0"/>
              </a:rPr>
              <a:t>	</a:t>
            </a:r>
            <a:r>
              <a:rPr lang="en-US" altLang="zh-CN" sz="825">
                <a:solidFill>
                  <a:srgbClr val="008000"/>
                </a:solidFill>
                <a:latin typeface="Lucida Console" panose="020B0609040504020204" pitchFamily="49" charset="0"/>
              </a:rPr>
              <a:t>/**</a:t>
            </a:r>
          </a:p>
          <a:p>
            <a:pPr eaLnBrk="1" hangingPunct="1"/>
            <a:r>
              <a:rPr lang="en-US" altLang="zh-CN" sz="825">
                <a:solidFill>
                  <a:srgbClr val="008000"/>
                </a:solidFill>
                <a:latin typeface="Lucida Console" panose="020B0609040504020204" pitchFamily="49" charset="0"/>
              </a:rPr>
              <a:t>	 * @param args</a:t>
            </a:r>
          </a:p>
          <a:p>
            <a:pPr eaLnBrk="1" hangingPunct="1"/>
            <a:r>
              <a:rPr lang="en-US" altLang="zh-CN" sz="825">
                <a:solidFill>
                  <a:srgbClr val="008000"/>
                </a:solidFill>
                <a:latin typeface="Lucida Console" panose="020B0609040504020204" pitchFamily="49" charset="0"/>
              </a:rPr>
              <a:t>	 */</a:t>
            </a:r>
          </a:p>
          <a:p>
            <a:pPr eaLnBrk="1" hangingPunct="1"/>
            <a:r>
              <a:rPr lang="en-US" altLang="zh-CN" sz="825">
                <a:latin typeface="Lucida Console" panose="020B0609040504020204" pitchFamily="49" charset="0"/>
              </a:rPr>
              <a:t>	</a:t>
            </a:r>
            <a:r>
              <a:rPr lang="en-US" altLang="zh-CN" sz="825">
                <a:solidFill>
                  <a:srgbClr val="0000FF"/>
                </a:solidFill>
                <a:latin typeface="Lucida Console" panose="020B0609040504020204" pitchFamily="49" charset="0"/>
              </a:rPr>
              <a:t>public</a:t>
            </a:r>
            <a:r>
              <a:rPr lang="en-US" altLang="zh-CN" sz="825">
                <a:latin typeface="Lucida Console" panose="020B0609040504020204" pitchFamily="49" charset="0"/>
              </a:rPr>
              <a:t> </a:t>
            </a:r>
            <a:r>
              <a:rPr lang="en-US" altLang="zh-CN" sz="825">
                <a:solidFill>
                  <a:srgbClr val="0000FF"/>
                </a:solidFill>
                <a:latin typeface="Lucida Console" panose="020B0609040504020204" pitchFamily="49" charset="0"/>
              </a:rPr>
              <a:t>static</a:t>
            </a:r>
            <a:r>
              <a:rPr lang="en-US" altLang="zh-CN" sz="825">
                <a:latin typeface="Lucida Console" panose="020B0609040504020204" pitchFamily="49" charset="0"/>
              </a:rPr>
              <a:t> </a:t>
            </a:r>
            <a:r>
              <a:rPr lang="en-US" altLang="zh-CN" sz="825">
                <a:solidFill>
                  <a:srgbClr val="0000FF"/>
                </a:solidFill>
                <a:latin typeface="Lucida Console" panose="020B0609040504020204" pitchFamily="49" charset="0"/>
              </a:rPr>
              <a:t>void</a:t>
            </a:r>
            <a:r>
              <a:rPr lang="en-US" altLang="zh-CN" sz="825">
                <a:latin typeface="Lucida Console" panose="020B0609040504020204" pitchFamily="49" charset="0"/>
              </a:rPr>
              <a:t> main(String[] args) {</a:t>
            </a:r>
          </a:p>
          <a:p>
            <a:pPr eaLnBrk="1" hangingPunct="1"/>
            <a:r>
              <a:rPr lang="en-US" altLang="zh-CN" sz="825">
                <a:latin typeface="Lucida Console" panose="020B0609040504020204" pitchFamily="49" charset="0"/>
              </a:rPr>
              <a:t>		</a:t>
            </a:r>
            <a:r>
              <a:rPr lang="en-US" altLang="zh-CN" sz="825">
                <a:solidFill>
                  <a:srgbClr val="008000"/>
                </a:solidFill>
                <a:latin typeface="Lucida Console" panose="020B0609040504020204" pitchFamily="49" charset="0"/>
              </a:rPr>
              <a:t>// TODO Auto-generated method stub</a:t>
            </a:r>
          </a:p>
          <a:p>
            <a:pPr eaLnBrk="1" hangingPunct="1"/>
            <a:r>
              <a:rPr lang="en-US" altLang="zh-CN" sz="825">
                <a:latin typeface="Lucida Console" panose="020B0609040504020204" pitchFamily="49" charset="0"/>
              </a:rPr>
              <a:t>		Man m1=new Man();</a:t>
            </a:r>
          </a:p>
          <a:p>
            <a:pPr eaLnBrk="1" hangingPunct="1"/>
            <a:r>
              <a:rPr lang="en-US" altLang="zh-CN" sz="825">
                <a:latin typeface="Lucida Console" panose="020B0609040504020204" pitchFamily="49" charset="0"/>
              </a:rPr>
              <a:t>		</a:t>
            </a:r>
          </a:p>
          <a:p>
            <a:pPr eaLnBrk="1" hangingPunct="1"/>
            <a:r>
              <a:rPr lang="en-US" altLang="zh-CN" sz="825">
                <a:latin typeface="Lucida Console" panose="020B0609040504020204" pitchFamily="49" charset="0"/>
              </a:rPr>
              <a:t>		System.out.println("</a:t>
            </a:r>
            <a:r>
              <a:rPr lang="zh-CN" altLang="en-US" sz="825">
                <a:latin typeface="Lucida Console" panose="020B0609040504020204" pitchFamily="49" charset="0"/>
              </a:rPr>
              <a:t>作为一个父亲</a:t>
            </a:r>
            <a:r>
              <a:rPr lang="en-US" altLang="zh-CN" sz="825">
                <a:latin typeface="Lucida Console" panose="020B0609040504020204" pitchFamily="49" charset="0"/>
              </a:rPr>
              <a:t>,</a:t>
            </a:r>
            <a:r>
              <a:rPr lang="zh-CN" altLang="en-US" sz="825">
                <a:latin typeface="Lucida Console" panose="020B0609040504020204" pitchFamily="49" charset="0"/>
              </a:rPr>
              <a:t>他必须</a:t>
            </a:r>
            <a:r>
              <a:rPr lang="en-US" altLang="zh-CN" sz="825">
                <a:latin typeface="Lucida Console" panose="020B0609040504020204" pitchFamily="49" charset="0"/>
              </a:rPr>
              <a:t>:");</a:t>
            </a:r>
          </a:p>
          <a:p>
            <a:pPr eaLnBrk="1" hangingPunct="1"/>
            <a:r>
              <a:rPr lang="en-US" altLang="zh-CN" sz="825">
                <a:latin typeface="Lucida Console" panose="020B0609040504020204" pitchFamily="49" charset="0"/>
              </a:rPr>
              <a:t>		m1.doHouseWork();		</a:t>
            </a:r>
          </a:p>
          <a:p>
            <a:pPr eaLnBrk="1" hangingPunct="1"/>
            <a:r>
              <a:rPr lang="en-US" altLang="zh-CN" sz="825">
                <a:latin typeface="Lucida Console" panose="020B0609040504020204" pitchFamily="49" charset="0"/>
              </a:rPr>
              <a:t>		m1.guard();		</a:t>
            </a:r>
          </a:p>
          <a:p>
            <a:pPr eaLnBrk="1" hangingPunct="1"/>
            <a:r>
              <a:rPr lang="en-US" altLang="zh-CN" sz="825">
                <a:latin typeface="Lucida Console" panose="020B0609040504020204" pitchFamily="49" charset="0"/>
              </a:rPr>
              <a:t>		m1.earning();</a:t>
            </a:r>
          </a:p>
          <a:p>
            <a:pPr eaLnBrk="1" hangingPunct="1"/>
            <a:r>
              <a:rPr lang="en-US" altLang="zh-CN" sz="825">
                <a:latin typeface="Lucida Console" panose="020B0609040504020204" pitchFamily="49" charset="0"/>
              </a:rPr>
              <a:t>		System.out.println();</a:t>
            </a:r>
          </a:p>
          <a:p>
            <a:pPr eaLnBrk="1" hangingPunct="1"/>
            <a:r>
              <a:rPr lang="en-US" altLang="zh-CN" sz="825">
                <a:latin typeface="Lucida Console" panose="020B0609040504020204" pitchFamily="49" charset="0"/>
              </a:rPr>
              <a:t>		</a:t>
            </a:r>
          </a:p>
          <a:p>
            <a:pPr eaLnBrk="1" hangingPunct="1"/>
            <a:endParaRPr lang="en-US" altLang="zh-CN" sz="825">
              <a:latin typeface="Lucida Console" panose="020B0609040504020204" pitchFamily="49" charset="0"/>
            </a:endParaRPr>
          </a:p>
          <a:p>
            <a:pPr eaLnBrk="1" hangingPunct="1"/>
            <a:r>
              <a:rPr lang="en-US" altLang="zh-CN" sz="825">
                <a:latin typeface="Lucida Console" panose="020B0609040504020204" pitchFamily="49" charset="0"/>
              </a:rPr>
              <a:t>	}</a:t>
            </a:r>
          </a:p>
          <a:p>
            <a:pPr eaLnBrk="1" hangingPunct="1"/>
            <a:endParaRPr lang="en-US" altLang="zh-CN" sz="825">
              <a:latin typeface="Lucida Console" panose="020B0609040504020204" pitchFamily="49" charset="0"/>
            </a:endParaRPr>
          </a:p>
          <a:p>
            <a:pPr eaLnBrk="1" hangingPunct="1"/>
            <a:r>
              <a:rPr lang="en-US" altLang="zh-CN" sz="825">
                <a:latin typeface="Lucida Console" panose="020B0609040504020204" pitchFamily="49" charset="0"/>
              </a:rPr>
              <a:t>}</a:t>
            </a:r>
          </a:p>
        </p:txBody>
      </p:sp>
    </p:spTree>
    <p:extLst>
      <p:ext uri="{BB962C8B-B14F-4D97-AF65-F5344CB8AC3E}">
        <p14:creationId xmlns:p14="http://schemas.microsoft.com/office/powerpoint/2010/main" val="30858358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4514" name="灯片编号占位符 3"/>
          <p:cNvSpPr>
            <a:spLocks noGrp="1"/>
          </p:cNvSpPr>
          <p:nvPr>
            <p:ph type="sldNum" sz="quarter" idx="10"/>
          </p:nvPr>
        </p:nvSpPr>
        <p:spPr>
          <a:noFill/>
        </p:spPr>
        <p:txBody>
          <a:bodyPr/>
          <a:lstStyle>
            <a:lvl1pPr eaLnBrk="0" hangingPunct="0">
              <a:defRPr b="1">
                <a:solidFill>
                  <a:schemeClr val="tx1"/>
                </a:solidFill>
                <a:latin typeface="Arial" panose="020B0604020202020204" pitchFamily="34" charset="0"/>
                <a:ea typeface="宋体" panose="02010600030101010101" pitchFamily="2" charset="-122"/>
              </a:defRPr>
            </a:lvl1pPr>
            <a:lvl2pPr marL="557213" indent="-214313" eaLnBrk="0" hangingPunct="0">
              <a:defRPr b="1">
                <a:solidFill>
                  <a:schemeClr val="tx1"/>
                </a:solidFill>
                <a:latin typeface="Arial" panose="020B0604020202020204" pitchFamily="34" charset="0"/>
                <a:ea typeface="宋体" panose="02010600030101010101" pitchFamily="2" charset="-122"/>
              </a:defRPr>
            </a:lvl2pPr>
            <a:lvl3pPr marL="857250" indent="-171450" eaLnBrk="0" hangingPunct="0">
              <a:defRPr b="1">
                <a:solidFill>
                  <a:schemeClr val="tx1"/>
                </a:solidFill>
                <a:latin typeface="Arial" panose="020B0604020202020204" pitchFamily="34" charset="0"/>
                <a:ea typeface="宋体" panose="02010600030101010101" pitchFamily="2" charset="-122"/>
              </a:defRPr>
            </a:lvl3pPr>
            <a:lvl4pPr marL="1200150" indent="-171450" eaLnBrk="0" hangingPunct="0">
              <a:defRPr b="1">
                <a:solidFill>
                  <a:schemeClr val="tx1"/>
                </a:solidFill>
                <a:latin typeface="Arial" panose="020B0604020202020204" pitchFamily="34" charset="0"/>
                <a:ea typeface="宋体" panose="02010600030101010101" pitchFamily="2" charset="-122"/>
              </a:defRPr>
            </a:lvl4pPr>
            <a:lvl5pPr marL="1543050" indent="-171450" eaLnBrk="0" hangingPunct="0">
              <a:defRPr b="1">
                <a:solidFill>
                  <a:schemeClr val="tx1"/>
                </a:solidFill>
                <a:latin typeface="Arial" panose="020B0604020202020204" pitchFamily="34" charset="0"/>
                <a:ea typeface="宋体" panose="02010600030101010101" pitchFamily="2" charset="-122"/>
              </a:defRPr>
            </a:lvl5pPr>
            <a:lvl6pPr marL="1885950" indent="-17145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228850" indent="-17145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2571750" indent="-17145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2914650" indent="-17145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fld id="{D3BCEF10-29D6-4011-9607-E5C34CB8D4CC}" type="slidenum">
              <a:rPr lang="en-US" altLang="zh-CN" b="0">
                <a:solidFill>
                  <a:srgbClr val="66FFFF"/>
                </a:solidFill>
                <a:latin typeface="Courier New" panose="02070309020205020404" pitchFamily="49" charset="0"/>
              </a:rPr>
              <a:pPr eaLnBrk="1" hangingPunct="1"/>
              <a:t>61</a:t>
            </a:fld>
            <a:endParaRPr lang="en-US" altLang="zh-CN" b="0">
              <a:solidFill>
                <a:srgbClr val="66FFFF"/>
              </a:solidFill>
              <a:latin typeface="Courier New" panose="02070309020205020404" pitchFamily="49" charset="0"/>
            </a:endParaRPr>
          </a:p>
        </p:txBody>
      </p:sp>
      <p:sp>
        <p:nvSpPr>
          <p:cNvPr id="601090" name="Rectangle 2"/>
          <p:cNvSpPr>
            <a:spLocks noGrp="1" noChangeArrowheads="1"/>
          </p:cNvSpPr>
          <p:nvPr>
            <p:ph type="title"/>
          </p:nvPr>
        </p:nvSpPr>
        <p:spPr/>
        <p:txBody>
          <a:bodyPr>
            <a:normAutofit fontScale="90000"/>
          </a:bodyPr>
          <a:lstStyle/>
          <a:p>
            <a:pPr eaLnBrk="1" hangingPunct="1"/>
            <a:r>
              <a:rPr lang="zh-CN" altLang="en-US" smtClean="0"/>
              <a:t>接口的另一种用法</a:t>
            </a:r>
          </a:p>
        </p:txBody>
      </p:sp>
      <p:sp>
        <p:nvSpPr>
          <p:cNvPr id="601091" name="Rectangle 3"/>
          <p:cNvSpPr>
            <a:spLocks noChangeArrowheads="1"/>
          </p:cNvSpPr>
          <p:nvPr/>
        </p:nvSpPr>
        <p:spPr bwMode="auto">
          <a:xfrm>
            <a:off x="1143000" y="897732"/>
            <a:ext cx="6858000" cy="1234953"/>
          </a:xfrm>
          <a:prstGeom prst="rect">
            <a:avLst/>
          </a:prstGeom>
          <a:solidFill>
            <a:srgbClr val="FFE699"/>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en-US" altLang="zh-CN" sz="825">
              <a:latin typeface="Lucida Console" panose="020B0609040504020204" pitchFamily="49" charset="0"/>
            </a:endParaRPr>
          </a:p>
          <a:p>
            <a:pPr eaLnBrk="1" hangingPunct="1"/>
            <a:r>
              <a:rPr lang="en-US" altLang="zh-CN" sz="825">
                <a:solidFill>
                  <a:srgbClr val="0000FF"/>
                </a:solidFill>
                <a:latin typeface="Lucida Console" panose="020B0609040504020204" pitchFamily="49" charset="0"/>
              </a:rPr>
              <a:t>public</a:t>
            </a:r>
            <a:r>
              <a:rPr lang="en-US" altLang="zh-CN" sz="825">
                <a:latin typeface="Lucida Console" panose="020B0609040504020204" pitchFamily="49" charset="0"/>
              </a:rPr>
              <a:t> </a:t>
            </a:r>
            <a:r>
              <a:rPr lang="en-US" altLang="zh-CN" sz="825">
                <a:solidFill>
                  <a:srgbClr val="0000FF"/>
                </a:solidFill>
                <a:latin typeface="Lucida Console" panose="020B0609040504020204" pitchFamily="49" charset="0"/>
              </a:rPr>
              <a:t>interface</a:t>
            </a:r>
            <a:r>
              <a:rPr lang="en-US" altLang="zh-CN" sz="825">
                <a:latin typeface="Lucida Console" panose="020B0609040504020204" pitchFamily="49" charset="0"/>
              </a:rPr>
              <a:t> CalendarConstants {</a:t>
            </a:r>
          </a:p>
          <a:p>
            <a:pPr eaLnBrk="1" hangingPunct="1"/>
            <a:endParaRPr lang="en-US" altLang="zh-CN" sz="825">
              <a:latin typeface="Lucida Console" panose="020B0609040504020204" pitchFamily="49" charset="0"/>
            </a:endParaRPr>
          </a:p>
          <a:p>
            <a:pPr eaLnBrk="1" hangingPunct="1"/>
            <a:r>
              <a:rPr lang="en-US" altLang="zh-CN" sz="825">
                <a:latin typeface="Lucida Console" panose="020B0609040504020204" pitchFamily="49" charset="0"/>
              </a:rPr>
              <a:t>	</a:t>
            </a:r>
            <a:r>
              <a:rPr lang="en-US" altLang="zh-CN" sz="825">
                <a:solidFill>
                  <a:srgbClr val="0000FF"/>
                </a:solidFill>
                <a:latin typeface="Lucida Console" panose="020B0609040504020204" pitchFamily="49" charset="0"/>
              </a:rPr>
              <a:t>public</a:t>
            </a:r>
            <a:r>
              <a:rPr lang="en-US" altLang="zh-CN" sz="825">
                <a:latin typeface="Lucida Console" panose="020B0609040504020204" pitchFamily="49" charset="0"/>
              </a:rPr>
              <a:t> String[] WEEKDAY_NAME = { </a:t>
            </a:r>
            <a:r>
              <a:rPr lang="en-US" altLang="zh-CN" sz="825">
                <a:solidFill>
                  <a:srgbClr val="0000FF"/>
                </a:solidFill>
                <a:latin typeface="Lucida Console" panose="020B0609040504020204" pitchFamily="49" charset="0"/>
              </a:rPr>
              <a:t>null</a:t>
            </a:r>
            <a:r>
              <a:rPr lang="en-US" altLang="zh-CN" sz="825">
                <a:latin typeface="Lucida Console" panose="020B0609040504020204" pitchFamily="49" charset="0"/>
              </a:rPr>
              <a:t>, "</a:t>
            </a:r>
            <a:r>
              <a:rPr lang="zh-CN" altLang="en-US" sz="825">
                <a:latin typeface="Lucida Console" panose="020B0609040504020204" pitchFamily="49" charset="0"/>
              </a:rPr>
              <a:t>星期一</a:t>
            </a:r>
            <a:r>
              <a:rPr lang="en-US" altLang="zh-CN" sz="825">
                <a:latin typeface="Lucida Console" panose="020B0609040504020204" pitchFamily="49" charset="0"/>
              </a:rPr>
              <a:t>", "</a:t>
            </a:r>
            <a:r>
              <a:rPr lang="zh-CN" altLang="en-US" sz="825">
                <a:latin typeface="Lucida Console" panose="020B0609040504020204" pitchFamily="49" charset="0"/>
              </a:rPr>
              <a:t>星期二</a:t>
            </a:r>
            <a:r>
              <a:rPr lang="en-US" altLang="zh-CN" sz="825">
                <a:latin typeface="Lucida Console" panose="020B0609040504020204" pitchFamily="49" charset="0"/>
              </a:rPr>
              <a:t>", "</a:t>
            </a:r>
            <a:r>
              <a:rPr lang="zh-CN" altLang="en-US" sz="825">
                <a:latin typeface="Lucida Console" panose="020B0609040504020204" pitchFamily="49" charset="0"/>
              </a:rPr>
              <a:t>星期三</a:t>
            </a:r>
            <a:r>
              <a:rPr lang="en-US" altLang="zh-CN" sz="825">
                <a:latin typeface="Lucida Console" panose="020B0609040504020204" pitchFamily="49" charset="0"/>
              </a:rPr>
              <a:t>", "</a:t>
            </a:r>
            <a:r>
              <a:rPr lang="zh-CN" altLang="en-US" sz="825">
                <a:latin typeface="Lucida Console" panose="020B0609040504020204" pitchFamily="49" charset="0"/>
              </a:rPr>
              <a:t>星期四</a:t>
            </a:r>
            <a:r>
              <a:rPr lang="en-US" altLang="zh-CN" sz="825">
                <a:latin typeface="Lucida Console" panose="020B0609040504020204" pitchFamily="49" charset="0"/>
              </a:rPr>
              <a:t>", "</a:t>
            </a:r>
            <a:r>
              <a:rPr lang="zh-CN" altLang="en-US" sz="825">
                <a:latin typeface="Lucida Console" panose="020B0609040504020204" pitchFamily="49" charset="0"/>
              </a:rPr>
              <a:t>星期五</a:t>
            </a:r>
            <a:r>
              <a:rPr lang="en-US" altLang="zh-CN" sz="825">
                <a:latin typeface="Lucida Console" panose="020B0609040504020204" pitchFamily="49" charset="0"/>
              </a:rPr>
              <a:t>",</a:t>
            </a:r>
          </a:p>
          <a:p>
            <a:pPr eaLnBrk="1" hangingPunct="1"/>
            <a:r>
              <a:rPr lang="en-US" altLang="zh-CN" sz="825">
                <a:latin typeface="Lucida Console" panose="020B0609040504020204" pitchFamily="49" charset="0"/>
              </a:rPr>
              <a:t>			"</a:t>
            </a:r>
            <a:r>
              <a:rPr lang="zh-CN" altLang="en-US" sz="825">
                <a:latin typeface="Lucida Console" panose="020B0609040504020204" pitchFamily="49" charset="0"/>
              </a:rPr>
              <a:t>星期六</a:t>
            </a:r>
            <a:r>
              <a:rPr lang="en-US" altLang="zh-CN" sz="825">
                <a:latin typeface="Lucida Console" panose="020B0609040504020204" pitchFamily="49" charset="0"/>
              </a:rPr>
              <a:t>", "</a:t>
            </a:r>
            <a:r>
              <a:rPr lang="zh-CN" altLang="en-US" sz="825">
                <a:latin typeface="Lucida Console" panose="020B0609040504020204" pitchFamily="49" charset="0"/>
              </a:rPr>
              <a:t>星期日</a:t>
            </a:r>
            <a:r>
              <a:rPr lang="en-US" altLang="zh-CN" sz="825">
                <a:latin typeface="Lucida Console" panose="020B0609040504020204" pitchFamily="49" charset="0"/>
              </a:rPr>
              <a:t>" };</a:t>
            </a:r>
          </a:p>
          <a:p>
            <a:pPr eaLnBrk="1" hangingPunct="1"/>
            <a:endParaRPr lang="en-US" altLang="zh-CN" sz="825">
              <a:latin typeface="Lucida Console" panose="020B0609040504020204" pitchFamily="49" charset="0"/>
            </a:endParaRPr>
          </a:p>
          <a:p>
            <a:pPr eaLnBrk="1" hangingPunct="1"/>
            <a:r>
              <a:rPr lang="en-US" altLang="zh-CN" sz="825">
                <a:latin typeface="Lucida Console" panose="020B0609040504020204" pitchFamily="49" charset="0"/>
              </a:rPr>
              <a:t>	</a:t>
            </a:r>
            <a:r>
              <a:rPr lang="en-US" altLang="zh-CN" sz="825">
                <a:solidFill>
                  <a:srgbClr val="0000FF"/>
                </a:solidFill>
                <a:latin typeface="Lucida Console" panose="020B0609040504020204" pitchFamily="49" charset="0"/>
              </a:rPr>
              <a:t>public</a:t>
            </a:r>
            <a:r>
              <a:rPr lang="en-US" altLang="zh-CN" sz="825">
                <a:latin typeface="Lucida Console" panose="020B0609040504020204" pitchFamily="49" charset="0"/>
              </a:rPr>
              <a:t> String[] MONTH_NAME = { </a:t>
            </a:r>
            <a:r>
              <a:rPr lang="en-US" altLang="zh-CN" sz="825">
                <a:solidFill>
                  <a:srgbClr val="0000FF"/>
                </a:solidFill>
                <a:latin typeface="Lucida Console" panose="020B0609040504020204" pitchFamily="49" charset="0"/>
              </a:rPr>
              <a:t>null</a:t>
            </a:r>
            <a:r>
              <a:rPr lang="en-US" altLang="zh-CN" sz="825">
                <a:latin typeface="Lucida Console" panose="020B0609040504020204" pitchFamily="49" charset="0"/>
              </a:rPr>
              <a:t>, "</a:t>
            </a:r>
            <a:r>
              <a:rPr lang="zh-CN" altLang="en-US" sz="825">
                <a:latin typeface="Lucida Console" panose="020B0609040504020204" pitchFamily="49" charset="0"/>
              </a:rPr>
              <a:t>一月</a:t>
            </a:r>
            <a:r>
              <a:rPr lang="en-US" altLang="zh-CN" sz="825">
                <a:latin typeface="Lucida Console" panose="020B0609040504020204" pitchFamily="49" charset="0"/>
              </a:rPr>
              <a:t>", "</a:t>
            </a:r>
            <a:r>
              <a:rPr lang="zh-CN" altLang="en-US" sz="825">
                <a:latin typeface="Lucida Console" panose="020B0609040504020204" pitchFamily="49" charset="0"/>
              </a:rPr>
              <a:t>二月</a:t>
            </a:r>
            <a:r>
              <a:rPr lang="en-US" altLang="zh-CN" sz="825">
                <a:latin typeface="Lucida Console" panose="020B0609040504020204" pitchFamily="49" charset="0"/>
              </a:rPr>
              <a:t>", "</a:t>
            </a:r>
            <a:r>
              <a:rPr lang="zh-CN" altLang="en-US" sz="825">
                <a:latin typeface="Lucida Console" panose="020B0609040504020204" pitchFamily="49" charset="0"/>
              </a:rPr>
              <a:t>三月</a:t>
            </a:r>
            <a:r>
              <a:rPr lang="en-US" altLang="zh-CN" sz="825">
                <a:latin typeface="Lucida Console" panose="020B0609040504020204" pitchFamily="49" charset="0"/>
              </a:rPr>
              <a:t>", "</a:t>
            </a:r>
            <a:r>
              <a:rPr lang="zh-CN" altLang="en-US" sz="825">
                <a:latin typeface="Lucida Console" panose="020B0609040504020204" pitchFamily="49" charset="0"/>
              </a:rPr>
              <a:t>四月</a:t>
            </a:r>
            <a:r>
              <a:rPr lang="en-US" altLang="zh-CN" sz="825">
                <a:latin typeface="Lucida Console" panose="020B0609040504020204" pitchFamily="49" charset="0"/>
              </a:rPr>
              <a:t>", "</a:t>
            </a:r>
            <a:r>
              <a:rPr lang="zh-CN" altLang="en-US" sz="825">
                <a:latin typeface="Lucida Console" panose="020B0609040504020204" pitchFamily="49" charset="0"/>
              </a:rPr>
              <a:t>五月</a:t>
            </a:r>
            <a:r>
              <a:rPr lang="en-US" altLang="zh-CN" sz="825">
                <a:latin typeface="Lucida Console" panose="020B0609040504020204" pitchFamily="49" charset="0"/>
              </a:rPr>
              <a:t>", "</a:t>
            </a:r>
            <a:r>
              <a:rPr lang="zh-CN" altLang="en-US" sz="825">
                <a:latin typeface="Lucida Console" panose="020B0609040504020204" pitchFamily="49" charset="0"/>
              </a:rPr>
              <a:t>六月</a:t>
            </a:r>
            <a:r>
              <a:rPr lang="en-US" altLang="zh-CN" sz="825">
                <a:latin typeface="Lucida Console" panose="020B0609040504020204" pitchFamily="49" charset="0"/>
              </a:rPr>
              <a:t>",</a:t>
            </a:r>
          </a:p>
          <a:p>
            <a:pPr eaLnBrk="1" hangingPunct="1"/>
            <a:r>
              <a:rPr lang="en-US" altLang="zh-CN" sz="825">
                <a:latin typeface="Lucida Console" panose="020B0609040504020204" pitchFamily="49" charset="0"/>
              </a:rPr>
              <a:t>			"</a:t>
            </a:r>
            <a:r>
              <a:rPr lang="zh-CN" altLang="en-US" sz="825">
                <a:latin typeface="Lucida Console" panose="020B0609040504020204" pitchFamily="49" charset="0"/>
              </a:rPr>
              <a:t>七月</a:t>
            </a:r>
            <a:r>
              <a:rPr lang="en-US" altLang="zh-CN" sz="825">
                <a:latin typeface="Lucida Console" panose="020B0609040504020204" pitchFamily="49" charset="0"/>
              </a:rPr>
              <a:t>", "</a:t>
            </a:r>
            <a:r>
              <a:rPr lang="zh-CN" altLang="en-US" sz="825">
                <a:latin typeface="Lucida Console" panose="020B0609040504020204" pitchFamily="49" charset="0"/>
              </a:rPr>
              <a:t>八月</a:t>
            </a:r>
            <a:r>
              <a:rPr lang="en-US" altLang="zh-CN" sz="825">
                <a:latin typeface="Lucida Console" panose="020B0609040504020204" pitchFamily="49" charset="0"/>
              </a:rPr>
              <a:t>", "</a:t>
            </a:r>
            <a:r>
              <a:rPr lang="zh-CN" altLang="en-US" sz="825">
                <a:latin typeface="Lucida Console" panose="020B0609040504020204" pitchFamily="49" charset="0"/>
              </a:rPr>
              <a:t>九月</a:t>
            </a:r>
            <a:r>
              <a:rPr lang="en-US" altLang="zh-CN" sz="825">
                <a:latin typeface="Lucida Console" panose="020B0609040504020204" pitchFamily="49" charset="0"/>
              </a:rPr>
              <a:t>", "</a:t>
            </a:r>
            <a:r>
              <a:rPr lang="zh-CN" altLang="en-US" sz="825">
                <a:latin typeface="Lucida Console" panose="020B0609040504020204" pitchFamily="49" charset="0"/>
              </a:rPr>
              <a:t>十月</a:t>
            </a:r>
            <a:r>
              <a:rPr lang="en-US" altLang="zh-CN" sz="825">
                <a:latin typeface="Lucida Console" panose="020B0609040504020204" pitchFamily="49" charset="0"/>
              </a:rPr>
              <a:t>", "</a:t>
            </a:r>
            <a:r>
              <a:rPr lang="zh-CN" altLang="en-US" sz="825">
                <a:latin typeface="Lucida Console" panose="020B0609040504020204" pitchFamily="49" charset="0"/>
              </a:rPr>
              <a:t>十一月</a:t>
            </a:r>
            <a:r>
              <a:rPr lang="en-US" altLang="zh-CN" sz="825">
                <a:latin typeface="Lucida Console" panose="020B0609040504020204" pitchFamily="49" charset="0"/>
              </a:rPr>
              <a:t>", "</a:t>
            </a:r>
            <a:r>
              <a:rPr lang="zh-CN" altLang="en-US" sz="825">
                <a:latin typeface="Lucida Console" panose="020B0609040504020204" pitchFamily="49" charset="0"/>
              </a:rPr>
              <a:t>十二月</a:t>
            </a:r>
            <a:r>
              <a:rPr lang="en-US" altLang="zh-CN" sz="825">
                <a:latin typeface="Lucida Console" panose="020B0609040504020204" pitchFamily="49" charset="0"/>
              </a:rPr>
              <a:t>" };</a:t>
            </a:r>
          </a:p>
          <a:p>
            <a:pPr eaLnBrk="1" hangingPunct="1"/>
            <a:r>
              <a:rPr lang="en-US" altLang="zh-CN" sz="825">
                <a:latin typeface="Lucida Console" panose="020B0609040504020204" pitchFamily="49" charset="0"/>
              </a:rPr>
              <a:t>}</a:t>
            </a:r>
          </a:p>
        </p:txBody>
      </p:sp>
      <p:sp>
        <p:nvSpPr>
          <p:cNvPr id="601092" name="Rectangle 4"/>
          <p:cNvSpPr>
            <a:spLocks noChangeArrowheads="1"/>
          </p:cNvSpPr>
          <p:nvPr/>
        </p:nvSpPr>
        <p:spPr bwMode="auto">
          <a:xfrm>
            <a:off x="1143000" y="2572942"/>
            <a:ext cx="6858000" cy="1869743"/>
          </a:xfrm>
          <a:prstGeom prst="rect">
            <a:avLst/>
          </a:prstGeom>
          <a:solidFill>
            <a:srgbClr val="FFE699"/>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en-US" altLang="zh-CN" sz="825">
              <a:latin typeface="Lucida Console" panose="020B0609040504020204" pitchFamily="49" charset="0"/>
            </a:endParaRPr>
          </a:p>
          <a:p>
            <a:pPr eaLnBrk="1" hangingPunct="1"/>
            <a:r>
              <a:rPr lang="en-US" altLang="zh-CN" sz="825">
                <a:solidFill>
                  <a:srgbClr val="0000FF"/>
                </a:solidFill>
                <a:latin typeface="Lucida Console" panose="020B0609040504020204" pitchFamily="49" charset="0"/>
              </a:rPr>
              <a:t>public</a:t>
            </a:r>
            <a:r>
              <a:rPr lang="en-US" altLang="zh-CN" sz="825">
                <a:latin typeface="Lucida Console" panose="020B0609040504020204" pitchFamily="49" charset="0"/>
              </a:rPr>
              <a:t> </a:t>
            </a:r>
            <a:r>
              <a:rPr lang="en-US" altLang="zh-CN" sz="825">
                <a:solidFill>
                  <a:srgbClr val="0000FF"/>
                </a:solidFill>
                <a:latin typeface="Lucida Console" panose="020B0609040504020204" pitchFamily="49" charset="0"/>
              </a:rPr>
              <a:t>class</a:t>
            </a:r>
            <a:r>
              <a:rPr lang="en-US" altLang="zh-CN" sz="825">
                <a:latin typeface="Lucida Console" panose="020B0609040504020204" pitchFamily="49" charset="0"/>
              </a:rPr>
              <a:t> CalendarTest </a:t>
            </a:r>
            <a:r>
              <a:rPr lang="en-US" altLang="zh-CN" sz="825">
                <a:solidFill>
                  <a:srgbClr val="0000FF"/>
                </a:solidFill>
                <a:latin typeface="Lucida Console" panose="020B0609040504020204" pitchFamily="49" charset="0"/>
              </a:rPr>
              <a:t>implements</a:t>
            </a:r>
            <a:r>
              <a:rPr lang="en-US" altLang="zh-CN" sz="825">
                <a:latin typeface="Lucida Console" panose="020B0609040504020204" pitchFamily="49" charset="0"/>
              </a:rPr>
              <a:t> CalendarConstants{</a:t>
            </a:r>
          </a:p>
          <a:p>
            <a:pPr eaLnBrk="1" hangingPunct="1"/>
            <a:endParaRPr lang="en-US" altLang="zh-CN" sz="825">
              <a:latin typeface="Lucida Console" panose="020B0609040504020204" pitchFamily="49" charset="0"/>
            </a:endParaRPr>
          </a:p>
          <a:p>
            <a:pPr eaLnBrk="1" hangingPunct="1"/>
            <a:r>
              <a:rPr lang="en-US" altLang="zh-CN" sz="825">
                <a:latin typeface="Lucida Console" panose="020B0609040504020204" pitchFamily="49" charset="0"/>
              </a:rPr>
              <a:t>	</a:t>
            </a:r>
            <a:r>
              <a:rPr lang="en-US" altLang="zh-CN" sz="825">
                <a:solidFill>
                  <a:srgbClr val="008000"/>
                </a:solidFill>
                <a:latin typeface="Lucida Console" panose="020B0609040504020204" pitchFamily="49" charset="0"/>
              </a:rPr>
              <a:t>/**</a:t>
            </a:r>
          </a:p>
          <a:p>
            <a:pPr eaLnBrk="1" hangingPunct="1"/>
            <a:r>
              <a:rPr lang="en-US" altLang="zh-CN" sz="825">
                <a:solidFill>
                  <a:srgbClr val="008000"/>
                </a:solidFill>
                <a:latin typeface="Lucida Console" panose="020B0609040504020204" pitchFamily="49" charset="0"/>
              </a:rPr>
              <a:t>	 * @param args</a:t>
            </a:r>
          </a:p>
          <a:p>
            <a:pPr eaLnBrk="1" hangingPunct="1"/>
            <a:r>
              <a:rPr lang="en-US" altLang="zh-CN" sz="825">
                <a:solidFill>
                  <a:srgbClr val="008000"/>
                </a:solidFill>
                <a:latin typeface="Lucida Console" panose="020B0609040504020204" pitchFamily="49" charset="0"/>
              </a:rPr>
              <a:t>	 */</a:t>
            </a:r>
          </a:p>
          <a:p>
            <a:pPr eaLnBrk="1" hangingPunct="1"/>
            <a:r>
              <a:rPr lang="en-US" altLang="zh-CN" sz="825">
                <a:latin typeface="Lucida Console" panose="020B0609040504020204" pitchFamily="49" charset="0"/>
              </a:rPr>
              <a:t>	</a:t>
            </a:r>
            <a:r>
              <a:rPr lang="en-US" altLang="zh-CN" sz="825">
                <a:solidFill>
                  <a:srgbClr val="0000FF"/>
                </a:solidFill>
                <a:latin typeface="Lucida Console" panose="020B0609040504020204" pitchFamily="49" charset="0"/>
              </a:rPr>
              <a:t>public</a:t>
            </a:r>
            <a:r>
              <a:rPr lang="en-US" altLang="zh-CN" sz="825">
                <a:latin typeface="Lucida Console" panose="020B0609040504020204" pitchFamily="49" charset="0"/>
              </a:rPr>
              <a:t> </a:t>
            </a:r>
            <a:r>
              <a:rPr lang="en-US" altLang="zh-CN" sz="825">
                <a:solidFill>
                  <a:srgbClr val="0000FF"/>
                </a:solidFill>
                <a:latin typeface="Lucida Console" panose="020B0609040504020204" pitchFamily="49" charset="0"/>
              </a:rPr>
              <a:t>static</a:t>
            </a:r>
            <a:r>
              <a:rPr lang="en-US" altLang="zh-CN" sz="825">
                <a:latin typeface="Lucida Console" panose="020B0609040504020204" pitchFamily="49" charset="0"/>
              </a:rPr>
              <a:t> </a:t>
            </a:r>
            <a:r>
              <a:rPr lang="en-US" altLang="zh-CN" sz="825">
                <a:solidFill>
                  <a:srgbClr val="0000FF"/>
                </a:solidFill>
                <a:latin typeface="Lucida Console" panose="020B0609040504020204" pitchFamily="49" charset="0"/>
              </a:rPr>
              <a:t>void</a:t>
            </a:r>
            <a:r>
              <a:rPr lang="en-US" altLang="zh-CN" sz="825">
                <a:latin typeface="Lucida Console" panose="020B0609040504020204" pitchFamily="49" charset="0"/>
              </a:rPr>
              <a:t> main(String[] args) {</a:t>
            </a:r>
          </a:p>
          <a:p>
            <a:pPr eaLnBrk="1" hangingPunct="1"/>
            <a:r>
              <a:rPr lang="en-US" altLang="zh-CN" sz="825">
                <a:latin typeface="Lucida Console" panose="020B0609040504020204" pitchFamily="49" charset="0"/>
              </a:rPr>
              <a:t>		</a:t>
            </a:r>
            <a:r>
              <a:rPr lang="en-US" altLang="zh-CN" sz="825">
                <a:solidFill>
                  <a:srgbClr val="008000"/>
                </a:solidFill>
                <a:latin typeface="Lucida Console" panose="020B0609040504020204" pitchFamily="49" charset="0"/>
              </a:rPr>
              <a:t>// TODO Auto-generated method stub</a:t>
            </a:r>
          </a:p>
          <a:p>
            <a:pPr eaLnBrk="1" hangingPunct="1"/>
            <a:r>
              <a:rPr lang="en-US" altLang="zh-CN" sz="825">
                <a:latin typeface="Lucida Console" panose="020B0609040504020204" pitchFamily="49" charset="0"/>
              </a:rPr>
              <a:t>		for(int day=1;day&lt;WEEKDAY_NAME.length;day++)</a:t>
            </a:r>
          </a:p>
          <a:p>
            <a:pPr eaLnBrk="1" hangingPunct="1"/>
            <a:r>
              <a:rPr lang="en-US" altLang="zh-CN" sz="825">
                <a:latin typeface="Lucida Console" panose="020B0609040504020204" pitchFamily="49" charset="0"/>
              </a:rPr>
              <a:t>			System.out.println(WEEKDAY_NAME[day]);	</a:t>
            </a:r>
          </a:p>
          <a:p>
            <a:pPr eaLnBrk="1" hangingPunct="1"/>
            <a:endParaRPr lang="en-US" altLang="zh-CN" sz="825">
              <a:latin typeface="Lucida Console" panose="020B0609040504020204" pitchFamily="49" charset="0"/>
            </a:endParaRPr>
          </a:p>
          <a:p>
            <a:pPr eaLnBrk="1" hangingPunct="1"/>
            <a:r>
              <a:rPr lang="en-US" altLang="zh-CN" sz="825">
                <a:latin typeface="Lucida Console" panose="020B0609040504020204" pitchFamily="49" charset="0"/>
              </a:rPr>
              <a:t>	}</a:t>
            </a:r>
          </a:p>
          <a:p>
            <a:pPr eaLnBrk="1" hangingPunct="1"/>
            <a:endParaRPr lang="en-US" altLang="zh-CN" sz="825">
              <a:latin typeface="Lucida Console" panose="020B0609040504020204" pitchFamily="49" charset="0"/>
            </a:endParaRPr>
          </a:p>
          <a:p>
            <a:pPr eaLnBrk="1" hangingPunct="1"/>
            <a:r>
              <a:rPr lang="en-US" altLang="zh-CN" sz="825">
                <a:latin typeface="Lucida Console" panose="020B0609040504020204" pitchFamily="49" charset="0"/>
              </a:rPr>
              <a:t>}</a:t>
            </a:r>
          </a:p>
        </p:txBody>
      </p:sp>
    </p:spTree>
    <p:extLst>
      <p:ext uri="{BB962C8B-B14F-4D97-AF65-F5344CB8AC3E}">
        <p14:creationId xmlns:p14="http://schemas.microsoft.com/office/powerpoint/2010/main" val="2505327513"/>
      </p:ext>
    </p:extLst>
  </p:cSld>
  <p:clrMapOvr>
    <a:masterClrMapping/>
  </p:clrMapOvr>
  <p:transition spd="slow">
    <p:fade thruBlk="1"/>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01090"/>
                                        </p:tgtEl>
                                        <p:attrNameLst>
                                          <p:attrName>style.visibility</p:attrName>
                                        </p:attrNameLst>
                                      </p:cBhvr>
                                      <p:to>
                                        <p:strVal val="visible"/>
                                      </p:to>
                                    </p:set>
                                    <p:animEffect transition="in" filter="fade">
                                      <p:cBhvr>
                                        <p:cTn id="7" dur="2000"/>
                                        <p:tgtEl>
                                          <p:spTgt spid="60109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01091"/>
                                        </p:tgtEl>
                                        <p:attrNameLst>
                                          <p:attrName>style.visibility</p:attrName>
                                        </p:attrNameLst>
                                      </p:cBhvr>
                                      <p:to>
                                        <p:strVal val="visible"/>
                                      </p:to>
                                    </p:set>
                                    <p:animEffect transition="in" filter="fade">
                                      <p:cBhvr>
                                        <p:cTn id="12" dur="2000"/>
                                        <p:tgtEl>
                                          <p:spTgt spid="60109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01092"/>
                                        </p:tgtEl>
                                        <p:attrNameLst>
                                          <p:attrName>style.visibility</p:attrName>
                                        </p:attrNameLst>
                                      </p:cBhvr>
                                      <p:to>
                                        <p:strVal val="visible"/>
                                      </p:to>
                                    </p:set>
                                    <p:animEffect transition="in" filter="fade">
                                      <p:cBhvr>
                                        <p:cTn id="17" dur="2000"/>
                                        <p:tgtEl>
                                          <p:spTgt spid="6010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1090" grpId="0"/>
      <p:bldP spid="601091" grpId="0" animBg="1"/>
      <p:bldP spid="601092"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灯片编号占位符 3"/>
          <p:cNvSpPr>
            <a:spLocks noGrp="1"/>
          </p:cNvSpPr>
          <p:nvPr>
            <p:ph type="sldNum" sz="quarter" idx="10"/>
          </p:nvPr>
        </p:nvSpPr>
        <p:spPr>
          <a:noFill/>
        </p:spPr>
        <p:txBody>
          <a:bodyPr/>
          <a:lstStyle>
            <a:lvl1pPr eaLnBrk="0" hangingPunct="0">
              <a:defRPr b="1">
                <a:solidFill>
                  <a:schemeClr val="tx1"/>
                </a:solidFill>
                <a:latin typeface="Arial" panose="020B0604020202020204" pitchFamily="34" charset="0"/>
                <a:ea typeface="宋体" panose="02010600030101010101" pitchFamily="2" charset="-122"/>
              </a:defRPr>
            </a:lvl1pPr>
            <a:lvl2pPr marL="557213" indent="-214313" eaLnBrk="0" hangingPunct="0">
              <a:defRPr b="1">
                <a:solidFill>
                  <a:schemeClr val="tx1"/>
                </a:solidFill>
                <a:latin typeface="Arial" panose="020B0604020202020204" pitchFamily="34" charset="0"/>
                <a:ea typeface="宋体" panose="02010600030101010101" pitchFamily="2" charset="-122"/>
              </a:defRPr>
            </a:lvl2pPr>
            <a:lvl3pPr marL="857250" indent="-171450" eaLnBrk="0" hangingPunct="0">
              <a:defRPr b="1">
                <a:solidFill>
                  <a:schemeClr val="tx1"/>
                </a:solidFill>
                <a:latin typeface="Arial" panose="020B0604020202020204" pitchFamily="34" charset="0"/>
                <a:ea typeface="宋体" panose="02010600030101010101" pitchFamily="2" charset="-122"/>
              </a:defRPr>
            </a:lvl3pPr>
            <a:lvl4pPr marL="1200150" indent="-171450" eaLnBrk="0" hangingPunct="0">
              <a:defRPr b="1">
                <a:solidFill>
                  <a:schemeClr val="tx1"/>
                </a:solidFill>
                <a:latin typeface="Arial" panose="020B0604020202020204" pitchFamily="34" charset="0"/>
                <a:ea typeface="宋体" panose="02010600030101010101" pitchFamily="2" charset="-122"/>
              </a:defRPr>
            </a:lvl4pPr>
            <a:lvl5pPr marL="1543050" indent="-171450" eaLnBrk="0" hangingPunct="0">
              <a:defRPr b="1">
                <a:solidFill>
                  <a:schemeClr val="tx1"/>
                </a:solidFill>
                <a:latin typeface="Arial" panose="020B0604020202020204" pitchFamily="34" charset="0"/>
                <a:ea typeface="宋体" panose="02010600030101010101" pitchFamily="2" charset="-122"/>
              </a:defRPr>
            </a:lvl5pPr>
            <a:lvl6pPr marL="1885950" indent="-17145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228850" indent="-17145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2571750" indent="-17145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2914650" indent="-17145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fld id="{CD0B3CB6-F1C5-4455-966E-3E74AEBBF32D}" type="slidenum">
              <a:rPr lang="en-US" altLang="zh-CN" b="0">
                <a:solidFill>
                  <a:srgbClr val="66FFFF"/>
                </a:solidFill>
                <a:latin typeface="Courier New" panose="02070309020205020404" pitchFamily="49" charset="0"/>
              </a:rPr>
              <a:pPr eaLnBrk="1" hangingPunct="1"/>
              <a:t>62</a:t>
            </a:fld>
            <a:endParaRPr lang="en-US" altLang="zh-CN" b="0">
              <a:solidFill>
                <a:srgbClr val="66FFFF"/>
              </a:solidFill>
              <a:latin typeface="Courier New" panose="02070309020205020404" pitchFamily="49" charset="0"/>
            </a:endParaRPr>
          </a:p>
        </p:txBody>
      </p:sp>
      <p:sp>
        <p:nvSpPr>
          <p:cNvPr id="65539" name="Rectangle 2"/>
          <p:cNvSpPr>
            <a:spLocks noGrp="1" noChangeArrowheads="1"/>
          </p:cNvSpPr>
          <p:nvPr>
            <p:ph type="title"/>
          </p:nvPr>
        </p:nvSpPr>
        <p:spPr/>
        <p:txBody>
          <a:bodyPr>
            <a:normAutofit fontScale="90000"/>
          </a:bodyPr>
          <a:lstStyle/>
          <a:p>
            <a:pPr eaLnBrk="1" hangingPunct="1"/>
            <a:r>
              <a:rPr lang="zh-CN" altLang="en-US" smtClean="0"/>
              <a:t>作业</a:t>
            </a:r>
          </a:p>
        </p:txBody>
      </p:sp>
      <p:sp>
        <p:nvSpPr>
          <p:cNvPr id="65540" name="Rectangle 3"/>
          <p:cNvSpPr>
            <a:spLocks noGrp="1" noChangeArrowheads="1"/>
          </p:cNvSpPr>
          <p:nvPr>
            <p:ph type="body" idx="1"/>
          </p:nvPr>
        </p:nvSpPr>
        <p:spPr/>
        <p:txBody>
          <a:bodyPr/>
          <a:lstStyle/>
          <a:p>
            <a:pPr eaLnBrk="1" hangingPunct="1"/>
            <a:r>
              <a:rPr lang="zh-CN" altLang="en-US" smtClean="0"/>
              <a:t>使用接口来模拟你生活中的一个多重继承的问题</a:t>
            </a:r>
          </a:p>
          <a:p>
            <a:pPr lvl="1" eaLnBrk="1" hangingPunct="1"/>
            <a:r>
              <a:rPr lang="zh-CN" altLang="en-US" smtClean="0"/>
              <a:t>要求</a:t>
            </a:r>
            <a:r>
              <a:rPr lang="en-US" altLang="zh-CN" smtClean="0"/>
              <a:t>:</a:t>
            </a:r>
          </a:p>
          <a:p>
            <a:pPr lvl="2" eaLnBrk="1" hangingPunct="1"/>
            <a:r>
              <a:rPr lang="zh-CN" altLang="en-US" smtClean="0"/>
              <a:t>写清你问题</a:t>
            </a:r>
          </a:p>
          <a:p>
            <a:pPr lvl="2" eaLnBrk="1" hangingPunct="1"/>
            <a:r>
              <a:rPr lang="zh-CN" altLang="en-US" smtClean="0"/>
              <a:t>正确书写接口定义</a:t>
            </a:r>
          </a:p>
          <a:p>
            <a:pPr lvl="2" eaLnBrk="1" hangingPunct="1"/>
            <a:r>
              <a:rPr lang="zh-CN" altLang="en-US" smtClean="0"/>
              <a:t>正确使用接口继承</a:t>
            </a:r>
          </a:p>
        </p:txBody>
      </p:sp>
    </p:spTree>
    <p:extLst>
      <p:ext uri="{BB962C8B-B14F-4D97-AF65-F5344CB8AC3E}">
        <p14:creationId xmlns:p14="http://schemas.microsoft.com/office/powerpoint/2010/main" val="2138278193"/>
      </p:ext>
    </p:extLst>
  </p:cSld>
  <p:clrMapOvr>
    <a:masterClrMapping/>
  </p:clrMapOvr>
  <p:transition spd="slow">
    <p:fade thruBlk="1"/>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endParaRPr lang="zh-CN" altLang="en-US"/>
          </a:p>
        </p:txBody>
      </p:sp>
      <p:sp>
        <p:nvSpPr>
          <p:cNvPr id="3" name="内容占位符 2"/>
          <p:cNvSpPr>
            <a:spLocks noGrp="1"/>
          </p:cNvSpPr>
          <p:nvPr>
            <p:ph idx="1"/>
          </p:nvPr>
        </p:nvSpPr>
        <p:spPr/>
        <p:txBody>
          <a:bodyPr/>
          <a:lstStyle/>
          <a:p>
            <a:endParaRPr lang="zh-CN" altLang="en-US"/>
          </a:p>
        </p:txBody>
      </p:sp>
    </p:spTree>
    <p:extLst>
      <p:ext uri="{BB962C8B-B14F-4D97-AF65-F5344CB8AC3E}">
        <p14:creationId xmlns:p14="http://schemas.microsoft.com/office/powerpoint/2010/main" val="1201814031"/>
      </p:ext>
    </p:extLst>
  </p:cSld>
  <p:clrMapOvr>
    <a:masterClrMapping/>
  </p:clrMapOvr>
  <p:transition spd="slow">
    <p:fade thruBlk="1"/>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smtClean="0"/>
              <a:t>二维数组应用示例</a:t>
            </a:r>
            <a:endParaRPr lang="zh-CN" altLang="en-US" dirty="0"/>
          </a:p>
        </p:txBody>
      </p:sp>
      <p:sp>
        <p:nvSpPr>
          <p:cNvPr id="3" name="内容占位符 2"/>
          <p:cNvSpPr>
            <a:spLocks noGrp="1"/>
          </p:cNvSpPr>
          <p:nvPr>
            <p:ph idx="1"/>
          </p:nvPr>
        </p:nvSpPr>
        <p:spPr/>
        <p:txBody>
          <a:bodyPr/>
          <a:lstStyle/>
          <a:p>
            <a:endParaRPr lang="zh-CN" altLang="en-US"/>
          </a:p>
        </p:txBody>
      </p:sp>
    </p:spTree>
    <p:extLst>
      <p:ext uri="{BB962C8B-B14F-4D97-AF65-F5344CB8AC3E}">
        <p14:creationId xmlns:p14="http://schemas.microsoft.com/office/powerpoint/2010/main" val="283642208"/>
      </p:ext>
    </p:extLst>
  </p:cSld>
  <p:clrMapOvr>
    <a:masterClrMapping/>
  </p:clrMapOvr>
  <p:transition spd="slow">
    <p:fade thruBlk="1"/>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endParaRPr lang="zh-CN" altLang="en-US"/>
          </a:p>
        </p:txBody>
      </p:sp>
      <p:sp>
        <p:nvSpPr>
          <p:cNvPr id="3" name="内容占位符 2"/>
          <p:cNvSpPr>
            <a:spLocks noGrp="1"/>
          </p:cNvSpPr>
          <p:nvPr>
            <p:ph idx="1"/>
          </p:nvPr>
        </p:nvSpPr>
        <p:spPr/>
        <p:txBody>
          <a:bodyPr/>
          <a:lstStyle/>
          <a:p>
            <a:endParaRPr lang="zh-CN" altLang="en-US"/>
          </a:p>
        </p:txBody>
      </p:sp>
    </p:spTree>
    <p:extLst>
      <p:ext uri="{BB962C8B-B14F-4D97-AF65-F5344CB8AC3E}">
        <p14:creationId xmlns:p14="http://schemas.microsoft.com/office/powerpoint/2010/main" val="3709061588"/>
      </p:ext>
    </p:extLst>
  </p:cSld>
  <p:clrMapOvr>
    <a:masterClrMapping/>
  </p:clrMapOvr>
  <p:transition spd="slow">
    <p:fade thruBlk="1"/>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smtClean="0"/>
              <a:t>下一讲</a:t>
            </a:r>
            <a:endParaRPr lang="zh-CN" altLang="en-US" dirty="0"/>
          </a:p>
        </p:txBody>
      </p:sp>
      <p:sp>
        <p:nvSpPr>
          <p:cNvPr id="3" name="内容占位符 2"/>
          <p:cNvSpPr>
            <a:spLocks noGrp="1"/>
          </p:cNvSpPr>
          <p:nvPr>
            <p:ph idx="1"/>
          </p:nvPr>
        </p:nvSpPr>
        <p:spPr/>
        <p:txBody>
          <a:bodyPr/>
          <a:lstStyle/>
          <a:p>
            <a:endParaRPr lang="zh-CN" altLang="en-US"/>
          </a:p>
        </p:txBody>
      </p:sp>
      <p:sp>
        <p:nvSpPr>
          <p:cNvPr id="4" name="圆角矩形 3"/>
          <p:cNvSpPr/>
          <p:nvPr/>
        </p:nvSpPr>
        <p:spPr>
          <a:xfrm>
            <a:off x="2483710" y="2207343"/>
            <a:ext cx="4896544" cy="1188132"/>
          </a:xfrm>
          <a:prstGeom prst="roundRect">
            <a:avLst/>
          </a:prstGeom>
          <a:effectLst>
            <a:outerShdw blurRad="40000" dist="20000" dir="5400000" rotWithShape="0">
              <a:srgbClr val="000000">
                <a:alpha val="38000"/>
              </a:srgbClr>
            </a:outerShdw>
            <a:reflection blurRad="177800" stA="86000" endPos="35000" dist="76200" dir="5400000" sy="-100000" algn="bl" rotWithShape="0"/>
          </a:effectLst>
        </p:spPr>
        <p:style>
          <a:lnRef idx="1">
            <a:schemeClr val="accent2"/>
          </a:lnRef>
          <a:fillRef idx="2">
            <a:schemeClr val="accent2"/>
          </a:fillRef>
          <a:effectRef idx="1">
            <a:schemeClr val="accent2"/>
          </a:effectRef>
          <a:fontRef idx="minor">
            <a:schemeClr val="dk1"/>
          </a:fontRef>
        </p:style>
        <p:txBody>
          <a:bodyPr anchor="ctr"/>
          <a:lstStyle/>
          <a:p>
            <a:pPr algn="ctr">
              <a:defRPr/>
            </a:pPr>
            <a:r>
              <a:rPr lang="zh-CN" altLang="en-US" sz="3200" dirty="0" smtClean="0">
                <a:solidFill>
                  <a:prstClr val="black"/>
                </a:solidFill>
                <a:latin typeface="微软雅黑" panose="020B0503020204020204" pitchFamily="34" charset="-122"/>
                <a:ea typeface="微软雅黑" panose="020B0503020204020204" pitchFamily="34" charset="-122"/>
              </a:rPr>
              <a:t>添加类的方法</a:t>
            </a:r>
            <a:endParaRPr lang="zh-CN" altLang="en-US" sz="3200" dirty="0">
              <a:solidFill>
                <a:prstClr val="black"/>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83399651"/>
      </p:ext>
    </p:extLst>
  </p:cSld>
  <p:clrMapOvr>
    <a:masterClrMapping/>
  </p:clrMapOvr>
  <p:transition spd="slow">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Java</a:t>
            </a:r>
            <a:r>
              <a:rPr lang="zh-CN" altLang="en-US" dirty="0" smtClean="0"/>
              <a:t>标识符</a:t>
            </a:r>
            <a:endParaRPr lang="zh-CN" altLang="en-US" dirty="0"/>
          </a:p>
        </p:txBody>
      </p:sp>
      <p:sp>
        <p:nvSpPr>
          <p:cNvPr id="3" name="圆角矩形 2"/>
          <p:cNvSpPr/>
          <p:nvPr/>
        </p:nvSpPr>
        <p:spPr>
          <a:xfrm>
            <a:off x="1259632" y="1635646"/>
            <a:ext cx="2808312" cy="504056"/>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1400" b="1" dirty="0" err="1" smtClean="0">
                <a:solidFill>
                  <a:srgbClr val="0F6FC6">
                    <a:lumMod val="75000"/>
                  </a:srgbClr>
                </a:solidFill>
                <a:latin typeface="微软雅黑" pitchFamily="34" charset="-122"/>
                <a:ea typeface="微软雅黑" pitchFamily="34" charset="-122"/>
              </a:rPr>
              <a:t>int</a:t>
            </a:r>
            <a:r>
              <a:rPr lang="en-US" altLang="zh-CN" sz="1400" b="1" dirty="0" smtClean="0">
                <a:solidFill>
                  <a:srgbClr val="0F6FC6">
                    <a:lumMod val="75000"/>
                  </a:srgbClr>
                </a:solidFill>
                <a:latin typeface="微软雅黑" pitchFamily="34" charset="-122"/>
                <a:ea typeface="微软雅黑" pitchFamily="34" charset="-122"/>
              </a:rPr>
              <a:t> void = 10</a:t>
            </a:r>
            <a:r>
              <a:rPr lang="zh-CN" altLang="en-US" sz="1400" b="1" dirty="0" smtClean="0">
                <a:solidFill>
                  <a:srgbClr val="0F6FC6">
                    <a:lumMod val="75000"/>
                  </a:srgbClr>
                </a:solidFill>
                <a:latin typeface="微软雅黑" pitchFamily="34" charset="-122"/>
                <a:ea typeface="微软雅黑" pitchFamily="34" charset="-122"/>
              </a:rPr>
              <a:t>；</a:t>
            </a:r>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85827" y="1599642"/>
            <a:ext cx="576064" cy="576064"/>
          </a:xfrm>
          <a:prstGeom prst="rect">
            <a:avLst/>
          </a:prstGeom>
        </p:spPr>
      </p:pic>
      <p:sp>
        <p:nvSpPr>
          <p:cNvPr id="6" name="圆角矩形 5"/>
          <p:cNvSpPr/>
          <p:nvPr/>
        </p:nvSpPr>
        <p:spPr>
          <a:xfrm>
            <a:off x="1259632" y="1635646"/>
            <a:ext cx="2808312" cy="504056"/>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1400" b="1" dirty="0" err="1" smtClean="0">
                <a:solidFill>
                  <a:srgbClr val="0F6FC6">
                    <a:lumMod val="75000"/>
                  </a:srgbClr>
                </a:solidFill>
                <a:latin typeface="微软雅黑" pitchFamily="34" charset="-122"/>
                <a:ea typeface="微软雅黑" pitchFamily="34" charset="-122"/>
              </a:rPr>
              <a:t>int</a:t>
            </a:r>
            <a:r>
              <a:rPr lang="en-US" altLang="zh-CN" sz="1400" b="1" dirty="0" smtClean="0">
                <a:solidFill>
                  <a:srgbClr val="0F6FC6">
                    <a:lumMod val="75000"/>
                  </a:srgbClr>
                </a:solidFill>
                <a:latin typeface="微软雅黑" pitchFamily="34" charset="-122"/>
                <a:ea typeface="微软雅黑" pitchFamily="34" charset="-122"/>
              </a:rPr>
              <a:t> </a:t>
            </a:r>
            <a:r>
              <a:rPr lang="en-US" altLang="zh-CN" sz="1400" b="1" dirty="0" err="1" smtClean="0">
                <a:solidFill>
                  <a:srgbClr val="0F6FC6">
                    <a:lumMod val="75000"/>
                  </a:srgbClr>
                </a:solidFill>
                <a:latin typeface="微软雅黑" pitchFamily="34" charset="-122"/>
                <a:ea typeface="微软雅黑" pitchFamily="34" charset="-122"/>
              </a:rPr>
              <a:t>myVoid</a:t>
            </a:r>
            <a:r>
              <a:rPr lang="en-US" altLang="zh-CN" sz="1400" b="1" dirty="0" smtClean="0">
                <a:solidFill>
                  <a:srgbClr val="0F6FC6">
                    <a:lumMod val="75000"/>
                  </a:srgbClr>
                </a:solidFill>
                <a:latin typeface="微软雅黑" pitchFamily="34" charset="-122"/>
                <a:ea typeface="微软雅黑" pitchFamily="34" charset="-122"/>
              </a:rPr>
              <a:t> = 10</a:t>
            </a:r>
            <a:r>
              <a:rPr lang="zh-CN" altLang="en-US" sz="1400" b="1" dirty="0" smtClean="0">
                <a:solidFill>
                  <a:srgbClr val="0F6FC6">
                    <a:lumMod val="75000"/>
                  </a:srgbClr>
                </a:solidFill>
                <a:latin typeface="微软雅黑" pitchFamily="34" charset="-122"/>
                <a:ea typeface="微软雅黑" pitchFamily="34" charset="-122"/>
              </a:rPr>
              <a:t>；</a:t>
            </a:r>
          </a:p>
        </p:txBody>
      </p:sp>
      <p:pic>
        <p:nvPicPr>
          <p:cNvPr id="5" name="图片 4" hidden="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628270" y="1599642"/>
            <a:ext cx="545277" cy="545277"/>
          </a:xfrm>
          <a:prstGeom prst="rect">
            <a:avLst/>
          </a:prstGeom>
        </p:spPr>
      </p:pic>
      <p:pic>
        <p:nvPicPr>
          <p:cNvPr id="9"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59632" y="2427734"/>
            <a:ext cx="6768858" cy="11380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圆角矩形 9"/>
          <p:cNvSpPr/>
          <p:nvPr/>
        </p:nvSpPr>
        <p:spPr>
          <a:xfrm>
            <a:off x="4788024" y="1635646"/>
            <a:ext cx="2808312" cy="504056"/>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1400" b="1" dirty="0" smtClean="0">
                <a:solidFill>
                  <a:srgbClr val="0F6FC6">
                    <a:lumMod val="75000"/>
                  </a:srgbClr>
                </a:solidFill>
                <a:latin typeface="微软雅黑" pitchFamily="34" charset="-122"/>
                <a:ea typeface="微软雅黑" pitchFamily="34" charset="-122"/>
              </a:rPr>
              <a:t>$</a:t>
            </a:r>
            <a:r>
              <a:rPr lang="en-US" altLang="zh-CN" sz="1400" b="1" dirty="0" err="1" smtClean="0">
                <a:solidFill>
                  <a:srgbClr val="0F6FC6">
                    <a:lumMod val="75000"/>
                  </a:srgbClr>
                </a:solidFill>
                <a:latin typeface="微软雅黑" pitchFamily="34" charset="-122"/>
                <a:ea typeface="微软雅黑" pitchFamily="34" charset="-122"/>
              </a:rPr>
              <a:t>bs</a:t>
            </a:r>
            <a:endParaRPr lang="zh-CN" altLang="en-US" sz="1400" b="1" dirty="0" smtClean="0">
              <a:solidFill>
                <a:srgbClr val="0F6FC6">
                  <a:lumMod val="75000"/>
                </a:srgbClr>
              </a:solidFill>
              <a:latin typeface="微软雅黑" pitchFamily="34" charset="-122"/>
              <a:ea typeface="微软雅黑" pitchFamily="34" charset="-122"/>
            </a:endParaRPr>
          </a:p>
        </p:txBody>
      </p:sp>
      <p:pic>
        <p:nvPicPr>
          <p:cNvPr id="15" name="图片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42617" y="1635646"/>
            <a:ext cx="493680" cy="493680"/>
          </a:xfrm>
          <a:prstGeom prst="rect">
            <a:avLst/>
          </a:prstGeom>
        </p:spPr>
      </p:pic>
      <p:sp>
        <p:nvSpPr>
          <p:cNvPr id="11" name="圆角矩形 10"/>
          <p:cNvSpPr/>
          <p:nvPr/>
        </p:nvSpPr>
        <p:spPr>
          <a:xfrm>
            <a:off x="4788024" y="1624244"/>
            <a:ext cx="2808312" cy="504056"/>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1400" b="1" dirty="0" smtClean="0">
                <a:solidFill>
                  <a:srgbClr val="0F6FC6">
                    <a:lumMod val="75000"/>
                  </a:srgbClr>
                </a:solidFill>
                <a:latin typeface="微软雅黑" pitchFamily="34" charset="-122"/>
                <a:ea typeface="微软雅黑" pitchFamily="34" charset="-122"/>
              </a:rPr>
              <a:t>button</a:t>
            </a:r>
            <a:endParaRPr lang="zh-CN" altLang="en-US" sz="1400" b="1" dirty="0" smtClean="0">
              <a:solidFill>
                <a:srgbClr val="0F6FC6">
                  <a:lumMod val="75000"/>
                </a:srgbClr>
              </a:solidFill>
              <a:latin typeface="微软雅黑" pitchFamily="34" charset="-122"/>
              <a:ea typeface="微软雅黑" pitchFamily="34" charset="-122"/>
            </a:endParaRPr>
          </a:p>
        </p:txBody>
      </p:sp>
      <p:graphicFrame>
        <p:nvGraphicFramePr>
          <p:cNvPr id="13" name="表格 12"/>
          <p:cNvGraphicFramePr>
            <a:graphicFrameLocks noGrp="1"/>
          </p:cNvGraphicFramePr>
          <p:nvPr>
            <p:extLst>
              <p:ext uri="{D42A27DB-BD31-4B8C-83A1-F6EECF244321}">
                <p14:modId xmlns:p14="http://schemas.microsoft.com/office/powerpoint/2010/main" val="4287545710"/>
              </p:ext>
            </p:extLst>
          </p:nvPr>
        </p:nvGraphicFramePr>
        <p:xfrm>
          <a:off x="1225924" y="2571750"/>
          <a:ext cx="6096000" cy="741680"/>
        </p:xfrm>
        <a:graphic>
          <a:graphicData uri="http://schemas.openxmlformats.org/drawingml/2006/table">
            <a:tbl>
              <a:tblPr firstRow="1" bandRow="1"/>
              <a:tblGrid>
                <a:gridCol w="681780"/>
                <a:gridCol w="5414220"/>
              </a:tblGrid>
              <a:tr h="370840">
                <a:tc rowSpan="2">
                  <a:txBody>
                    <a:bodyPr/>
                    <a:lstStyle/>
                    <a:p>
                      <a:endParaRPr lang="zh-CN" altLang="en-US" dirty="0"/>
                    </a:p>
                  </a:txBody>
                  <a:tcPr>
                    <a:lnL w="12700" cap="flat" cmpd="sng" algn="ctr">
                      <a:noFill/>
                      <a:prstDash val="solid"/>
                      <a:round/>
                      <a:headEnd type="none" w="med" len="med"/>
                      <a:tailEnd type="none" w="med" len="med"/>
                    </a:lnL>
                    <a:lnR w="12700" cmpd="sng">
                      <a:noFill/>
                      <a:prstDash val="solid"/>
                    </a:lnR>
                  </a:tcPr>
                </a:tc>
                <a:tc>
                  <a:txBody>
                    <a:bodyPr/>
                    <a:lstStyle/>
                    <a:p>
                      <a:r>
                        <a:rPr lang="zh-CN" altLang="en-US" b="1" dirty="0" smtClean="0">
                          <a:solidFill>
                            <a:srgbClr val="FF0000"/>
                          </a:solidFill>
                          <a:latin typeface="微软雅黑" panose="020B0503020204020204" pitchFamily="34" charset="-122"/>
                          <a:ea typeface="微软雅黑" panose="020B0503020204020204" pitchFamily="34" charset="-122"/>
                        </a:rPr>
                        <a:t>良好的编程习惯</a:t>
                      </a:r>
                      <a:endParaRPr lang="zh-CN" altLang="en-US" b="1" dirty="0">
                        <a:solidFill>
                          <a:srgbClr val="FF0000"/>
                        </a:solidFill>
                        <a:latin typeface="微软雅黑" panose="020B0503020204020204" pitchFamily="34" charset="-122"/>
                        <a:ea typeface="微软雅黑" panose="020B0503020204020204" pitchFamily="34" charset="-122"/>
                      </a:endParaRPr>
                    </a:p>
                  </a:txBody>
                  <a:tcPr>
                    <a:lnL w="12700" cmpd="sng">
                      <a:noFill/>
                      <a:prstDash val="solid"/>
                    </a:lnL>
                    <a:lnR w="12700" cmpd="sng">
                      <a:noFill/>
                      <a:prstDash val="solid"/>
                    </a:lnR>
                    <a:lnT w="12700" cap="flat" cmpd="sng" algn="ctr">
                      <a:solidFill>
                        <a:schemeClr val="tx1"/>
                      </a:solidFill>
                      <a:prstDash val="solid"/>
                      <a:round/>
                      <a:headEnd type="none" w="med" len="med"/>
                      <a:tailEnd type="none" w="med" len="med"/>
                    </a:lnT>
                    <a:lnB w="12700" cmpd="sng">
                      <a:noFill/>
                      <a:prstDash val="solid"/>
                    </a:lnB>
                    <a:lnTlToBr w="12700" cmpd="sng">
                      <a:noFill/>
                      <a:prstDash val="solid"/>
                    </a:lnTlToBr>
                    <a:lnBlToTr w="12700" cmpd="sng">
                      <a:noFill/>
                      <a:prstDash val="solid"/>
                    </a:lnBlToTr>
                  </a:tcPr>
                </a:tc>
              </a:tr>
              <a:tr h="370840">
                <a:tc vMerge="1">
                  <a:txBody>
                    <a:bodyPr/>
                    <a:lstStyle/>
                    <a:p>
                      <a:endParaRPr lang="zh-CN" altLang="en-US" dirty="0"/>
                    </a:p>
                  </a:txBody>
                  <a:tcPr/>
                </a:tc>
                <a:tc>
                  <a:txBody>
                    <a:bodyPr/>
                    <a:lstStyle/>
                    <a:p>
                      <a:r>
                        <a:rPr lang="zh-CN" altLang="en-US" sz="1600" dirty="0" smtClean="0">
                          <a:solidFill>
                            <a:srgbClr val="FF2121"/>
                          </a:solidFill>
                          <a:latin typeface="微软雅黑" panose="020B0503020204020204" pitchFamily="34" charset="-122"/>
                          <a:ea typeface="微软雅黑" panose="020B0503020204020204" pitchFamily="34" charset="-122"/>
                        </a:rPr>
                        <a:t>使用见名知意的变量名是一个良好的编程习惯</a:t>
                      </a:r>
                      <a:endParaRPr lang="zh-CN" altLang="en-US" sz="1600" dirty="0">
                        <a:solidFill>
                          <a:srgbClr val="FF2121"/>
                        </a:solidFill>
                        <a:latin typeface="微软雅黑" panose="020B0503020204020204" pitchFamily="34" charset="-122"/>
                        <a:ea typeface="微软雅黑" panose="020B0503020204020204" pitchFamily="34" charset="-122"/>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prstDash val="solid"/>
                    </a:lnT>
                  </a:tcPr>
                </a:tc>
              </a:tr>
            </a:tbl>
          </a:graphicData>
        </a:graphic>
      </p:graphicFrame>
      <p:pic>
        <p:nvPicPr>
          <p:cNvPr id="14" name="图片 1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433891" y="2793556"/>
            <a:ext cx="406421" cy="406421"/>
          </a:xfrm>
          <a:prstGeom prst="rect">
            <a:avLst/>
          </a:prstGeom>
        </p:spPr>
      </p:pic>
      <p:pic>
        <p:nvPicPr>
          <p:cNvPr id="16" name="图片 1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963658" y="1594425"/>
            <a:ext cx="545277" cy="545277"/>
          </a:xfrm>
          <a:prstGeom prst="rect">
            <a:avLst/>
          </a:prstGeom>
        </p:spPr>
      </p:pic>
    </p:spTree>
    <p:extLst>
      <p:ext uri="{BB962C8B-B14F-4D97-AF65-F5344CB8AC3E}">
        <p14:creationId xmlns:p14="http://schemas.microsoft.com/office/powerpoint/2010/main" val="1455585524"/>
      </p:ext>
    </p:extLst>
  </p:cSld>
  <p:clrMapOvr>
    <a:masterClrMapping/>
  </p:clrMapOvr>
  <p:transition spd="slow">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26" presetClass="emph" presetSubtype="0" fill="hold" nodeType="withEffect">
                                  <p:stCondLst>
                                    <p:cond delay="250"/>
                                  </p:stCondLst>
                                  <p:childTnLst>
                                    <p:animEffect transition="out" filter="fade">
                                      <p:cBhvr>
                                        <p:cTn id="9" dur="500" tmFilter="0, 0; .2, .5; .8, .5; 1, 0"/>
                                        <p:tgtEl>
                                          <p:spTgt spid="4"/>
                                        </p:tgtEl>
                                      </p:cBhvr>
                                    </p:animEffect>
                                    <p:animScale>
                                      <p:cBhvr>
                                        <p:cTn id="10" dur="250" autoRev="1" fill="hold"/>
                                        <p:tgtEl>
                                          <p:spTgt spid="4"/>
                                        </p:tgtEl>
                                      </p:cBhvr>
                                      <p:by x="105000" y="105000"/>
                                    </p:animScale>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hidden"/>
                                      </p:to>
                                    </p:set>
                                  </p:childTnLst>
                                </p:cTn>
                              </p:par>
                              <p:par>
                                <p:cTn id="15" presetID="1" presetClass="exit" presetSubtype="0" fill="hold" nodeType="withEffect">
                                  <p:stCondLst>
                                    <p:cond delay="0"/>
                                  </p:stCondLst>
                                  <p:childTnLst>
                                    <p:set>
                                      <p:cBhvr>
                                        <p:cTn id="16" dur="1" fill="hold">
                                          <p:stCondLst>
                                            <p:cond delay="0"/>
                                          </p:stCondLst>
                                        </p:cTn>
                                        <p:tgtEl>
                                          <p:spTgt spid="4"/>
                                        </p:tgtEl>
                                        <p:attrNameLst>
                                          <p:attrName>style.visibility</p:attrName>
                                        </p:attrNameLst>
                                      </p:cBhvr>
                                      <p:to>
                                        <p:strVal val="hidden"/>
                                      </p:to>
                                    </p:set>
                                  </p:childTnLst>
                                </p:cTn>
                              </p:par>
                              <p:par>
                                <p:cTn id="17" presetID="10" presetClass="entr" presetSubtype="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fade">
                                      <p:cBhvr>
                                        <p:cTn id="24" dur="10"/>
                                        <p:tgtEl>
                                          <p:spTgt spid="5"/>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fade">
                                      <p:cBhvr>
                                        <p:cTn id="29" dur="500"/>
                                        <p:tgtEl>
                                          <p:spTgt spid="10"/>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15"/>
                                        </p:tgtEl>
                                        <p:attrNameLst>
                                          <p:attrName>style.visibility</p:attrName>
                                        </p:attrNameLst>
                                      </p:cBhvr>
                                      <p:to>
                                        <p:strVal val="visible"/>
                                      </p:to>
                                    </p:set>
                                    <p:animEffect transition="in" filter="fade">
                                      <p:cBhvr>
                                        <p:cTn id="34" dur="500"/>
                                        <p:tgtEl>
                                          <p:spTgt spid="15"/>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11"/>
                                        </p:tgtEl>
                                        <p:attrNameLst>
                                          <p:attrName>style.visibility</p:attrName>
                                        </p:attrNameLst>
                                      </p:cBhvr>
                                      <p:to>
                                        <p:strVal val="visible"/>
                                      </p:to>
                                    </p:set>
                                    <p:animEffect transition="in" filter="fade">
                                      <p:cBhvr>
                                        <p:cTn id="39" dur="500"/>
                                        <p:tgtEl>
                                          <p:spTgt spid="11"/>
                                        </p:tgtEl>
                                      </p:cBhvr>
                                    </p:animEffect>
                                  </p:childTnLst>
                                </p:cTn>
                              </p:par>
                              <p:par>
                                <p:cTn id="40" presetID="10" presetClass="entr" presetSubtype="0" fill="hold" nodeType="withEffect">
                                  <p:stCondLst>
                                    <p:cond delay="0"/>
                                  </p:stCondLst>
                                  <p:childTnLst>
                                    <p:set>
                                      <p:cBhvr>
                                        <p:cTn id="41" dur="1" fill="hold">
                                          <p:stCondLst>
                                            <p:cond delay="0"/>
                                          </p:stCondLst>
                                        </p:cTn>
                                        <p:tgtEl>
                                          <p:spTgt spid="16"/>
                                        </p:tgtEl>
                                        <p:attrNameLst>
                                          <p:attrName>style.visibility</p:attrName>
                                        </p:attrNameLst>
                                      </p:cBhvr>
                                      <p:to>
                                        <p:strVal val="visible"/>
                                      </p:to>
                                    </p:set>
                                    <p:animEffect transition="in" filter="fade">
                                      <p:cBhvr>
                                        <p:cTn id="42" dur="10"/>
                                        <p:tgtEl>
                                          <p:spTgt spid="16"/>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4"/>
                                        </p:tgtEl>
                                        <p:attrNameLst>
                                          <p:attrName>style.visibility</p:attrName>
                                        </p:attrNameLst>
                                      </p:cBhvr>
                                      <p:to>
                                        <p:strVal val="visible"/>
                                      </p:to>
                                    </p:set>
                                    <p:animEffect transition="in" filter="fade">
                                      <p:cBhvr>
                                        <p:cTn id="47" dur="500"/>
                                        <p:tgtEl>
                                          <p:spTgt spid="14"/>
                                        </p:tgtEl>
                                      </p:cBhvr>
                                    </p:animEffect>
                                  </p:childTnLst>
                                </p:cTn>
                              </p:par>
                              <p:par>
                                <p:cTn id="48" presetID="10" presetClass="entr" presetSubtype="0" fill="hold" nodeType="withEffect">
                                  <p:stCondLst>
                                    <p:cond delay="0"/>
                                  </p:stCondLst>
                                  <p:childTnLst>
                                    <p:set>
                                      <p:cBhvr>
                                        <p:cTn id="49" dur="1" fill="hold">
                                          <p:stCondLst>
                                            <p:cond delay="0"/>
                                          </p:stCondLst>
                                        </p:cTn>
                                        <p:tgtEl>
                                          <p:spTgt spid="13"/>
                                        </p:tgtEl>
                                        <p:attrNameLst>
                                          <p:attrName>style.visibility</p:attrName>
                                        </p:attrNameLst>
                                      </p:cBhvr>
                                      <p:to>
                                        <p:strVal val="visible"/>
                                      </p:to>
                                    </p:set>
                                    <p:animEffect transition="in" filter="fade">
                                      <p:cBhvr>
                                        <p:cTn id="50" dur="500"/>
                                        <p:tgtEl>
                                          <p:spTgt spid="13"/>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xit" presetSubtype="0" fill="hold" nodeType="clickEffect">
                                  <p:stCondLst>
                                    <p:cond delay="0"/>
                                  </p:stCondLst>
                                  <p:childTnLst>
                                    <p:animEffect transition="out" filter="fade">
                                      <p:cBhvr>
                                        <p:cTn id="54" dur="500"/>
                                        <p:tgtEl>
                                          <p:spTgt spid="14"/>
                                        </p:tgtEl>
                                      </p:cBhvr>
                                    </p:animEffect>
                                    <p:set>
                                      <p:cBhvr>
                                        <p:cTn id="55" dur="1" fill="hold">
                                          <p:stCondLst>
                                            <p:cond delay="499"/>
                                          </p:stCondLst>
                                        </p:cTn>
                                        <p:tgtEl>
                                          <p:spTgt spid="14"/>
                                        </p:tgtEl>
                                        <p:attrNameLst>
                                          <p:attrName>style.visibility</p:attrName>
                                        </p:attrNameLst>
                                      </p:cBhvr>
                                      <p:to>
                                        <p:strVal val="hidden"/>
                                      </p:to>
                                    </p:set>
                                  </p:childTnLst>
                                </p:cTn>
                              </p:par>
                              <p:par>
                                <p:cTn id="56" presetID="10" presetClass="exit" presetSubtype="0" fill="hold" nodeType="withEffect">
                                  <p:stCondLst>
                                    <p:cond delay="0"/>
                                  </p:stCondLst>
                                  <p:childTnLst>
                                    <p:animEffect transition="out" filter="fade">
                                      <p:cBhvr>
                                        <p:cTn id="57" dur="500"/>
                                        <p:tgtEl>
                                          <p:spTgt spid="13"/>
                                        </p:tgtEl>
                                      </p:cBhvr>
                                    </p:animEffect>
                                    <p:set>
                                      <p:cBhvr>
                                        <p:cTn id="58" dur="1" fill="hold">
                                          <p:stCondLst>
                                            <p:cond delay="499"/>
                                          </p:stCondLst>
                                        </p:cTn>
                                        <p:tgtEl>
                                          <p:spTgt spid="13"/>
                                        </p:tgtEl>
                                        <p:attrNameLst>
                                          <p:attrName>style.visibility</p:attrName>
                                        </p:attrNameLst>
                                      </p:cBhvr>
                                      <p:to>
                                        <p:strVal val="hidden"/>
                                      </p:to>
                                    </p:set>
                                  </p:childTnLst>
                                </p:cTn>
                              </p:par>
                              <p:par>
                                <p:cTn id="59" presetID="10" presetClass="entr" presetSubtype="0" fill="hold" nodeType="withEffect">
                                  <p:stCondLst>
                                    <p:cond delay="0"/>
                                  </p:stCondLst>
                                  <p:childTnLst>
                                    <p:set>
                                      <p:cBhvr>
                                        <p:cTn id="60" dur="1" fill="hold">
                                          <p:stCondLst>
                                            <p:cond delay="0"/>
                                          </p:stCondLst>
                                        </p:cTn>
                                        <p:tgtEl>
                                          <p:spTgt spid="9"/>
                                        </p:tgtEl>
                                        <p:attrNameLst>
                                          <p:attrName>style.visibility</p:attrName>
                                        </p:attrNameLst>
                                      </p:cBhvr>
                                      <p:to>
                                        <p:strVal val="visible"/>
                                      </p:to>
                                    </p:set>
                                    <p:animEffect transition="in" filter="fade">
                                      <p:cBhvr>
                                        <p:cTn id="6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animBg="1"/>
      <p:bldP spid="10" grpId="0" animBg="1"/>
      <p:bldP spid="11"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Java</a:t>
            </a:r>
            <a:r>
              <a:rPr lang="zh-CN" altLang="en-US" dirty="0" smtClean="0"/>
              <a:t>程序设计</a:t>
            </a:r>
            <a:endParaRPr lang="zh-CN" altLang="en-US" dirty="0"/>
          </a:p>
        </p:txBody>
      </p:sp>
      <p:sp>
        <p:nvSpPr>
          <p:cNvPr id="3" name="内容占位符 2"/>
          <p:cNvSpPr>
            <a:spLocks noGrp="1"/>
          </p:cNvSpPr>
          <p:nvPr>
            <p:ph idx="1"/>
          </p:nvPr>
        </p:nvSpPr>
        <p:spPr/>
        <p:txBody>
          <a:bodyPr/>
          <a:lstStyle/>
          <a:p>
            <a:endParaRPr lang="zh-CN" altLang="en-US"/>
          </a:p>
        </p:txBody>
      </p:sp>
      <p:pic>
        <p:nvPicPr>
          <p:cNvPr id="4" name="Picture 2" descr="C:\Users\Administrator\Desktop\Java\thank-you.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440" y="1275570"/>
            <a:ext cx="7987126" cy="2884596"/>
          </a:xfrm>
          <a:prstGeom prst="rect">
            <a:avLst/>
          </a:prstGeom>
          <a:noFill/>
          <a:effectLst>
            <a:outerShdw blurRad="50800" dist="38100" algn="l" rotWithShape="0">
              <a:prstClr val="black">
                <a:alpha val="40000"/>
              </a:prstClr>
            </a:outerShdw>
            <a:reflection blurRad="190500" stA="58000" endPos="17000" dist="165100" dir="5400000" sy="-100000" algn="bl" rotWithShape="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2288781"/>
      </p:ext>
    </p:extLst>
  </p:cSld>
  <p:clrMapOvr>
    <a:masterClrMapping/>
  </p:clrMapOvr>
  <p:transition spd="slow">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灯片编号占位符 3"/>
          <p:cNvSpPr>
            <a:spLocks noGrp="1"/>
          </p:cNvSpPr>
          <p:nvPr>
            <p:ph type="sldNum" sz="quarter" idx="10"/>
          </p:nvPr>
        </p:nvSpPr>
        <p:spPr>
          <a:noFill/>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557213" indent="-214313" eaLnBrk="0" hangingPunct="0">
              <a:defRPr>
                <a:solidFill>
                  <a:schemeClr val="tx1"/>
                </a:solidFill>
                <a:latin typeface="Arial" panose="020B0604020202020204" pitchFamily="34" charset="0"/>
                <a:ea typeface="宋体" panose="02010600030101010101" pitchFamily="2" charset="-122"/>
              </a:defRPr>
            </a:lvl2pPr>
            <a:lvl3pPr marL="857250" indent="-171450" eaLnBrk="0" hangingPunct="0">
              <a:defRPr>
                <a:solidFill>
                  <a:schemeClr val="tx1"/>
                </a:solidFill>
                <a:latin typeface="Arial" panose="020B0604020202020204" pitchFamily="34" charset="0"/>
                <a:ea typeface="宋体" panose="02010600030101010101" pitchFamily="2" charset="-122"/>
              </a:defRPr>
            </a:lvl3pPr>
            <a:lvl4pPr marL="1200150" indent="-171450" eaLnBrk="0" hangingPunct="0">
              <a:defRPr>
                <a:solidFill>
                  <a:schemeClr val="tx1"/>
                </a:solidFill>
                <a:latin typeface="Arial" panose="020B0604020202020204" pitchFamily="34" charset="0"/>
                <a:ea typeface="宋体" panose="02010600030101010101" pitchFamily="2" charset="-122"/>
              </a:defRPr>
            </a:lvl4pPr>
            <a:lvl5pPr marL="1543050" indent="-171450" eaLnBrk="0" hangingPunct="0">
              <a:defRPr>
                <a:solidFill>
                  <a:schemeClr val="tx1"/>
                </a:solidFill>
                <a:latin typeface="Arial" panose="020B0604020202020204" pitchFamily="34" charset="0"/>
                <a:ea typeface="宋体" panose="02010600030101010101" pitchFamily="2" charset="-122"/>
              </a:defRPr>
            </a:lvl5pPr>
            <a:lvl6pPr marL="1885950" indent="-17145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228850" indent="-17145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2571750" indent="-17145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2914650" indent="-17145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B03FE04C-7773-47E2-AEAC-9FD9006FE497}" type="slidenum">
              <a:rPr lang="en-US" altLang="zh-CN">
                <a:solidFill>
                  <a:srgbClr val="66FFFF"/>
                </a:solidFill>
                <a:latin typeface="Courier New" panose="02070309020205020404" pitchFamily="49" charset="0"/>
              </a:rPr>
              <a:pPr eaLnBrk="1" hangingPunct="1"/>
              <a:t>7</a:t>
            </a:fld>
            <a:endParaRPr lang="en-US" altLang="zh-CN">
              <a:solidFill>
                <a:srgbClr val="66FFFF"/>
              </a:solidFill>
              <a:latin typeface="Courier New" panose="02070309020205020404" pitchFamily="49" charset="0"/>
            </a:endParaRPr>
          </a:p>
        </p:txBody>
      </p:sp>
      <p:sp>
        <p:nvSpPr>
          <p:cNvPr id="31747" name="Rectangle 2"/>
          <p:cNvSpPr>
            <a:spLocks noGrp="1" noChangeArrowheads="1"/>
          </p:cNvSpPr>
          <p:nvPr>
            <p:ph type="title"/>
          </p:nvPr>
        </p:nvSpPr>
        <p:spPr/>
        <p:txBody>
          <a:bodyPr>
            <a:normAutofit fontScale="90000"/>
          </a:bodyPr>
          <a:lstStyle/>
          <a:p>
            <a:pPr eaLnBrk="1" hangingPunct="1"/>
            <a:endParaRPr lang="zh-CN" altLang="zh-CN" smtClean="0"/>
          </a:p>
        </p:txBody>
      </p:sp>
      <p:sp>
        <p:nvSpPr>
          <p:cNvPr id="31748" name="Rectangle 3"/>
          <p:cNvSpPr>
            <a:spLocks noGrp="1" noChangeArrowheads="1"/>
          </p:cNvSpPr>
          <p:nvPr>
            <p:ph type="body" idx="1"/>
          </p:nvPr>
        </p:nvSpPr>
        <p:spPr/>
        <p:txBody>
          <a:bodyPr/>
          <a:lstStyle/>
          <a:p>
            <a:pPr eaLnBrk="1" hangingPunct="1"/>
            <a:endParaRPr lang="zh-CN" altLang="zh-CN" smtClean="0"/>
          </a:p>
        </p:txBody>
      </p:sp>
      <p:pic>
        <p:nvPicPr>
          <p:cNvPr id="31749"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600" y="1635646"/>
            <a:ext cx="6858000" cy="22562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10104577"/>
      </p:ext>
    </p:extLst>
  </p:cSld>
  <p:clrMapOvr>
    <a:masterClrMapping/>
  </p:clrMapOvr>
  <p:transition spd="slow">
    <p:fade thruBlk="1"/>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灯片编号占位符 3"/>
          <p:cNvSpPr>
            <a:spLocks noGrp="1"/>
          </p:cNvSpPr>
          <p:nvPr>
            <p:ph type="sldNum" sz="quarter" idx="10"/>
          </p:nvPr>
        </p:nvSpPr>
        <p:spPr>
          <a:noFill/>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557213" indent="-214313" eaLnBrk="0" hangingPunct="0">
              <a:defRPr>
                <a:solidFill>
                  <a:schemeClr val="tx1"/>
                </a:solidFill>
                <a:latin typeface="Arial" panose="020B0604020202020204" pitchFamily="34" charset="0"/>
                <a:ea typeface="宋体" panose="02010600030101010101" pitchFamily="2" charset="-122"/>
              </a:defRPr>
            </a:lvl2pPr>
            <a:lvl3pPr marL="857250" indent="-171450" eaLnBrk="0" hangingPunct="0">
              <a:defRPr>
                <a:solidFill>
                  <a:schemeClr val="tx1"/>
                </a:solidFill>
                <a:latin typeface="Arial" panose="020B0604020202020204" pitchFamily="34" charset="0"/>
                <a:ea typeface="宋体" panose="02010600030101010101" pitchFamily="2" charset="-122"/>
              </a:defRPr>
            </a:lvl3pPr>
            <a:lvl4pPr marL="1200150" indent="-171450" eaLnBrk="0" hangingPunct="0">
              <a:defRPr>
                <a:solidFill>
                  <a:schemeClr val="tx1"/>
                </a:solidFill>
                <a:latin typeface="Arial" panose="020B0604020202020204" pitchFamily="34" charset="0"/>
                <a:ea typeface="宋体" panose="02010600030101010101" pitchFamily="2" charset="-122"/>
              </a:defRPr>
            </a:lvl4pPr>
            <a:lvl5pPr marL="1543050" indent="-171450" eaLnBrk="0" hangingPunct="0">
              <a:defRPr>
                <a:solidFill>
                  <a:schemeClr val="tx1"/>
                </a:solidFill>
                <a:latin typeface="Arial" panose="020B0604020202020204" pitchFamily="34" charset="0"/>
                <a:ea typeface="宋体" panose="02010600030101010101" pitchFamily="2" charset="-122"/>
              </a:defRPr>
            </a:lvl5pPr>
            <a:lvl6pPr marL="1885950" indent="-17145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228850" indent="-17145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2571750" indent="-17145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2914650" indent="-17145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232DD8AD-15EA-44B7-9B33-65794935FA8C}" type="slidenum">
              <a:rPr lang="en-US" altLang="zh-CN">
                <a:solidFill>
                  <a:srgbClr val="66FFFF"/>
                </a:solidFill>
                <a:latin typeface="Courier New" panose="02070309020205020404" pitchFamily="49" charset="0"/>
              </a:rPr>
              <a:pPr eaLnBrk="1" hangingPunct="1"/>
              <a:t>8</a:t>
            </a:fld>
            <a:endParaRPr lang="en-US" altLang="zh-CN">
              <a:solidFill>
                <a:srgbClr val="66FFFF"/>
              </a:solidFill>
              <a:latin typeface="Courier New" panose="02070309020205020404" pitchFamily="49" charset="0"/>
            </a:endParaRPr>
          </a:p>
        </p:txBody>
      </p:sp>
      <p:sp>
        <p:nvSpPr>
          <p:cNvPr id="32771" name="Rectangle 2"/>
          <p:cNvSpPr>
            <a:spLocks noGrp="1" noChangeArrowheads="1"/>
          </p:cNvSpPr>
          <p:nvPr>
            <p:ph type="title"/>
          </p:nvPr>
        </p:nvSpPr>
        <p:spPr/>
        <p:txBody>
          <a:bodyPr>
            <a:normAutofit fontScale="90000"/>
          </a:bodyPr>
          <a:lstStyle/>
          <a:p>
            <a:pPr eaLnBrk="1" hangingPunct="1"/>
            <a:endParaRPr lang="zh-CN" altLang="zh-CN" smtClean="0"/>
          </a:p>
        </p:txBody>
      </p:sp>
      <p:sp>
        <p:nvSpPr>
          <p:cNvPr id="32772" name="Rectangle 3"/>
          <p:cNvSpPr>
            <a:spLocks noGrp="1" noChangeArrowheads="1"/>
          </p:cNvSpPr>
          <p:nvPr>
            <p:ph type="body" idx="1"/>
          </p:nvPr>
        </p:nvSpPr>
        <p:spPr/>
        <p:txBody>
          <a:bodyPr/>
          <a:lstStyle/>
          <a:p>
            <a:pPr eaLnBrk="1" hangingPunct="1"/>
            <a:endParaRPr lang="zh-CN" altLang="zh-CN" smtClean="0"/>
          </a:p>
        </p:txBody>
      </p:sp>
      <p:pic>
        <p:nvPicPr>
          <p:cNvPr id="32773"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94235" y="1437085"/>
            <a:ext cx="6210300" cy="30515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79653298"/>
      </p:ext>
    </p:extLst>
  </p:cSld>
  <p:clrMapOvr>
    <a:masterClrMapping/>
  </p:clrMapOvr>
  <p:transition spd="slow">
    <p:fade thruBlk="1"/>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灯片编号占位符 3"/>
          <p:cNvSpPr>
            <a:spLocks noGrp="1"/>
          </p:cNvSpPr>
          <p:nvPr>
            <p:ph type="sldNum" sz="quarter" idx="10"/>
          </p:nvPr>
        </p:nvSpPr>
        <p:spPr>
          <a:noFill/>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557213" indent="-214313" eaLnBrk="0" hangingPunct="0">
              <a:defRPr>
                <a:solidFill>
                  <a:schemeClr val="tx1"/>
                </a:solidFill>
                <a:latin typeface="Arial" panose="020B0604020202020204" pitchFamily="34" charset="0"/>
                <a:ea typeface="宋体" panose="02010600030101010101" pitchFamily="2" charset="-122"/>
              </a:defRPr>
            </a:lvl2pPr>
            <a:lvl3pPr marL="857250" indent="-171450" eaLnBrk="0" hangingPunct="0">
              <a:defRPr>
                <a:solidFill>
                  <a:schemeClr val="tx1"/>
                </a:solidFill>
                <a:latin typeface="Arial" panose="020B0604020202020204" pitchFamily="34" charset="0"/>
                <a:ea typeface="宋体" panose="02010600030101010101" pitchFamily="2" charset="-122"/>
              </a:defRPr>
            </a:lvl3pPr>
            <a:lvl4pPr marL="1200150" indent="-171450" eaLnBrk="0" hangingPunct="0">
              <a:defRPr>
                <a:solidFill>
                  <a:schemeClr val="tx1"/>
                </a:solidFill>
                <a:latin typeface="Arial" panose="020B0604020202020204" pitchFamily="34" charset="0"/>
                <a:ea typeface="宋体" panose="02010600030101010101" pitchFamily="2" charset="-122"/>
              </a:defRPr>
            </a:lvl4pPr>
            <a:lvl5pPr marL="1543050" indent="-171450" eaLnBrk="0" hangingPunct="0">
              <a:defRPr>
                <a:solidFill>
                  <a:schemeClr val="tx1"/>
                </a:solidFill>
                <a:latin typeface="Arial" panose="020B0604020202020204" pitchFamily="34" charset="0"/>
                <a:ea typeface="宋体" panose="02010600030101010101" pitchFamily="2" charset="-122"/>
              </a:defRPr>
            </a:lvl5pPr>
            <a:lvl6pPr marL="1885950" indent="-17145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228850" indent="-17145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2571750" indent="-17145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2914650" indent="-17145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74333624-88C4-448B-8EE7-781A45846921}" type="slidenum">
              <a:rPr lang="en-US" altLang="zh-CN">
                <a:solidFill>
                  <a:srgbClr val="66FFFF"/>
                </a:solidFill>
                <a:latin typeface="Courier New" panose="02070309020205020404" pitchFamily="49" charset="0"/>
              </a:rPr>
              <a:pPr eaLnBrk="1" hangingPunct="1"/>
              <a:t>9</a:t>
            </a:fld>
            <a:endParaRPr lang="en-US" altLang="zh-CN">
              <a:solidFill>
                <a:srgbClr val="66FFFF"/>
              </a:solidFill>
              <a:latin typeface="Courier New" panose="02070309020205020404" pitchFamily="49" charset="0"/>
            </a:endParaRPr>
          </a:p>
        </p:txBody>
      </p:sp>
      <p:sp>
        <p:nvSpPr>
          <p:cNvPr id="33795" name="Rectangle 2"/>
          <p:cNvSpPr>
            <a:spLocks noGrp="1" noChangeArrowheads="1"/>
          </p:cNvSpPr>
          <p:nvPr>
            <p:ph type="title"/>
          </p:nvPr>
        </p:nvSpPr>
        <p:spPr/>
        <p:txBody>
          <a:bodyPr>
            <a:normAutofit fontScale="90000"/>
          </a:bodyPr>
          <a:lstStyle/>
          <a:p>
            <a:pPr eaLnBrk="1" hangingPunct="1"/>
            <a:endParaRPr lang="zh-CN" altLang="zh-CN" smtClean="0"/>
          </a:p>
        </p:txBody>
      </p:sp>
      <p:sp>
        <p:nvSpPr>
          <p:cNvPr id="33796" name="Rectangle 3"/>
          <p:cNvSpPr>
            <a:spLocks noGrp="1" noChangeArrowheads="1"/>
          </p:cNvSpPr>
          <p:nvPr>
            <p:ph type="body" idx="1"/>
          </p:nvPr>
        </p:nvSpPr>
        <p:spPr/>
        <p:txBody>
          <a:bodyPr/>
          <a:lstStyle/>
          <a:p>
            <a:pPr eaLnBrk="1" hangingPunct="1"/>
            <a:endParaRPr lang="zh-CN" altLang="zh-CN" smtClean="0"/>
          </a:p>
        </p:txBody>
      </p:sp>
      <p:pic>
        <p:nvPicPr>
          <p:cNvPr id="33797"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3806" y="1279923"/>
            <a:ext cx="3456384" cy="3314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1066748"/>
      </p:ext>
    </p:extLst>
  </p:cSld>
  <p:clrMapOvr>
    <a:masterClrMapping/>
  </p:clrMapOvr>
  <p:transition spd="slow">
    <p:fade thruBlk="1"/>
  </p:transition>
  <p:timing>
    <p:tnLst>
      <p:par>
        <p:cTn id="1" dur="indefinite" restart="never" nodeType="tmRoot"/>
      </p:par>
    </p:tnLst>
  </p:timing>
</p:sld>
</file>

<file path=ppt/theme/theme1.xml><?xml version="1.0" encoding="utf-8"?>
<a:theme xmlns:a="http://schemas.openxmlformats.org/drawingml/2006/main" name="慕课视频模板">
  <a:themeElements>
    <a:clrScheme name="流畅">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sz="1400" b="1" dirty="0" smtClean="0">
            <a:solidFill>
              <a:schemeClr val="accent1">
                <a:lumMod val="75000"/>
              </a:schemeClr>
            </a:solidFill>
            <a:latin typeface="微软雅黑" pitchFamily="34" charset="-122"/>
            <a:ea typeface="微软雅黑" pitchFamily="34" charset="-122"/>
          </a:defRPr>
        </a:defPPr>
      </a:lstStyle>
      <a:style>
        <a:lnRef idx="1">
          <a:schemeClr val="accent3"/>
        </a:lnRef>
        <a:fillRef idx="2">
          <a:schemeClr val="accent3"/>
        </a:fillRef>
        <a:effectRef idx="1">
          <a:schemeClr val="accent3"/>
        </a:effectRef>
        <a:fontRef idx="minor">
          <a:schemeClr val="dk1"/>
        </a:fontRef>
      </a:style>
    </a:spDef>
  </a:objectDefaults>
  <a:extraClrSchemeLst/>
  <a:extLst>
    <a:ext uri="{05A4C25C-085E-4340-85A3-A5531E510DB2}">
      <thm15:themeFamily xmlns:thm15="http://schemas.microsoft.com/office/thememl/2012/main" name="精品视频.potm" id="{412075F0-1785-42BD-A157-90B9D33B510F}" vid="{2A79D326-1587-4184-A4D5-B6D66FCA3242}"/>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精品视频</Template>
  <TotalTime>233</TotalTime>
  <Words>4699</Words>
  <Application>Microsoft Office PowerPoint</Application>
  <PresentationFormat>全屏显示(16:9)</PresentationFormat>
  <Paragraphs>918</Paragraphs>
  <Slides>68</Slides>
  <Notes>10</Notes>
  <HiddenSlides>2</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1</vt:i4>
      </vt:variant>
      <vt:variant>
        <vt:lpstr>幻灯片标题</vt:lpstr>
      </vt:variant>
      <vt:variant>
        <vt:i4>68</vt:i4>
      </vt:variant>
    </vt:vector>
  </HeadingPairs>
  <TitlesOfParts>
    <vt:vector size="81" baseType="lpstr">
      <vt:lpstr>AvantGarde</vt:lpstr>
      <vt:lpstr>方正启体简体</vt:lpstr>
      <vt:lpstr>宋体</vt:lpstr>
      <vt:lpstr>微软雅黑</vt:lpstr>
      <vt:lpstr>Arial</vt:lpstr>
      <vt:lpstr>Calibri</vt:lpstr>
      <vt:lpstr>Courier New</vt:lpstr>
      <vt:lpstr>Lucida Console</vt:lpstr>
      <vt:lpstr>Times New Roman</vt:lpstr>
      <vt:lpstr>Verdana</vt:lpstr>
      <vt:lpstr>Wingdings</vt:lpstr>
      <vt:lpstr>慕课视频模板</vt:lpstr>
      <vt:lpstr>文档</vt:lpstr>
      <vt:lpstr>继承和多态</vt:lpstr>
      <vt:lpstr>类和类之间的关系</vt:lpstr>
      <vt:lpstr>PowerPoint 演示文稿</vt:lpstr>
      <vt:lpstr>类和类之间的关系</vt:lpstr>
      <vt:lpstr>PowerPoint 演示文稿</vt:lpstr>
      <vt:lpstr>聚合和组合</vt:lpstr>
      <vt:lpstr>PowerPoint 演示文稿</vt:lpstr>
      <vt:lpstr>PowerPoint 演示文稿</vt:lpstr>
      <vt:lpstr>PowerPoint 演示文稿</vt:lpstr>
      <vt:lpstr>数组</vt:lpstr>
      <vt:lpstr>PowerPoint 演示文稿</vt:lpstr>
      <vt:lpstr>Arrays</vt:lpstr>
      <vt:lpstr>数组元素的遍历和访问</vt:lpstr>
      <vt:lpstr>Arrays</vt:lpstr>
      <vt:lpstr>PowerPoint 演示文稿</vt:lpstr>
      <vt:lpstr>Examples Using Arrays</vt:lpstr>
      <vt:lpstr>Array initializer</vt:lpstr>
      <vt:lpstr>PowerPoint 演示文稿</vt:lpstr>
      <vt:lpstr>PowerPoint 演示文稿</vt:lpstr>
      <vt:lpstr>Compare with C/C++</vt:lpstr>
      <vt:lpstr>Compare with C/C++</vt:lpstr>
      <vt:lpstr>Examples Using Arrays </vt:lpstr>
      <vt:lpstr>PowerPoint 演示文稿</vt:lpstr>
      <vt:lpstr>PowerPoint 演示文稿</vt:lpstr>
      <vt:lpstr>PowerPoint 演示文稿</vt:lpstr>
      <vt:lpstr>Examples Using Arrays </vt:lpstr>
      <vt:lpstr>PowerPoint 演示文稿</vt:lpstr>
      <vt:lpstr>PowerPoint 演示文稿</vt:lpstr>
      <vt:lpstr>Examples Using Arrays </vt:lpstr>
      <vt:lpstr>PowerPoint 演示文稿</vt:lpstr>
      <vt:lpstr>Examples Using Arrays </vt:lpstr>
      <vt:lpstr>PowerPoint 演示文稿</vt:lpstr>
      <vt:lpstr>PowerPoint 演示文稿</vt:lpstr>
      <vt:lpstr>Examples Using Arrays </vt:lpstr>
      <vt:lpstr>References and Reference Parameters</vt:lpstr>
      <vt:lpstr>References and Reference Parameters</vt:lpstr>
      <vt:lpstr>Passing Arrays to Methods</vt:lpstr>
      <vt:lpstr>PowerPoint 演示文稿</vt:lpstr>
      <vt:lpstr>PowerPoint 演示文稿</vt:lpstr>
      <vt:lpstr>PowerPoint 演示文稿</vt:lpstr>
      <vt:lpstr>Chapter 7Methods</vt:lpstr>
      <vt:lpstr>ArrayList</vt:lpstr>
      <vt:lpstr>常用方法</vt:lpstr>
      <vt:lpstr>PowerPoint 演示文稿</vt:lpstr>
      <vt:lpstr>示例2:数组和ArrayList相互转换</vt:lpstr>
      <vt:lpstr>多态</vt:lpstr>
      <vt:lpstr>多态与动态绑定 </vt:lpstr>
      <vt:lpstr>方法的绑定 </vt:lpstr>
      <vt:lpstr>接口 </vt:lpstr>
      <vt:lpstr>接口的概念 </vt:lpstr>
      <vt:lpstr>Java接口 </vt:lpstr>
      <vt:lpstr>接口应用实例 </vt:lpstr>
      <vt:lpstr>使用接口实现多重继承</vt:lpstr>
      <vt:lpstr>示例一</vt:lpstr>
      <vt:lpstr>接口实例1</vt:lpstr>
      <vt:lpstr>接口实例1</vt:lpstr>
      <vt:lpstr>接口示例二</vt:lpstr>
      <vt:lpstr>接口示例2</vt:lpstr>
      <vt:lpstr>PowerPoint 演示文稿</vt:lpstr>
      <vt:lpstr>PowerPoint 演示文稿</vt:lpstr>
      <vt:lpstr>接口的另一种用法</vt:lpstr>
      <vt:lpstr>作业</vt:lpstr>
      <vt:lpstr>PowerPoint 演示文稿</vt:lpstr>
      <vt:lpstr>二维数组应用示例</vt:lpstr>
      <vt:lpstr>PowerPoint 演示文稿</vt:lpstr>
      <vt:lpstr>下一讲</vt:lpstr>
      <vt:lpstr>Java标识符</vt:lpstr>
      <vt:lpstr>Java程序设计</vt:lpstr>
    </vt:vector>
  </TitlesOfParts>
  <Company>nbcc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继承和多态</dc:title>
  <dc:creator>郑哲</dc:creator>
  <cp:lastModifiedBy>郑哲</cp:lastModifiedBy>
  <cp:revision>20</cp:revision>
  <dcterms:created xsi:type="dcterms:W3CDTF">2015-04-03T01:58:10Z</dcterms:created>
  <dcterms:modified xsi:type="dcterms:W3CDTF">2015-04-14T03:23:43Z</dcterms:modified>
</cp:coreProperties>
</file>