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76" r:id="rId3"/>
    <p:sldId id="278" r:id="rId4"/>
    <p:sldId id="271" r:id="rId5"/>
    <p:sldId id="275" r:id="rId6"/>
    <p:sldId id="283" r:id="rId7"/>
    <p:sldId id="284" r:id="rId8"/>
    <p:sldId id="279" r:id="rId9"/>
    <p:sldId id="280" r:id="rId10"/>
    <p:sldId id="274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0"/>
    <p:restoredTop sz="72085"/>
  </p:normalViewPr>
  <p:slideViewPr>
    <p:cSldViewPr snapToGrid="0" snapToObjects="1">
      <p:cViewPr varScale="1">
        <p:scale>
          <a:sx n="68" d="100"/>
          <a:sy n="68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77CE-E564-3848-A190-DC1868881D47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3D21-22B2-4149-A9C9-4B394D406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Potential, What are the most interesting questions these data can answer; how to frame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1095-62D6-0142-BB60-44EB529BB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Generalizaiton</a:t>
            </a:r>
            <a:r>
              <a:rPr lang="en-US" dirty="0" smtClean="0"/>
              <a:t> problem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448F-706C-4C41-B386-F982DB8A4C12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71" y="3764265"/>
            <a:ext cx="8827228" cy="57611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Molly Lewis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21" y="192413"/>
            <a:ext cx="8793278" cy="646515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2421" y="2024119"/>
            <a:ext cx="83916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Do“seed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words” boost vocabulary growth?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0466" y="4610504"/>
            <a:ext cx="8827228" cy="289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Lupyan</a:t>
            </a:r>
            <a:r>
              <a:rPr lang="en-US" sz="2000" i="1" dirty="0" smtClean="0">
                <a:solidFill>
                  <a:schemeClr val="tx1"/>
                </a:solidFill>
              </a:rPr>
              <a:t> Lab Meeting, </a:t>
            </a:r>
            <a:r>
              <a:rPr lang="en-US" sz="2000" i="1" dirty="0">
                <a:solidFill>
                  <a:schemeClr val="tx1"/>
                </a:solidFill>
              </a:rPr>
              <a:t>8</a:t>
            </a:r>
            <a:r>
              <a:rPr lang="en-US" sz="2000" i="1" dirty="0" smtClean="0">
                <a:solidFill>
                  <a:schemeClr val="tx1"/>
                </a:solidFill>
              </a:rPr>
              <a:t> March 2018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Longitudinal data from </a:t>
            </a:r>
            <a:r>
              <a:rPr lang="en-US" dirty="0" err="1" smtClean="0"/>
              <a:t>Chidles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lognitidunal</a:t>
            </a:r>
            <a:r>
              <a:rPr lang="en-US" dirty="0" smtClean="0"/>
              <a:t> data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Meausre</a:t>
            </a:r>
            <a:r>
              <a:rPr lang="en-US" dirty="0" smtClean="0"/>
              <a:t> of vocab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506185" y="1409819"/>
            <a:ext cx="7864929" cy="516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850"/>
            <a:ext cx="582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Children’s vocabulary grows rapidly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20" y="785515"/>
            <a:ext cx="5160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but there’s a lot of variability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0431" y="6488668"/>
            <a:ext cx="321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Wordbank</a:t>
            </a:r>
            <a:r>
              <a:rPr lang="en-US" dirty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 (Frank et al., </a:t>
            </a:r>
            <a:r>
              <a:rPr lang="en-US" dirty="0" smtClean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2016)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22" y="3839146"/>
            <a:ext cx="1110102" cy="116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55" y="3839146"/>
            <a:ext cx="845255" cy="104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431" y="3868520"/>
            <a:ext cx="1182509" cy="1182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0208" y="2007306"/>
            <a:ext cx="1614639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latin typeface="Century Gothic"/>
                <a:cs typeface="Century Gothic"/>
              </a:rPr>
              <a:t>“apple”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39872" y="2642307"/>
            <a:ext cx="0" cy="1058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44940" y="4569884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68007" y="4561418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3279" y="2753974"/>
            <a:ext cx="18651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Mapping Problem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607985" y="2938638"/>
            <a:ext cx="535294" cy="184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8716" y="5218155"/>
            <a:ext cx="2398754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Generalization Problem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5567470" y="4744864"/>
            <a:ext cx="155293" cy="657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85211" y="4731243"/>
            <a:ext cx="155283" cy="65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8773" y="4046665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2389" y="403819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3677" y="288991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word learning problem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4355" y="635531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(Lewis &amp; Frank, 2013b)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Hypothesis: Some words are more helpful for learning new words than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71899"/>
            <a:ext cx="7886700" cy="2815167"/>
          </a:xfrm>
        </p:spPr>
        <p:txBody>
          <a:bodyPr>
            <a:normAutofit/>
          </a:bodyPr>
          <a:lstStyle/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Borovsky</a:t>
            </a:r>
            <a:r>
              <a:rPr lang="en-US" dirty="0" smtClean="0"/>
              <a:t>, 2015, </a:t>
            </a:r>
            <a:r>
              <a:rPr lang="en-US" dirty="0" err="1" smtClean="0"/>
              <a:t>Beckage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Familarity</a:t>
            </a:r>
            <a:r>
              <a:rPr lang="en-US" dirty="0" smtClean="0"/>
              <a:t>, </a:t>
            </a:r>
            <a:r>
              <a:rPr lang="en-US" dirty="0" err="1" smtClean="0"/>
              <a:t>imageability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Colugna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2013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51025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do you predict what words a child will know at a given age?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Null model: What proportion of the population know a word, given their age?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8179" y="6043227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0167" y="39823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167" y="5107633"/>
            <a:ext cx="520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65% of 18 month olds know blue =&gt;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P(Jane knows “blue”) = .65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326" y="401307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01" y="4546939"/>
            <a:ext cx="982341" cy="13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379" y="5814627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7367" y="3784478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367" y="4879033"/>
            <a:ext cx="5601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P(Jane knows “blue”|{”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red”|”yellow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”}) =</a:t>
            </a:r>
          </a:p>
          <a:p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P(“</a:t>
            </a:r>
            <a:r>
              <a:rPr lang="en-US" sz="2000" smtClean="0">
                <a:latin typeface="Avenir Book" charset="0"/>
                <a:ea typeface="Avenir Book" charset="0"/>
                <a:cs typeface="Avenir Book" charset="0"/>
              </a:rPr>
              <a:t>blue” and “red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”)   +  P(“blue” and “yellow”</a:t>
            </a:r>
          </a:p>
          <a:p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4526" y="378447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01" y="4318339"/>
            <a:ext cx="982341" cy="1357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005" y="5814627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15 months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152" y="378447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2" y="4667250"/>
            <a:ext cx="729909" cy="1008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406" y="278239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“red”</a:t>
            </a:r>
          </a:p>
          <a:p>
            <a:r>
              <a:rPr lang="en-US" dirty="0" smtClean="0"/>
              <a:t>“yellow”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these ”seed words”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Vincent </a:t>
            </a:r>
            <a:r>
              <a:rPr lang="en-US" dirty="0" err="1" smtClean="0"/>
              <a:t>Lamare</a:t>
            </a:r>
            <a:r>
              <a:rPr lang="en-US" dirty="0" smtClean="0"/>
              <a:t> 2016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Identify set of words with low and high inductive potential  (non-seed vs. seed)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goal is to then use these words to test a causal hypothesis by teaching them to kids, and asking whether kids who learn seed words know more words at t2, relative to 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6167</TotalTime>
  <Words>282</Words>
  <Application>Microsoft Macintosh PowerPoint</Application>
  <PresentationFormat>On-screen Show (4:3)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 Book</vt:lpstr>
      <vt:lpstr>Calibri</vt:lpstr>
      <vt:lpstr>Calibri Light</vt:lpstr>
      <vt:lpstr>Century Gothic</vt:lpstr>
      <vt:lpstr>Arial</vt:lpstr>
      <vt:lpstr>Office Theme</vt:lpstr>
      <vt:lpstr>PowerPoint Presentation</vt:lpstr>
      <vt:lpstr>PowerPoint Presentation</vt:lpstr>
      <vt:lpstr>The word learning problem</vt:lpstr>
      <vt:lpstr>Hypothesis: Some words are more helpful for learning new words than others</vt:lpstr>
      <vt:lpstr>Borovsky, 2015, Beckage</vt:lpstr>
      <vt:lpstr>Beckage and Colugna, 2013</vt:lpstr>
      <vt:lpstr>PowerPoint Presentation</vt:lpstr>
      <vt:lpstr>What might these ”seed words” be?</vt:lpstr>
      <vt:lpstr>Goal: Identify set of words with low and high inductive potential  (non-seed vs. seed)</vt:lpstr>
      <vt:lpstr>Method</vt:lpstr>
      <vt:lpstr>Here’s the lognitidunal data look like</vt:lpstr>
      <vt:lpstr>Meausre of vocab -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45</cp:revision>
  <dcterms:created xsi:type="dcterms:W3CDTF">2017-10-11T14:37:19Z</dcterms:created>
  <dcterms:modified xsi:type="dcterms:W3CDTF">2018-03-08T14:56:40Z</dcterms:modified>
</cp:coreProperties>
</file>