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76484"/>
  </p:normalViewPr>
  <p:slideViewPr>
    <p:cSldViewPr snapToGrid="0" snapToObjects="1">
      <p:cViewPr varScale="1">
        <p:scale>
          <a:sx n="87" d="100"/>
          <a:sy n="87" d="100"/>
        </p:scale>
        <p:origin x="1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8DDDC-8C21-314F-9FB3-1CD955EA26E9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667C2-4A55-DB40-8017-649C7ECA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Knowledge gaps proxy for difficulty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667C2-4A55-DB40-8017-649C7ECAE6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49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might expect that when one grows one’s vocabulary, one tends to learn words that are similar to words already known. Such a process would leave few if any knowledge gaps, corresponding to topological cavities, within the network, and should be well-modeled by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topological-distance-from-initial-node rule.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667C2-4A55-DB40-8017-649C7ECAE6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38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further probe mechanisms guiding the evolution of the growing semantic structure, we construct derived n-order complex models that begin with the semantic network and alter either the node ordering or edge placement to determine which (if either) explains the observed evolving architecture.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667C2-4A55-DB40-8017-649C7ECAE6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 edge entering the graph with the addition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node n a probability p =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667C2-4A55-DB40-8017-649C7ECAE6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8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 edge entering the graph with the addition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node n a probability p =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667C2-4A55-DB40-8017-649C7ECAE6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3243-39CF-8245-9D64-A018D6456C07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6480-CDE4-8D42-A9DD-A9636AFB2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1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3243-39CF-8245-9D64-A018D6456C07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6480-CDE4-8D42-A9DD-A9636AFB2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4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3243-39CF-8245-9D64-A018D6456C07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6480-CDE4-8D42-A9DD-A9636AFB2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4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3243-39CF-8245-9D64-A018D6456C07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6480-CDE4-8D42-A9DD-A9636AFB2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3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3243-39CF-8245-9D64-A018D6456C07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6480-CDE4-8D42-A9DD-A9636AFB2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3243-39CF-8245-9D64-A018D6456C07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6480-CDE4-8D42-A9DD-A9636AFB2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5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3243-39CF-8245-9D64-A018D6456C07}" type="datetimeFigureOut">
              <a:rPr lang="en-US" smtClean="0"/>
              <a:t>9/10/18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6480-CDE4-8D42-A9DD-A9636AFB2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3243-39CF-8245-9D64-A018D6456C07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6480-CDE4-8D42-A9DD-A9636AFB2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6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3243-39CF-8245-9D64-A018D6456C07}" type="datetimeFigureOut">
              <a:rPr lang="en-US" smtClean="0"/>
              <a:t>9/10/18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6480-CDE4-8D42-A9DD-A9636AFB2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1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3243-39CF-8245-9D64-A018D6456C07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6480-CDE4-8D42-A9DD-A9636AFB2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3243-39CF-8245-9D64-A018D6456C07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6480-CDE4-8D42-A9DD-A9636AFB2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3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63243-39CF-8245-9D64-A018D6456C07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86480-CDE4-8D42-A9DD-A9636AFB2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3" y="1116781"/>
            <a:ext cx="11285395" cy="355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3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Question and motivation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How do kids learn new words?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Is it mediated by relationships between the words that kids already know?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Hypothesis: A kid learns a word similar to the words already known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Contra this hypothesis, they find that there are gaps (missing words) that are created and then filled in 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Characterize evolution of cavities using applied topology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51" y="1961536"/>
            <a:ext cx="7165279" cy="364285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6251" y="143899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Method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603" y="2260190"/>
            <a:ext cx="42037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7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332" y="1682600"/>
            <a:ext cx="8500480" cy="438933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3735" y="247137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Method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72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696" y="109601"/>
            <a:ext cx="7779507" cy="663609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3735" y="247137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Results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75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In contrast to a growing network model, networks are created then filled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Any ordering of words produces similar topological result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Topological cavities are conserved feature of the learning process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Edge properties are more important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30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Massive variability in the number of words that kids know</a:t>
            </a:r>
            <a:r>
              <a:rPr lang="mr-IN" dirty="0" smtClean="0">
                <a:latin typeface="Avenir Book" charset="0"/>
                <a:ea typeface="Avenir Book" charset="0"/>
                <a:cs typeface="Avenir Book" charset="0"/>
              </a:rPr>
              <a:t>…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.suggests not that they know the wrong words, but that they don’t understand the appropriate relations between them?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Suggests semantic similarity is not the only driver of semantic growth?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24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150" y="2743994"/>
            <a:ext cx="1917700" cy="2514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80" y="2362994"/>
            <a:ext cx="22352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4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293</Words>
  <Application>Microsoft Macintosh PowerPoint</Application>
  <PresentationFormat>Widescreen</PresentationFormat>
  <Paragraphs>32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Avenir Book</vt:lpstr>
      <vt:lpstr>Calibri</vt:lpstr>
      <vt:lpstr>Calibri Light</vt:lpstr>
      <vt:lpstr>Arial</vt:lpstr>
      <vt:lpstr>Office Theme</vt:lpstr>
      <vt:lpstr>PowerPoint Presentation</vt:lpstr>
      <vt:lpstr>Question and motivation</vt:lpstr>
      <vt:lpstr>Method</vt:lpstr>
      <vt:lpstr>Method</vt:lpstr>
      <vt:lpstr>Results</vt:lpstr>
      <vt:lpstr>Conclusion</vt:lpstr>
      <vt:lpstr>Thoughts</vt:lpstr>
      <vt:lpstr>Thoughts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lewis</dc:creator>
  <cp:lastModifiedBy>molly lewis</cp:lastModifiedBy>
  <cp:revision>8</cp:revision>
  <dcterms:created xsi:type="dcterms:W3CDTF">2018-09-10T15:17:44Z</dcterms:created>
  <dcterms:modified xsi:type="dcterms:W3CDTF">2018-09-10T16:21:04Z</dcterms:modified>
</cp:coreProperties>
</file>