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4" r:id="rId5"/>
    <p:sldId id="307" r:id="rId6"/>
    <p:sldId id="309" r:id="rId7"/>
    <p:sldId id="310" r:id="rId8"/>
    <p:sldId id="308" r:id="rId9"/>
    <p:sldId id="311" r:id="rId10"/>
    <p:sldId id="313"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C4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6" autoAdjust="0"/>
    <p:restoredTop sz="68508" autoAdjust="0"/>
  </p:normalViewPr>
  <p:slideViewPr>
    <p:cSldViewPr snapToGrid="0">
      <p:cViewPr varScale="1">
        <p:scale>
          <a:sx n="46" d="100"/>
          <a:sy n="46" d="100"/>
        </p:scale>
        <p:origin x="115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e Beddow" userId="e22a99d61923ab88" providerId="LiveId" clId="{CD97299F-7732-4BDD-81C7-0451127DC8C9}"/>
    <pc:docChg chg="modSld">
      <pc:chgData name="Natalie Beddow" userId="e22a99d61923ab88" providerId="LiveId" clId="{CD97299F-7732-4BDD-81C7-0451127DC8C9}" dt="2022-06-09T08:56:19.447" v="247" actId="20577"/>
      <pc:docMkLst>
        <pc:docMk/>
      </pc:docMkLst>
      <pc:sldChg chg="modNotesTx">
        <pc:chgData name="Natalie Beddow" userId="e22a99d61923ab88" providerId="LiveId" clId="{CD97299F-7732-4BDD-81C7-0451127DC8C9}" dt="2022-06-09T08:55:56.265" v="245" actId="20577"/>
        <pc:sldMkLst>
          <pc:docMk/>
          <pc:sldMk cId="1205248810" sldId="274"/>
        </pc:sldMkLst>
      </pc:sldChg>
      <pc:sldChg chg="modNotesTx">
        <pc:chgData name="Natalie Beddow" userId="e22a99d61923ab88" providerId="LiveId" clId="{CD97299F-7732-4BDD-81C7-0451127DC8C9}" dt="2022-06-09T08:56:15.245" v="246" actId="20577"/>
        <pc:sldMkLst>
          <pc:docMk/>
          <pc:sldMk cId="2633271797" sldId="307"/>
        </pc:sldMkLst>
      </pc:sldChg>
      <pc:sldChg chg="modNotesTx">
        <pc:chgData name="Natalie Beddow" userId="e22a99d61923ab88" providerId="LiveId" clId="{CD97299F-7732-4BDD-81C7-0451127DC8C9}" dt="2022-06-09T08:53:15.215" v="195" actId="20577"/>
        <pc:sldMkLst>
          <pc:docMk/>
          <pc:sldMk cId="2518401887" sldId="308"/>
        </pc:sldMkLst>
      </pc:sldChg>
      <pc:sldChg chg="modNotesTx">
        <pc:chgData name="Natalie Beddow" userId="e22a99d61923ab88" providerId="LiveId" clId="{CD97299F-7732-4BDD-81C7-0451127DC8C9}" dt="2022-06-09T08:56:19.447" v="247" actId="20577"/>
        <pc:sldMkLst>
          <pc:docMk/>
          <pc:sldMk cId="4256087281" sldId="309"/>
        </pc:sldMkLst>
      </pc:sldChg>
      <pc:sldChg chg="modNotesTx">
        <pc:chgData name="Natalie Beddow" userId="e22a99d61923ab88" providerId="LiveId" clId="{CD97299F-7732-4BDD-81C7-0451127DC8C9}" dt="2022-06-09T08:52:30.997" v="178" actId="20577"/>
        <pc:sldMkLst>
          <pc:docMk/>
          <pc:sldMk cId="482058743" sldId="310"/>
        </pc:sldMkLst>
      </pc:sldChg>
      <pc:sldChg chg="modNotesTx">
        <pc:chgData name="Natalie Beddow" userId="e22a99d61923ab88" providerId="LiveId" clId="{CD97299F-7732-4BDD-81C7-0451127DC8C9}" dt="2022-06-09T08:53:31.462" v="197" actId="20577"/>
        <pc:sldMkLst>
          <pc:docMk/>
          <pc:sldMk cId="809520713" sldId="311"/>
        </pc:sldMkLst>
      </pc:sldChg>
      <pc:sldChg chg="modNotesTx">
        <pc:chgData name="Natalie Beddow" userId="e22a99d61923ab88" providerId="LiveId" clId="{CD97299F-7732-4BDD-81C7-0451127DC8C9}" dt="2022-06-09T08:55:28.830" v="235" actId="20577"/>
        <pc:sldMkLst>
          <pc:docMk/>
          <pc:sldMk cId="2332516326" sldId="31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40FC4FFE-8987-4A26-B7F4-8A516F18ADAE}">
      <dgm:prSet/>
      <dgm:spPr/>
      <dgm:t>
        <a:bodyPr/>
        <a:lstStyle/>
        <a:p>
          <a:pPr>
            <a:lnSpc>
              <a:spcPct val="100000"/>
            </a:lnSpc>
          </a:pPr>
          <a:r>
            <a:rPr lang="en-US" dirty="0"/>
            <a:t>Find and book onto exercise classes for their dogs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phldrT="01"/>
      <dgm:spPr/>
      <dgm:t>
        <a:bodyPr/>
        <a:lstStyle/>
        <a:p>
          <a:endParaRPr lang="en-US"/>
        </a:p>
      </dgm:t>
    </dgm:pt>
    <dgm:pt modelId="{49225C73-1633-42F1-AB3B-7CB183E5F8B8}">
      <dgm:prSet/>
      <dgm:spPr/>
      <dgm:t>
        <a:bodyPr/>
        <a:lstStyle/>
        <a:p>
          <a:pPr>
            <a:lnSpc>
              <a:spcPct val="100000"/>
            </a:lnSpc>
          </a:pPr>
          <a:r>
            <a:rPr lang="en-US" dirty="0"/>
            <a:t>Gain </a:t>
          </a:r>
          <a:r>
            <a:rPr lang="en-US" dirty="0" err="1"/>
            <a:t>TAILored</a:t>
          </a:r>
          <a:r>
            <a:rPr lang="en-US" dirty="0"/>
            <a:t> fitness advice </a:t>
          </a:r>
        </a:p>
        <a:p>
          <a:pPr>
            <a:lnSpc>
              <a:spcPct val="100000"/>
            </a:lnSpc>
          </a:pPr>
          <a:r>
            <a:rPr lang="en-US" dirty="0"/>
            <a:t>with class recommendations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phldrT="02"/>
      <dgm:spPr/>
      <dgm:t>
        <a:bodyPr/>
        <a:lstStyle/>
        <a:p>
          <a:endParaRPr lang="en-US"/>
        </a:p>
      </dgm:t>
    </dgm:pt>
    <dgm:pt modelId="{1C383F32-22E8-4F62-A3E0-BDC3D5F48992}">
      <dgm:prSet/>
      <dgm:spPr/>
      <dgm:t>
        <a:bodyPr/>
        <a:lstStyle/>
        <a:p>
          <a:pPr>
            <a:lnSpc>
              <a:spcPct val="100000"/>
            </a:lnSpc>
          </a:pPr>
          <a:r>
            <a:rPr lang="en-US" dirty="0"/>
            <a:t>Review bookings through a user dashboard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phldrT="03"/>
      <dgm:spPr/>
      <dgm:t>
        <a:bodyPr/>
        <a:lstStyle/>
        <a:p>
          <a:endParaRPr lang="en-US"/>
        </a:p>
      </dgm:t>
    </dgm:pt>
    <dgm:pt modelId="{1422792C-870A-4EF8-9290-24149106E913}" type="pres">
      <dgm:prSet presAssocID="{01A66772-F185-4D58-B8BB-E9370D7A7A2B}" presName="root" presStyleCnt="0">
        <dgm:presLayoutVars>
          <dgm:dir/>
          <dgm:resizeHandles val="exact"/>
        </dgm:presLayoutVars>
      </dgm:prSet>
      <dgm:spPr/>
    </dgm:pt>
    <dgm:pt modelId="{0002FCA9-3D50-4407-9D6A-A2265BDC151E}" type="pres">
      <dgm:prSet presAssocID="{40FC4FFE-8987-4A26-B7F4-8A516F18ADAE}" presName="compNode" presStyleCnt="0"/>
      <dgm:spPr/>
    </dgm:pt>
    <dgm:pt modelId="{7BB62058-B1F5-4928-9762-28CFBF923CD4}"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g"/>
        </a:ext>
      </dgm:extLst>
    </dgm:pt>
    <dgm:pt modelId="{AAE6B607-52CC-467A-AD62-F1FC83BB6801}" type="pres">
      <dgm:prSet presAssocID="{40FC4FFE-8987-4A26-B7F4-8A516F18ADAE}" presName="spaceRect" presStyleCnt="0"/>
      <dgm:spPr/>
    </dgm:pt>
    <dgm:pt modelId="{B85B8A20-E2F3-4571-B304-A8B8F63CF01B}" type="pres">
      <dgm:prSet presAssocID="{40FC4FFE-8987-4A26-B7F4-8A516F18ADAE}" presName="textRect" presStyleLbl="revTx" presStyleIdx="0" presStyleCnt="3">
        <dgm:presLayoutVars>
          <dgm:chMax val="1"/>
          <dgm:chPref val="1"/>
        </dgm:presLayoutVars>
      </dgm:prSet>
      <dgm:spPr/>
    </dgm:pt>
    <dgm:pt modelId="{2560B00D-62DF-4AAD-AF3C-F5A95F0B13AD}" type="pres">
      <dgm:prSet presAssocID="{5B62599A-5C9B-48E7-896E-EA782AC60C8B}" presName="sibTrans" presStyleCnt="0"/>
      <dgm:spPr/>
    </dgm:pt>
    <dgm:pt modelId="{0488177F-EFB9-4259-A4B8-688D26215F1C}" type="pres">
      <dgm:prSet presAssocID="{49225C73-1633-42F1-AB3B-7CB183E5F8B8}" presName="compNode" presStyleCnt="0"/>
      <dgm:spPr/>
    </dgm:pt>
    <dgm:pt modelId="{248BADA6-95A8-4218-BE9B-D76E16A35368}"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FEF699CF-6B24-46C5-8CCD-A37CB6D8FA89}" type="pres">
      <dgm:prSet presAssocID="{49225C73-1633-42F1-AB3B-7CB183E5F8B8}" presName="spaceRect" presStyleCnt="0"/>
      <dgm:spPr/>
    </dgm:pt>
    <dgm:pt modelId="{97BAD67D-EFDC-4FF2-88FA-BA11D60FD619}" type="pres">
      <dgm:prSet presAssocID="{49225C73-1633-42F1-AB3B-7CB183E5F8B8}" presName="textRect" presStyleLbl="revTx" presStyleIdx="1" presStyleCnt="3">
        <dgm:presLayoutVars>
          <dgm:chMax val="1"/>
          <dgm:chPref val="1"/>
        </dgm:presLayoutVars>
      </dgm:prSet>
      <dgm:spPr/>
    </dgm:pt>
    <dgm:pt modelId="{89FDB872-5186-4B02-A9FA-71E3B3ED714E}" type="pres">
      <dgm:prSet presAssocID="{9646853A-8964-4519-A5B1-0B7D18B2983D}" presName="sibTrans" presStyleCnt="0"/>
      <dgm:spPr/>
    </dgm:pt>
    <dgm:pt modelId="{E96372B3-803E-4155-87C1-1BFD8E63E85A}" type="pres">
      <dgm:prSet presAssocID="{1C383F32-22E8-4F62-A3E0-BDC3D5F48992}" presName="compNode" presStyleCnt="0"/>
      <dgm:spPr/>
    </dgm:pt>
    <dgm:pt modelId="{302011C1-B284-42C4-82D3-C85FEC7D0FB8}"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58F132B6-6D7E-4D4B-B56B-EE9B93BAC791}" type="pres">
      <dgm:prSet presAssocID="{1C383F32-22E8-4F62-A3E0-BDC3D5F48992}" presName="spaceRect" presStyleCnt="0"/>
      <dgm:spPr/>
    </dgm:pt>
    <dgm:pt modelId="{2379C6E1-2789-47F3-8D50-23B11B6C5649}"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D2221038-283D-4116-9AD1-8596C9304E1F}" type="presOf" srcId="{1C383F32-22E8-4F62-A3E0-BDC3D5F48992}" destId="{2379C6E1-2789-47F3-8D50-23B11B6C5649}" srcOrd="0" destOrd="0" presId="urn:microsoft.com/office/officeart/2018/2/layout/IconLabelList"/>
    <dgm:cxn modelId="{C7AD8469-3C68-4AF9-AB82-79B0043AA120}" srcId="{01A66772-F185-4D58-B8BB-E9370D7A7A2B}" destId="{40FC4FFE-8987-4A26-B7F4-8A516F18ADAE}" srcOrd="0" destOrd="0" parTransId="{CAD7EF86-FB23-41F6-BF42-040B36DEFDB1}" sibTransId="{5B62599A-5C9B-48E7-896E-EA782AC60C8B}"/>
    <dgm:cxn modelId="{C6BA4050-0993-4B89-B4A6-2C4B9DB9336C}" type="presOf" srcId="{49225C73-1633-42F1-AB3B-7CB183E5F8B8}" destId="{97BAD67D-EFDC-4FF2-88FA-BA11D60FD619}" srcOrd="0" destOrd="0" presId="urn:microsoft.com/office/officeart/2018/2/layout/IconLabelList"/>
    <dgm:cxn modelId="{C4CCE57E-E871-46D6-BAD5-880252C95D22}" srcId="{01A66772-F185-4D58-B8BB-E9370D7A7A2B}" destId="{1C383F32-22E8-4F62-A3E0-BDC3D5F48992}" srcOrd="2" destOrd="0" parTransId="{A7920A2F-3244-4159-AF04-6A1D38B7B317}" sibTransId="{8500F72A-2C6D-4FDF-9C1D-CA691380EB0B}"/>
    <dgm:cxn modelId="{02C6748B-97F3-4CF2-A133-CD90DFE92834}" type="presOf" srcId="{40FC4FFE-8987-4A26-B7F4-8A516F18ADAE}" destId="{B85B8A20-E2F3-4571-B304-A8B8F63CF01B}" srcOrd="0" destOrd="0" presId="urn:microsoft.com/office/officeart/2018/2/layout/IconLabelList"/>
    <dgm:cxn modelId="{BBB751B3-A3EC-4DC8-96D9-67688D7C6131}" type="presOf" srcId="{01A66772-F185-4D58-B8BB-E9370D7A7A2B}" destId="{1422792C-870A-4EF8-9290-24149106E913}" srcOrd="0" destOrd="0" presId="urn:microsoft.com/office/officeart/2018/2/layout/IconLabelList"/>
    <dgm:cxn modelId="{81B6508E-150F-4A0E-A83B-F291B92AB473}" type="presParOf" srcId="{1422792C-870A-4EF8-9290-24149106E913}" destId="{0002FCA9-3D50-4407-9D6A-A2265BDC151E}" srcOrd="0" destOrd="0" presId="urn:microsoft.com/office/officeart/2018/2/layout/IconLabelList"/>
    <dgm:cxn modelId="{95C5CDEC-A250-49B7-8A93-90E2C9BEFA0C}" type="presParOf" srcId="{0002FCA9-3D50-4407-9D6A-A2265BDC151E}" destId="{7BB62058-B1F5-4928-9762-28CFBF923CD4}" srcOrd="0" destOrd="0" presId="urn:microsoft.com/office/officeart/2018/2/layout/IconLabelList"/>
    <dgm:cxn modelId="{B55CC61A-B90E-48E2-9B00-9908EF0BE582}" type="presParOf" srcId="{0002FCA9-3D50-4407-9D6A-A2265BDC151E}" destId="{AAE6B607-52CC-467A-AD62-F1FC83BB6801}" srcOrd="1" destOrd="0" presId="urn:microsoft.com/office/officeart/2018/2/layout/IconLabelList"/>
    <dgm:cxn modelId="{B0FBD0D3-47C6-4A81-8BBA-84D5EFE67C4B}" type="presParOf" srcId="{0002FCA9-3D50-4407-9D6A-A2265BDC151E}" destId="{B85B8A20-E2F3-4571-B304-A8B8F63CF01B}" srcOrd="2" destOrd="0" presId="urn:microsoft.com/office/officeart/2018/2/layout/IconLabelList"/>
    <dgm:cxn modelId="{9AF57CA4-D37F-4BA9-A682-2AE8BC176EB7}" type="presParOf" srcId="{1422792C-870A-4EF8-9290-24149106E913}" destId="{2560B00D-62DF-4AAD-AF3C-F5A95F0B13AD}" srcOrd="1" destOrd="0" presId="urn:microsoft.com/office/officeart/2018/2/layout/IconLabelList"/>
    <dgm:cxn modelId="{119BACC2-5844-4BA1-B2D3-6611937F703D}" type="presParOf" srcId="{1422792C-870A-4EF8-9290-24149106E913}" destId="{0488177F-EFB9-4259-A4B8-688D26215F1C}" srcOrd="2" destOrd="0" presId="urn:microsoft.com/office/officeart/2018/2/layout/IconLabelList"/>
    <dgm:cxn modelId="{3B2C6FF1-274E-4A9F-BA80-26740A791FB8}" type="presParOf" srcId="{0488177F-EFB9-4259-A4B8-688D26215F1C}" destId="{248BADA6-95A8-4218-BE9B-D76E16A35368}" srcOrd="0" destOrd="0" presId="urn:microsoft.com/office/officeart/2018/2/layout/IconLabelList"/>
    <dgm:cxn modelId="{AD2FC872-3EA7-44C8-8964-4F53D85D3A01}" type="presParOf" srcId="{0488177F-EFB9-4259-A4B8-688D26215F1C}" destId="{FEF699CF-6B24-46C5-8CCD-A37CB6D8FA89}" srcOrd="1" destOrd="0" presId="urn:microsoft.com/office/officeart/2018/2/layout/IconLabelList"/>
    <dgm:cxn modelId="{50966316-8418-4E0A-B0C0-93127D2C3E80}" type="presParOf" srcId="{0488177F-EFB9-4259-A4B8-688D26215F1C}" destId="{97BAD67D-EFDC-4FF2-88FA-BA11D60FD619}" srcOrd="2" destOrd="0" presId="urn:microsoft.com/office/officeart/2018/2/layout/IconLabelList"/>
    <dgm:cxn modelId="{EE7A6CA1-A20A-4EC2-B9B4-9CBF4C2B41CE}" type="presParOf" srcId="{1422792C-870A-4EF8-9290-24149106E913}" destId="{89FDB872-5186-4B02-A9FA-71E3B3ED714E}" srcOrd="3" destOrd="0" presId="urn:microsoft.com/office/officeart/2018/2/layout/IconLabelList"/>
    <dgm:cxn modelId="{FB671BC2-3A20-456E-9830-FE385BDEDD7A}" type="presParOf" srcId="{1422792C-870A-4EF8-9290-24149106E913}" destId="{E96372B3-803E-4155-87C1-1BFD8E63E85A}" srcOrd="4" destOrd="0" presId="urn:microsoft.com/office/officeart/2018/2/layout/IconLabelList"/>
    <dgm:cxn modelId="{C55D99AB-DFA1-41C7-B03B-6502495F86B3}" type="presParOf" srcId="{E96372B3-803E-4155-87C1-1BFD8E63E85A}" destId="{302011C1-B284-42C4-82D3-C85FEC7D0FB8}" srcOrd="0" destOrd="0" presId="urn:microsoft.com/office/officeart/2018/2/layout/IconLabelList"/>
    <dgm:cxn modelId="{937491E1-3782-45D9-8D64-40BDD440A4AC}" type="presParOf" srcId="{E96372B3-803E-4155-87C1-1BFD8E63E85A}" destId="{58F132B6-6D7E-4D4B-B56B-EE9B93BAC791}" srcOrd="1" destOrd="0" presId="urn:microsoft.com/office/officeart/2018/2/layout/IconLabelList"/>
    <dgm:cxn modelId="{31BA0148-E40E-4BC1-B066-D5EC61E68B71}" type="presParOf" srcId="{E96372B3-803E-4155-87C1-1BFD8E63E85A}" destId="{2379C6E1-2789-47F3-8D50-23B11B6C564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EFF29-97D3-4DAC-AB31-91041A9D31B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08597881-E065-4D66-942B-69B45834E568}">
      <dgm:prSet/>
      <dgm:spPr/>
      <dgm:t>
        <a:bodyPr/>
        <a:lstStyle/>
        <a:p>
          <a:r>
            <a:rPr lang="en-US" dirty="0"/>
            <a:t>Design and create minimum viable product</a:t>
          </a:r>
        </a:p>
      </dgm:t>
    </dgm:pt>
    <dgm:pt modelId="{70535889-E82F-4C34-83BF-09AED7F77CFB}" type="parTrans" cxnId="{01E85B3B-E58A-4F4A-B7FC-23B5F27093B9}">
      <dgm:prSet/>
      <dgm:spPr/>
      <dgm:t>
        <a:bodyPr/>
        <a:lstStyle/>
        <a:p>
          <a:endParaRPr lang="en-US"/>
        </a:p>
      </dgm:t>
    </dgm:pt>
    <dgm:pt modelId="{63D8D0E5-1C8D-42DE-A47B-BA34F0D68BEC}" type="sibTrans" cxnId="{01E85B3B-E58A-4F4A-B7FC-23B5F27093B9}">
      <dgm:prSet phldrT="01" phldr="0"/>
      <dgm:spPr/>
      <dgm:t>
        <a:bodyPr/>
        <a:lstStyle/>
        <a:p>
          <a:r>
            <a:rPr lang="en-US"/>
            <a:t>01</a:t>
          </a:r>
        </a:p>
      </dgm:t>
    </dgm:pt>
    <dgm:pt modelId="{6656EAF2-5AB0-4B73-ADD9-C30432E777A5}">
      <dgm:prSet/>
      <dgm:spPr/>
      <dgm:t>
        <a:bodyPr/>
        <a:lstStyle/>
        <a:p>
          <a:r>
            <a:rPr lang="en-US" dirty="0"/>
            <a:t>Fully integrate the front and back end of the website</a:t>
          </a:r>
        </a:p>
      </dgm:t>
    </dgm:pt>
    <dgm:pt modelId="{6EB43241-BEB4-4470-88CD-86EF2CE78BEE}" type="parTrans" cxnId="{3D932C8B-7C88-49E0-8370-7ADA76C5E50D}">
      <dgm:prSet/>
      <dgm:spPr/>
      <dgm:t>
        <a:bodyPr/>
        <a:lstStyle/>
        <a:p>
          <a:endParaRPr lang="en-GB"/>
        </a:p>
      </dgm:t>
    </dgm:pt>
    <dgm:pt modelId="{A2D8625B-72D5-4402-B224-8248149DD770}" type="sibTrans" cxnId="{3D932C8B-7C88-49E0-8370-7ADA76C5E50D}">
      <dgm:prSet phldrT="02" phldr="0"/>
      <dgm:spPr/>
      <dgm:t>
        <a:bodyPr/>
        <a:lstStyle/>
        <a:p>
          <a:r>
            <a:rPr lang="en-GB"/>
            <a:t>02</a:t>
          </a:r>
        </a:p>
      </dgm:t>
    </dgm:pt>
    <dgm:pt modelId="{23FF0460-BE0D-45CD-824A-6B42F61B049C}">
      <dgm:prSet/>
      <dgm:spPr/>
      <dgm:t>
        <a:bodyPr/>
        <a:lstStyle/>
        <a:p>
          <a:r>
            <a:rPr lang="en-US" dirty="0"/>
            <a:t>Add in ‘Nice-to-have’ user stories and fix any outstanding issues.</a:t>
          </a:r>
        </a:p>
      </dgm:t>
    </dgm:pt>
    <dgm:pt modelId="{2BADCECB-9C5A-48A1-A6A6-C0082E64325D}" type="parTrans" cxnId="{3065F37E-C1F0-4598-8A0C-992954A3BBD6}">
      <dgm:prSet/>
      <dgm:spPr/>
      <dgm:t>
        <a:bodyPr/>
        <a:lstStyle/>
        <a:p>
          <a:endParaRPr lang="en-GB"/>
        </a:p>
      </dgm:t>
    </dgm:pt>
    <dgm:pt modelId="{8A8CB1FB-D248-4671-9F3E-60557A6CBDCA}" type="sibTrans" cxnId="{3065F37E-C1F0-4598-8A0C-992954A3BBD6}">
      <dgm:prSet phldrT="03" phldr="0"/>
      <dgm:spPr/>
      <dgm:t>
        <a:bodyPr/>
        <a:lstStyle/>
        <a:p>
          <a:r>
            <a:rPr lang="en-GB"/>
            <a:t>03</a:t>
          </a:r>
        </a:p>
      </dgm:t>
    </dgm:pt>
    <dgm:pt modelId="{5E743292-F4A3-4C10-B8F3-3FF5D7E61601}" type="pres">
      <dgm:prSet presAssocID="{5CCEFF29-97D3-4DAC-AB31-91041A9D31B0}" presName="Name0" presStyleCnt="0">
        <dgm:presLayoutVars>
          <dgm:animLvl val="lvl"/>
          <dgm:resizeHandles val="exact"/>
        </dgm:presLayoutVars>
      </dgm:prSet>
      <dgm:spPr/>
    </dgm:pt>
    <dgm:pt modelId="{C9CADD4A-31F9-4A43-8738-F2823A66152B}" type="pres">
      <dgm:prSet presAssocID="{08597881-E065-4D66-942B-69B45834E568}" presName="compositeNode" presStyleCnt="0">
        <dgm:presLayoutVars>
          <dgm:bulletEnabled val="1"/>
        </dgm:presLayoutVars>
      </dgm:prSet>
      <dgm:spPr/>
    </dgm:pt>
    <dgm:pt modelId="{3E8DDE18-D69B-4575-A508-F8B6E403B5FB}" type="pres">
      <dgm:prSet presAssocID="{08597881-E065-4D66-942B-69B45834E568}" presName="bgRect" presStyleLbl="alignNode1" presStyleIdx="0" presStyleCnt="3"/>
      <dgm:spPr/>
    </dgm:pt>
    <dgm:pt modelId="{7FAB382A-BC01-4AFC-8B5B-83DC347A0999}" type="pres">
      <dgm:prSet presAssocID="{63D8D0E5-1C8D-42DE-A47B-BA34F0D68BEC}" presName="sibTransNodeRect" presStyleLbl="alignNode1" presStyleIdx="0" presStyleCnt="3">
        <dgm:presLayoutVars>
          <dgm:chMax val="0"/>
          <dgm:bulletEnabled val="1"/>
        </dgm:presLayoutVars>
      </dgm:prSet>
      <dgm:spPr/>
    </dgm:pt>
    <dgm:pt modelId="{4F3415D3-753D-4615-A492-A9FF7820E479}" type="pres">
      <dgm:prSet presAssocID="{08597881-E065-4D66-942B-69B45834E568}" presName="nodeRect" presStyleLbl="alignNode1" presStyleIdx="0" presStyleCnt="3">
        <dgm:presLayoutVars>
          <dgm:bulletEnabled val="1"/>
        </dgm:presLayoutVars>
      </dgm:prSet>
      <dgm:spPr/>
    </dgm:pt>
    <dgm:pt modelId="{8706C88E-B6D6-4AC7-BDC9-4898B6CA1143}" type="pres">
      <dgm:prSet presAssocID="{63D8D0E5-1C8D-42DE-A47B-BA34F0D68BEC}" presName="sibTrans" presStyleCnt="0"/>
      <dgm:spPr/>
    </dgm:pt>
    <dgm:pt modelId="{9D6E1A81-9240-429F-A886-36972B3FDA06}" type="pres">
      <dgm:prSet presAssocID="{6656EAF2-5AB0-4B73-ADD9-C30432E777A5}" presName="compositeNode" presStyleCnt="0">
        <dgm:presLayoutVars>
          <dgm:bulletEnabled val="1"/>
        </dgm:presLayoutVars>
      </dgm:prSet>
      <dgm:spPr/>
    </dgm:pt>
    <dgm:pt modelId="{0A9FC97D-CE91-4C33-B44D-F98288F7ABA7}" type="pres">
      <dgm:prSet presAssocID="{6656EAF2-5AB0-4B73-ADD9-C30432E777A5}" presName="bgRect" presStyleLbl="alignNode1" presStyleIdx="1" presStyleCnt="3"/>
      <dgm:spPr/>
    </dgm:pt>
    <dgm:pt modelId="{4085A591-6F6B-4420-9B16-4CAF0A4BDCB3}" type="pres">
      <dgm:prSet presAssocID="{A2D8625B-72D5-4402-B224-8248149DD770}" presName="sibTransNodeRect" presStyleLbl="alignNode1" presStyleIdx="1" presStyleCnt="3">
        <dgm:presLayoutVars>
          <dgm:chMax val="0"/>
          <dgm:bulletEnabled val="1"/>
        </dgm:presLayoutVars>
      </dgm:prSet>
      <dgm:spPr/>
    </dgm:pt>
    <dgm:pt modelId="{FDF55404-9750-4C55-946B-04659EB7D341}" type="pres">
      <dgm:prSet presAssocID="{6656EAF2-5AB0-4B73-ADD9-C30432E777A5}" presName="nodeRect" presStyleLbl="alignNode1" presStyleIdx="1" presStyleCnt="3">
        <dgm:presLayoutVars>
          <dgm:bulletEnabled val="1"/>
        </dgm:presLayoutVars>
      </dgm:prSet>
      <dgm:spPr/>
    </dgm:pt>
    <dgm:pt modelId="{C116DF28-038D-452C-A25E-98B8E8A0E11D}" type="pres">
      <dgm:prSet presAssocID="{A2D8625B-72D5-4402-B224-8248149DD770}" presName="sibTrans" presStyleCnt="0"/>
      <dgm:spPr/>
    </dgm:pt>
    <dgm:pt modelId="{3BA75149-3F54-49FA-BAB8-0CF97881284E}" type="pres">
      <dgm:prSet presAssocID="{23FF0460-BE0D-45CD-824A-6B42F61B049C}" presName="compositeNode" presStyleCnt="0">
        <dgm:presLayoutVars>
          <dgm:bulletEnabled val="1"/>
        </dgm:presLayoutVars>
      </dgm:prSet>
      <dgm:spPr/>
    </dgm:pt>
    <dgm:pt modelId="{C54B210F-9901-4AF0-8F04-474BEF8D868D}" type="pres">
      <dgm:prSet presAssocID="{23FF0460-BE0D-45CD-824A-6B42F61B049C}" presName="bgRect" presStyleLbl="alignNode1" presStyleIdx="2" presStyleCnt="3"/>
      <dgm:spPr/>
    </dgm:pt>
    <dgm:pt modelId="{9050A63F-44C5-44FD-BEDA-3109C61F5EE3}" type="pres">
      <dgm:prSet presAssocID="{8A8CB1FB-D248-4671-9F3E-60557A6CBDCA}" presName="sibTransNodeRect" presStyleLbl="alignNode1" presStyleIdx="2" presStyleCnt="3">
        <dgm:presLayoutVars>
          <dgm:chMax val="0"/>
          <dgm:bulletEnabled val="1"/>
        </dgm:presLayoutVars>
      </dgm:prSet>
      <dgm:spPr/>
    </dgm:pt>
    <dgm:pt modelId="{3A798145-3DDC-4750-ADD4-CB1F5308FAAE}" type="pres">
      <dgm:prSet presAssocID="{23FF0460-BE0D-45CD-824A-6B42F61B049C}" presName="nodeRect" presStyleLbl="alignNode1" presStyleIdx="2" presStyleCnt="3">
        <dgm:presLayoutVars>
          <dgm:bulletEnabled val="1"/>
        </dgm:presLayoutVars>
      </dgm:prSet>
      <dgm:spPr/>
    </dgm:pt>
  </dgm:ptLst>
  <dgm:cxnLst>
    <dgm:cxn modelId="{1F042705-5220-498A-837E-90B40EA285F3}" type="presOf" srcId="{6656EAF2-5AB0-4B73-ADD9-C30432E777A5}" destId="{FDF55404-9750-4C55-946B-04659EB7D341}" srcOrd="1" destOrd="0" presId="urn:microsoft.com/office/officeart/2016/7/layout/LinearBlockProcessNumbered"/>
    <dgm:cxn modelId="{37D1430F-A11F-41A0-AF2F-25DA5D897D5E}" type="presOf" srcId="{23FF0460-BE0D-45CD-824A-6B42F61B049C}" destId="{C54B210F-9901-4AF0-8F04-474BEF8D868D}" srcOrd="0" destOrd="0" presId="urn:microsoft.com/office/officeart/2016/7/layout/LinearBlockProcessNumbered"/>
    <dgm:cxn modelId="{132D7B19-0E42-4B67-B1E0-7B1174AA08E6}" type="presOf" srcId="{08597881-E065-4D66-942B-69B45834E568}" destId="{3E8DDE18-D69B-4575-A508-F8B6E403B5FB}" srcOrd="0" destOrd="0" presId="urn:microsoft.com/office/officeart/2016/7/layout/LinearBlockProcessNumbered"/>
    <dgm:cxn modelId="{01E85B3B-E58A-4F4A-B7FC-23B5F27093B9}" srcId="{5CCEFF29-97D3-4DAC-AB31-91041A9D31B0}" destId="{08597881-E065-4D66-942B-69B45834E568}" srcOrd="0" destOrd="0" parTransId="{70535889-E82F-4C34-83BF-09AED7F77CFB}" sibTransId="{63D8D0E5-1C8D-42DE-A47B-BA34F0D68BEC}"/>
    <dgm:cxn modelId="{C5323A46-A4D4-4467-BCC7-F505514B77B6}" type="presOf" srcId="{08597881-E065-4D66-942B-69B45834E568}" destId="{4F3415D3-753D-4615-A492-A9FF7820E479}" srcOrd="1" destOrd="0" presId="urn:microsoft.com/office/officeart/2016/7/layout/LinearBlockProcessNumbered"/>
    <dgm:cxn modelId="{FCD0FB4D-9716-429F-9107-58DA3F7558C1}" type="presOf" srcId="{63D8D0E5-1C8D-42DE-A47B-BA34F0D68BEC}" destId="{7FAB382A-BC01-4AFC-8B5B-83DC347A0999}" srcOrd="0" destOrd="0" presId="urn:microsoft.com/office/officeart/2016/7/layout/LinearBlockProcessNumbered"/>
    <dgm:cxn modelId="{3065F37E-C1F0-4598-8A0C-992954A3BBD6}" srcId="{5CCEFF29-97D3-4DAC-AB31-91041A9D31B0}" destId="{23FF0460-BE0D-45CD-824A-6B42F61B049C}" srcOrd="2" destOrd="0" parTransId="{2BADCECB-9C5A-48A1-A6A6-C0082E64325D}" sibTransId="{8A8CB1FB-D248-4671-9F3E-60557A6CBDCA}"/>
    <dgm:cxn modelId="{3D932C8B-7C88-49E0-8370-7ADA76C5E50D}" srcId="{5CCEFF29-97D3-4DAC-AB31-91041A9D31B0}" destId="{6656EAF2-5AB0-4B73-ADD9-C30432E777A5}" srcOrd="1" destOrd="0" parTransId="{6EB43241-BEB4-4470-88CD-86EF2CE78BEE}" sibTransId="{A2D8625B-72D5-4402-B224-8248149DD770}"/>
    <dgm:cxn modelId="{0BEE8191-8F33-4823-838C-85B66A9FD052}" type="presOf" srcId="{6656EAF2-5AB0-4B73-ADD9-C30432E777A5}" destId="{0A9FC97D-CE91-4C33-B44D-F98288F7ABA7}" srcOrd="0" destOrd="0" presId="urn:microsoft.com/office/officeart/2016/7/layout/LinearBlockProcessNumbered"/>
    <dgm:cxn modelId="{9AAE84A9-6B9C-465F-82DA-8049BB5C760D}" type="presOf" srcId="{23FF0460-BE0D-45CD-824A-6B42F61B049C}" destId="{3A798145-3DDC-4750-ADD4-CB1F5308FAAE}" srcOrd="1" destOrd="0" presId="urn:microsoft.com/office/officeart/2016/7/layout/LinearBlockProcessNumbered"/>
    <dgm:cxn modelId="{7CF0B0D9-852C-4870-8E7D-6C4E28249338}" type="presOf" srcId="{5CCEFF29-97D3-4DAC-AB31-91041A9D31B0}" destId="{5E743292-F4A3-4C10-B8F3-3FF5D7E61601}" srcOrd="0" destOrd="0" presId="urn:microsoft.com/office/officeart/2016/7/layout/LinearBlockProcessNumbered"/>
    <dgm:cxn modelId="{4BEA88E5-A571-44D9-B234-01E95CEA7F19}" type="presOf" srcId="{A2D8625B-72D5-4402-B224-8248149DD770}" destId="{4085A591-6F6B-4420-9B16-4CAF0A4BDCB3}" srcOrd="0" destOrd="0" presId="urn:microsoft.com/office/officeart/2016/7/layout/LinearBlockProcessNumbered"/>
    <dgm:cxn modelId="{82D757F8-5D63-47B4-B506-5941566E7053}" type="presOf" srcId="{8A8CB1FB-D248-4671-9F3E-60557A6CBDCA}" destId="{9050A63F-44C5-44FD-BEDA-3109C61F5EE3}" srcOrd="0" destOrd="0" presId="urn:microsoft.com/office/officeart/2016/7/layout/LinearBlockProcessNumbered"/>
    <dgm:cxn modelId="{6D5709FF-760E-4A14-8651-D735C6FA1AEE}" type="presParOf" srcId="{5E743292-F4A3-4C10-B8F3-3FF5D7E61601}" destId="{C9CADD4A-31F9-4A43-8738-F2823A66152B}" srcOrd="0" destOrd="0" presId="urn:microsoft.com/office/officeart/2016/7/layout/LinearBlockProcessNumbered"/>
    <dgm:cxn modelId="{06113BC9-D74B-435F-88BE-D4355303FE00}" type="presParOf" srcId="{C9CADD4A-31F9-4A43-8738-F2823A66152B}" destId="{3E8DDE18-D69B-4575-A508-F8B6E403B5FB}" srcOrd="0" destOrd="0" presId="urn:microsoft.com/office/officeart/2016/7/layout/LinearBlockProcessNumbered"/>
    <dgm:cxn modelId="{A56FCE20-B073-4167-BA37-522E547AEFC0}" type="presParOf" srcId="{C9CADD4A-31F9-4A43-8738-F2823A66152B}" destId="{7FAB382A-BC01-4AFC-8B5B-83DC347A0999}" srcOrd="1" destOrd="0" presId="urn:microsoft.com/office/officeart/2016/7/layout/LinearBlockProcessNumbered"/>
    <dgm:cxn modelId="{3FB346C9-9D99-46E2-B171-7869810B186F}" type="presParOf" srcId="{C9CADD4A-31F9-4A43-8738-F2823A66152B}" destId="{4F3415D3-753D-4615-A492-A9FF7820E479}" srcOrd="2" destOrd="0" presId="urn:microsoft.com/office/officeart/2016/7/layout/LinearBlockProcessNumbered"/>
    <dgm:cxn modelId="{F18C29BA-A5C6-4836-AE0E-F0985E1B8157}" type="presParOf" srcId="{5E743292-F4A3-4C10-B8F3-3FF5D7E61601}" destId="{8706C88E-B6D6-4AC7-BDC9-4898B6CA1143}" srcOrd="1" destOrd="0" presId="urn:microsoft.com/office/officeart/2016/7/layout/LinearBlockProcessNumbered"/>
    <dgm:cxn modelId="{BB5C380B-221B-48DE-B555-F576A7AAFCC3}" type="presParOf" srcId="{5E743292-F4A3-4C10-B8F3-3FF5D7E61601}" destId="{9D6E1A81-9240-429F-A886-36972B3FDA06}" srcOrd="2" destOrd="0" presId="urn:microsoft.com/office/officeart/2016/7/layout/LinearBlockProcessNumbered"/>
    <dgm:cxn modelId="{ED540E78-6BE7-4DB5-8D5B-8FBD74B60099}" type="presParOf" srcId="{9D6E1A81-9240-429F-A886-36972B3FDA06}" destId="{0A9FC97D-CE91-4C33-B44D-F98288F7ABA7}" srcOrd="0" destOrd="0" presId="urn:microsoft.com/office/officeart/2016/7/layout/LinearBlockProcessNumbered"/>
    <dgm:cxn modelId="{BA2F40E9-E075-46D8-8508-7F774D9C01E7}" type="presParOf" srcId="{9D6E1A81-9240-429F-A886-36972B3FDA06}" destId="{4085A591-6F6B-4420-9B16-4CAF0A4BDCB3}" srcOrd="1" destOrd="0" presId="urn:microsoft.com/office/officeart/2016/7/layout/LinearBlockProcessNumbered"/>
    <dgm:cxn modelId="{12A3C2FE-ABD3-47F2-8B5E-22C722631FF7}" type="presParOf" srcId="{9D6E1A81-9240-429F-A886-36972B3FDA06}" destId="{FDF55404-9750-4C55-946B-04659EB7D341}" srcOrd="2" destOrd="0" presId="urn:microsoft.com/office/officeart/2016/7/layout/LinearBlockProcessNumbered"/>
    <dgm:cxn modelId="{1BD7CA1F-82A8-486A-A820-CA4C9E2AF259}" type="presParOf" srcId="{5E743292-F4A3-4C10-B8F3-3FF5D7E61601}" destId="{C116DF28-038D-452C-A25E-98B8E8A0E11D}" srcOrd="3" destOrd="0" presId="urn:microsoft.com/office/officeart/2016/7/layout/LinearBlockProcessNumbered"/>
    <dgm:cxn modelId="{BEFA8A52-5D70-420C-9306-EC866A458744}" type="presParOf" srcId="{5E743292-F4A3-4C10-B8F3-3FF5D7E61601}" destId="{3BA75149-3F54-49FA-BAB8-0CF97881284E}" srcOrd="4" destOrd="0" presId="urn:microsoft.com/office/officeart/2016/7/layout/LinearBlockProcessNumbered"/>
    <dgm:cxn modelId="{C58C00FF-A4E0-471D-9870-6CC0D350AEF3}" type="presParOf" srcId="{3BA75149-3F54-49FA-BAB8-0CF97881284E}" destId="{C54B210F-9901-4AF0-8F04-474BEF8D868D}" srcOrd="0" destOrd="0" presId="urn:microsoft.com/office/officeart/2016/7/layout/LinearBlockProcessNumbered"/>
    <dgm:cxn modelId="{0696DA2F-35CC-49DC-8E5B-C03A42F0458A}" type="presParOf" srcId="{3BA75149-3F54-49FA-BAB8-0CF97881284E}" destId="{9050A63F-44C5-44FD-BEDA-3109C61F5EE3}" srcOrd="1" destOrd="0" presId="urn:microsoft.com/office/officeart/2016/7/layout/LinearBlockProcessNumbered"/>
    <dgm:cxn modelId="{5B77AE91-379A-4146-B18B-AF0085B73C26}" type="presParOf" srcId="{3BA75149-3F54-49FA-BAB8-0CF97881284E}" destId="{3A798145-3DDC-4750-ADD4-CB1F5308FAA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7EA898-B40C-4902-9E12-3D5AA642DB6F}" type="doc">
      <dgm:prSet loTypeId="urn:microsoft.com/office/officeart/2005/8/layout/hProcess4" loCatId="process" qsTypeId="urn:microsoft.com/office/officeart/2005/8/quickstyle/simple1" qsCatId="simple" csTypeId="urn:microsoft.com/office/officeart/2005/8/colors/colorful2" csCatId="colorful" phldr="1"/>
      <dgm:spPr/>
      <dgm:t>
        <a:bodyPr/>
        <a:lstStyle/>
        <a:p>
          <a:endParaRPr lang="en-GB"/>
        </a:p>
      </dgm:t>
    </dgm:pt>
    <dgm:pt modelId="{DF55859A-121D-4223-A6BF-3F39D63E36EF}">
      <dgm:prSet phldrT="[Text]"/>
      <dgm:spPr/>
      <dgm:t>
        <a:bodyPr/>
        <a:lstStyle/>
        <a:p>
          <a:r>
            <a:rPr lang="en-GB"/>
            <a:t>Database</a:t>
          </a:r>
          <a:endParaRPr lang="en-GB" dirty="0"/>
        </a:p>
      </dgm:t>
    </dgm:pt>
    <dgm:pt modelId="{ECFB0801-802D-47D9-8A7C-CA1C5A6C757D}" type="parTrans" cxnId="{A43E0DF2-3984-4550-9BA5-1CAEE988474B}">
      <dgm:prSet/>
      <dgm:spPr/>
      <dgm:t>
        <a:bodyPr/>
        <a:lstStyle/>
        <a:p>
          <a:endParaRPr lang="en-GB"/>
        </a:p>
      </dgm:t>
    </dgm:pt>
    <dgm:pt modelId="{6E8D9ABE-02DB-4E2B-9A59-0D35DB252431}" type="sibTrans" cxnId="{A43E0DF2-3984-4550-9BA5-1CAEE988474B}">
      <dgm:prSet/>
      <dgm:spPr/>
      <dgm:t>
        <a:bodyPr/>
        <a:lstStyle/>
        <a:p>
          <a:endParaRPr lang="en-GB"/>
        </a:p>
      </dgm:t>
    </dgm:pt>
    <dgm:pt modelId="{358B5F22-FD12-48B4-AA64-4C1973EF70E1}">
      <dgm:prSet phldrT="[Text]"/>
      <dgm:spPr/>
      <dgm:t>
        <a:bodyPr/>
        <a:lstStyle/>
        <a:p>
          <a:pPr>
            <a:lnSpc>
              <a:spcPct val="100000"/>
            </a:lnSpc>
          </a:pPr>
          <a:r>
            <a:rPr lang="en-GB" dirty="0"/>
            <a:t>Activity Table</a:t>
          </a:r>
        </a:p>
      </dgm:t>
    </dgm:pt>
    <dgm:pt modelId="{355565CD-EA59-491C-84C7-3DB9C8A0D71A}" type="parTrans" cxnId="{F7EAD470-F439-4F2C-B6FC-B5CBC725B553}">
      <dgm:prSet/>
      <dgm:spPr/>
      <dgm:t>
        <a:bodyPr/>
        <a:lstStyle/>
        <a:p>
          <a:endParaRPr lang="en-GB"/>
        </a:p>
      </dgm:t>
    </dgm:pt>
    <dgm:pt modelId="{2B4430B0-973C-4882-B2A9-C3F9B8131F26}" type="sibTrans" cxnId="{F7EAD470-F439-4F2C-B6FC-B5CBC725B553}">
      <dgm:prSet/>
      <dgm:spPr/>
      <dgm:t>
        <a:bodyPr/>
        <a:lstStyle/>
        <a:p>
          <a:endParaRPr lang="en-GB"/>
        </a:p>
      </dgm:t>
    </dgm:pt>
    <dgm:pt modelId="{44BCF45D-70AE-486B-B832-398E08FAAA9C}">
      <dgm:prSet phldrT="[Text]"/>
      <dgm:spPr/>
      <dgm:t>
        <a:bodyPr/>
        <a:lstStyle/>
        <a:p>
          <a:pPr>
            <a:lnSpc>
              <a:spcPct val="100000"/>
            </a:lnSpc>
          </a:pPr>
          <a:r>
            <a:rPr lang="en-GB" dirty="0"/>
            <a:t>Event Table</a:t>
          </a:r>
        </a:p>
      </dgm:t>
    </dgm:pt>
    <dgm:pt modelId="{470BD0F4-0A5E-43AD-91F2-88C3749B940D}" type="parTrans" cxnId="{C859BE75-1F5C-4A8C-A700-6CAFFD079BBC}">
      <dgm:prSet/>
      <dgm:spPr/>
      <dgm:t>
        <a:bodyPr/>
        <a:lstStyle/>
        <a:p>
          <a:endParaRPr lang="en-GB"/>
        </a:p>
      </dgm:t>
    </dgm:pt>
    <dgm:pt modelId="{49ADB4C7-42DC-46EB-982A-42582AE7FCB1}" type="sibTrans" cxnId="{C859BE75-1F5C-4A8C-A700-6CAFFD079BBC}">
      <dgm:prSet/>
      <dgm:spPr/>
      <dgm:t>
        <a:bodyPr/>
        <a:lstStyle/>
        <a:p>
          <a:endParaRPr lang="en-GB"/>
        </a:p>
      </dgm:t>
    </dgm:pt>
    <dgm:pt modelId="{73314117-2E88-4CD8-BEBC-B3B51491B0A1}">
      <dgm:prSet phldrT="[Text]"/>
      <dgm:spPr/>
      <dgm:t>
        <a:bodyPr/>
        <a:lstStyle/>
        <a:p>
          <a:r>
            <a:rPr lang="en-GB"/>
            <a:t>Booking Form</a:t>
          </a:r>
          <a:endParaRPr lang="en-GB" dirty="0"/>
        </a:p>
      </dgm:t>
    </dgm:pt>
    <dgm:pt modelId="{B61060A3-9260-43B6-94F4-F59AE1974F68}" type="parTrans" cxnId="{47672D0C-112D-4EF0-A2AF-926B7C8FD2DB}">
      <dgm:prSet/>
      <dgm:spPr/>
      <dgm:t>
        <a:bodyPr/>
        <a:lstStyle/>
        <a:p>
          <a:endParaRPr lang="en-GB"/>
        </a:p>
      </dgm:t>
    </dgm:pt>
    <dgm:pt modelId="{2C8CE543-7BE8-456C-952E-BADABB0A782E}" type="sibTrans" cxnId="{47672D0C-112D-4EF0-A2AF-926B7C8FD2DB}">
      <dgm:prSet/>
      <dgm:spPr/>
      <dgm:t>
        <a:bodyPr/>
        <a:lstStyle/>
        <a:p>
          <a:endParaRPr lang="en-GB"/>
        </a:p>
      </dgm:t>
    </dgm:pt>
    <dgm:pt modelId="{4D34E57C-A7D9-438E-B3D3-71DA75D2F4D0}">
      <dgm:prSet phldrT="[Text]"/>
      <dgm:spPr/>
      <dgm:t>
        <a:bodyPr/>
        <a:lstStyle/>
        <a:p>
          <a:pPr>
            <a:lnSpc>
              <a:spcPct val="100000"/>
            </a:lnSpc>
          </a:pPr>
          <a:r>
            <a:rPr lang="en-GB" dirty="0"/>
            <a:t>User Selection (Activity)</a:t>
          </a:r>
        </a:p>
      </dgm:t>
    </dgm:pt>
    <dgm:pt modelId="{42460635-813E-4992-8063-106B18CB19E3}" type="parTrans" cxnId="{22C679A4-E7DF-430D-A1DF-3004CFE076E9}">
      <dgm:prSet/>
      <dgm:spPr/>
      <dgm:t>
        <a:bodyPr/>
        <a:lstStyle/>
        <a:p>
          <a:endParaRPr lang="en-GB"/>
        </a:p>
      </dgm:t>
    </dgm:pt>
    <dgm:pt modelId="{33195FBC-6AB9-4DEF-801D-13BA5321B48C}" type="sibTrans" cxnId="{22C679A4-E7DF-430D-A1DF-3004CFE076E9}">
      <dgm:prSet/>
      <dgm:spPr/>
      <dgm:t>
        <a:bodyPr/>
        <a:lstStyle/>
        <a:p>
          <a:endParaRPr lang="en-GB"/>
        </a:p>
      </dgm:t>
    </dgm:pt>
    <dgm:pt modelId="{7AC812FB-F223-44B7-B91F-E112252C3C00}">
      <dgm:prSet phldrT="[Text]"/>
      <dgm:spPr/>
      <dgm:t>
        <a:bodyPr/>
        <a:lstStyle/>
        <a:p>
          <a:pPr>
            <a:lnSpc>
              <a:spcPct val="100000"/>
            </a:lnSpc>
          </a:pPr>
          <a:r>
            <a:rPr lang="en-GB" dirty="0"/>
            <a:t>User Selection (Event</a:t>
          </a:r>
        </a:p>
      </dgm:t>
    </dgm:pt>
    <dgm:pt modelId="{C8D3E6DE-1239-4B30-904F-019E0C1FD9E1}" type="parTrans" cxnId="{430D4FBC-51CE-4F32-B071-F72995636F56}">
      <dgm:prSet/>
      <dgm:spPr/>
      <dgm:t>
        <a:bodyPr/>
        <a:lstStyle/>
        <a:p>
          <a:endParaRPr lang="en-GB"/>
        </a:p>
      </dgm:t>
    </dgm:pt>
    <dgm:pt modelId="{8CED2618-B806-4266-92C4-8B000A3D9A09}" type="sibTrans" cxnId="{430D4FBC-51CE-4F32-B071-F72995636F56}">
      <dgm:prSet/>
      <dgm:spPr/>
      <dgm:t>
        <a:bodyPr/>
        <a:lstStyle/>
        <a:p>
          <a:endParaRPr lang="en-GB"/>
        </a:p>
      </dgm:t>
    </dgm:pt>
    <dgm:pt modelId="{3E69E79C-8A05-4CF9-A79A-0F4C1AB474DA}">
      <dgm:prSet phldrT="[Text]"/>
      <dgm:spPr/>
      <dgm:t>
        <a:bodyPr/>
        <a:lstStyle/>
        <a:p>
          <a:r>
            <a:rPr lang="en-GB"/>
            <a:t>Database</a:t>
          </a:r>
          <a:endParaRPr lang="en-GB" dirty="0"/>
        </a:p>
      </dgm:t>
    </dgm:pt>
    <dgm:pt modelId="{46AEE2B4-7700-4541-B1B8-B314D8327393}" type="parTrans" cxnId="{2DB7FDB3-EA5A-4CB0-92B8-CF1CAC798CF6}">
      <dgm:prSet/>
      <dgm:spPr/>
      <dgm:t>
        <a:bodyPr/>
        <a:lstStyle/>
        <a:p>
          <a:endParaRPr lang="en-GB"/>
        </a:p>
      </dgm:t>
    </dgm:pt>
    <dgm:pt modelId="{36454588-A2EF-4B81-AD9A-8F6CA1FB6ABE}" type="sibTrans" cxnId="{2DB7FDB3-EA5A-4CB0-92B8-CF1CAC798CF6}">
      <dgm:prSet/>
      <dgm:spPr/>
      <dgm:t>
        <a:bodyPr/>
        <a:lstStyle/>
        <a:p>
          <a:endParaRPr lang="en-GB"/>
        </a:p>
      </dgm:t>
    </dgm:pt>
    <dgm:pt modelId="{5D041461-54C9-4E08-8801-E5FC925D5A34}">
      <dgm:prSet phldrT="[Text]"/>
      <dgm:spPr/>
      <dgm:t>
        <a:bodyPr/>
        <a:lstStyle/>
        <a:p>
          <a:pPr>
            <a:lnSpc>
              <a:spcPct val="100000"/>
            </a:lnSpc>
          </a:pPr>
          <a:r>
            <a:rPr lang="en-GB" dirty="0"/>
            <a:t>Customer Details Table</a:t>
          </a:r>
        </a:p>
      </dgm:t>
    </dgm:pt>
    <dgm:pt modelId="{E843DE0F-E01B-4983-B900-770821CD4CAB}" type="parTrans" cxnId="{4BC64C09-5FE8-4C53-9229-8A5FD8207E32}">
      <dgm:prSet/>
      <dgm:spPr/>
      <dgm:t>
        <a:bodyPr/>
        <a:lstStyle/>
        <a:p>
          <a:endParaRPr lang="en-GB"/>
        </a:p>
      </dgm:t>
    </dgm:pt>
    <dgm:pt modelId="{A20BA04E-9ED6-439E-8EC7-194C18AE5EBB}" type="sibTrans" cxnId="{4BC64C09-5FE8-4C53-9229-8A5FD8207E32}">
      <dgm:prSet/>
      <dgm:spPr/>
      <dgm:t>
        <a:bodyPr/>
        <a:lstStyle/>
        <a:p>
          <a:endParaRPr lang="en-GB"/>
        </a:p>
      </dgm:t>
    </dgm:pt>
    <dgm:pt modelId="{8C317A4E-CF7F-4448-8935-F12367A8BE5A}">
      <dgm:prSet phldrT="[Text]"/>
      <dgm:spPr/>
      <dgm:t>
        <a:bodyPr/>
        <a:lstStyle/>
        <a:p>
          <a:pPr>
            <a:lnSpc>
              <a:spcPct val="100000"/>
            </a:lnSpc>
          </a:pPr>
          <a:r>
            <a:rPr lang="en-GB" dirty="0"/>
            <a:t>Booking Table</a:t>
          </a:r>
        </a:p>
      </dgm:t>
    </dgm:pt>
    <dgm:pt modelId="{97FA524B-38C7-4ED2-85AC-FA35F732505C}" type="parTrans" cxnId="{6C595256-4DF6-4EF9-9C28-6C87EDA58579}">
      <dgm:prSet/>
      <dgm:spPr/>
      <dgm:t>
        <a:bodyPr/>
        <a:lstStyle/>
        <a:p>
          <a:endParaRPr lang="en-GB"/>
        </a:p>
      </dgm:t>
    </dgm:pt>
    <dgm:pt modelId="{E36AE3E3-D593-4060-A47F-828B404ECEEA}" type="sibTrans" cxnId="{6C595256-4DF6-4EF9-9C28-6C87EDA58579}">
      <dgm:prSet/>
      <dgm:spPr/>
      <dgm:t>
        <a:bodyPr/>
        <a:lstStyle/>
        <a:p>
          <a:endParaRPr lang="en-GB"/>
        </a:p>
      </dgm:t>
    </dgm:pt>
    <dgm:pt modelId="{D3FB79E9-5DAB-404D-9A81-6CAB32FC7FF3}">
      <dgm:prSet phldrT="[Text]"/>
      <dgm:spPr/>
      <dgm:t>
        <a:bodyPr/>
        <a:lstStyle/>
        <a:p>
          <a:pPr>
            <a:lnSpc>
              <a:spcPct val="100000"/>
            </a:lnSpc>
          </a:pPr>
          <a:r>
            <a:rPr lang="en-GB" dirty="0"/>
            <a:t>Event Table</a:t>
          </a:r>
        </a:p>
      </dgm:t>
    </dgm:pt>
    <dgm:pt modelId="{AEA453BA-3D0D-4CB2-8176-BA1ED3A2DFB9}" type="parTrans" cxnId="{72827735-C134-4C17-8986-882AC2747B31}">
      <dgm:prSet/>
      <dgm:spPr/>
      <dgm:t>
        <a:bodyPr/>
        <a:lstStyle/>
        <a:p>
          <a:endParaRPr lang="en-GB"/>
        </a:p>
      </dgm:t>
    </dgm:pt>
    <dgm:pt modelId="{DB953230-813B-4C84-BEFE-038058257E8C}" type="sibTrans" cxnId="{72827735-C134-4C17-8986-882AC2747B31}">
      <dgm:prSet/>
      <dgm:spPr/>
      <dgm:t>
        <a:bodyPr/>
        <a:lstStyle/>
        <a:p>
          <a:endParaRPr lang="en-GB"/>
        </a:p>
      </dgm:t>
    </dgm:pt>
    <dgm:pt modelId="{54F9FC1D-13DE-4A08-B633-D088EF49CC62}">
      <dgm:prSet phldrT="[Text]"/>
      <dgm:spPr/>
      <dgm:t>
        <a:bodyPr/>
        <a:lstStyle/>
        <a:p>
          <a:pPr>
            <a:lnSpc>
              <a:spcPct val="100000"/>
            </a:lnSpc>
          </a:pPr>
          <a:r>
            <a:rPr lang="en-GB" dirty="0"/>
            <a:t>Activity Table</a:t>
          </a:r>
        </a:p>
      </dgm:t>
    </dgm:pt>
    <dgm:pt modelId="{62767395-9BC7-4611-BAD0-22B021A925AE}" type="parTrans" cxnId="{7A185115-0457-4C15-B8ED-90FAE334D1D6}">
      <dgm:prSet/>
      <dgm:spPr/>
      <dgm:t>
        <a:bodyPr/>
        <a:lstStyle/>
        <a:p>
          <a:endParaRPr lang="en-GB"/>
        </a:p>
      </dgm:t>
    </dgm:pt>
    <dgm:pt modelId="{2A2D9EE6-1851-4336-A7EF-557B5D08F299}" type="sibTrans" cxnId="{7A185115-0457-4C15-B8ED-90FAE334D1D6}">
      <dgm:prSet/>
      <dgm:spPr/>
      <dgm:t>
        <a:bodyPr/>
        <a:lstStyle/>
        <a:p>
          <a:endParaRPr lang="en-GB"/>
        </a:p>
      </dgm:t>
    </dgm:pt>
    <dgm:pt modelId="{5AC61DFB-1E8B-4EF3-A50C-ABFE7B25B827}" type="pres">
      <dgm:prSet presAssocID="{3D7EA898-B40C-4902-9E12-3D5AA642DB6F}" presName="Name0" presStyleCnt="0">
        <dgm:presLayoutVars>
          <dgm:dir/>
          <dgm:animLvl val="lvl"/>
          <dgm:resizeHandles val="exact"/>
        </dgm:presLayoutVars>
      </dgm:prSet>
      <dgm:spPr/>
    </dgm:pt>
    <dgm:pt modelId="{EC092AF6-C56B-45E5-9411-F953C175D5D9}" type="pres">
      <dgm:prSet presAssocID="{3D7EA898-B40C-4902-9E12-3D5AA642DB6F}" presName="tSp" presStyleCnt="0"/>
      <dgm:spPr/>
    </dgm:pt>
    <dgm:pt modelId="{B339D3A5-EE21-482F-A2FD-9DFA66DE0C09}" type="pres">
      <dgm:prSet presAssocID="{3D7EA898-B40C-4902-9E12-3D5AA642DB6F}" presName="bSp" presStyleCnt="0"/>
      <dgm:spPr/>
    </dgm:pt>
    <dgm:pt modelId="{750C823F-54CF-4A0E-97B0-BDC34A5CCB6D}" type="pres">
      <dgm:prSet presAssocID="{3D7EA898-B40C-4902-9E12-3D5AA642DB6F}" presName="process" presStyleCnt="0"/>
      <dgm:spPr/>
    </dgm:pt>
    <dgm:pt modelId="{25A03EAE-9749-4F10-BB4B-78B1BCA4E965}" type="pres">
      <dgm:prSet presAssocID="{DF55859A-121D-4223-A6BF-3F39D63E36EF}" presName="composite1" presStyleCnt="0"/>
      <dgm:spPr/>
    </dgm:pt>
    <dgm:pt modelId="{3E6FE5E0-8F94-4BA6-B5DA-CE6EE1387589}" type="pres">
      <dgm:prSet presAssocID="{DF55859A-121D-4223-A6BF-3F39D63E36EF}" presName="dummyNode1" presStyleLbl="node1" presStyleIdx="0" presStyleCnt="3"/>
      <dgm:spPr/>
    </dgm:pt>
    <dgm:pt modelId="{C230397B-54D9-4E71-9049-FB155C4735E4}" type="pres">
      <dgm:prSet presAssocID="{DF55859A-121D-4223-A6BF-3F39D63E36EF}" presName="childNode1" presStyleLbl="bgAcc1" presStyleIdx="0" presStyleCnt="3">
        <dgm:presLayoutVars>
          <dgm:bulletEnabled val="1"/>
        </dgm:presLayoutVars>
      </dgm:prSet>
      <dgm:spPr/>
    </dgm:pt>
    <dgm:pt modelId="{8B7CCC2C-F128-47BE-9A40-4515AD86470A}" type="pres">
      <dgm:prSet presAssocID="{DF55859A-121D-4223-A6BF-3F39D63E36EF}" presName="childNode1tx" presStyleLbl="bgAcc1" presStyleIdx="0" presStyleCnt="3">
        <dgm:presLayoutVars>
          <dgm:bulletEnabled val="1"/>
        </dgm:presLayoutVars>
      </dgm:prSet>
      <dgm:spPr/>
    </dgm:pt>
    <dgm:pt modelId="{CD51EB2C-8D0B-4636-9B2B-CAB9B27D1270}" type="pres">
      <dgm:prSet presAssocID="{DF55859A-121D-4223-A6BF-3F39D63E36EF}" presName="parentNode1" presStyleLbl="node1" presStyleIdx="0" presStyleCnt="3">
        <dgm:presLayoutVars>
          <dgm:chMax val="1"/>
          <dgm:bulletEnabled val="1"/>
        </dgm:presLayoutVars>
      </dgm:prSet>
      <dgm:spPr/>
    </dgm:pt>
    <dgm:pt modelId="{3F7478A4-4D36-4EE4-A4C6-D7BA73DAC782}" type="pres">
      <dgm:prSet presAssocID="{DF55859A-121D-4223-A6BF-3F39D63E36EF}" presName="connSite1" presStyleCnt="0"/>
      <dgm:spPr/>
    </dgm:pt>
    <dgm:pt modelId="{005F4EB4-07C3-4670-B8CF-9178C6B191C9}" type="pres">
      <dgm:prSet presAssocID="{6E8D9ABE-02DB-4E2B-9A59-0D35DB252431}" presName="Name9" presStyleLbl="sibTrans2D1" presStyleIdx="0" presStyleCnt="2"/>
      <dgm:spPr/>
    </dgm:pt>
    <dgm:pt modelId="{CC1CF5CF-4DF0-4FC8-8A6A-9EC3591E7709}" type="pres">
      <dgm:prSet presAssocID="{73314117-2E88-4CD8-BEBC-B3B51491B0A1}" presName="composite2" presStyleCnt="0"/>
      <dgm:spPr/>
    </dgm:pt>
    <dgm:pt modelId="{03179B00-7A0B-4432-8159-4FC2AACB1245}" type="pres">
      <dgm:prSet presAssocID="{73314117-2E88-4CD8-BEBC-B3B51491B0A1}" presName="dummyNode2" presStyleLbl="node1" presStyleIdx="0" presStyleCnt="3"/>
      <dgm:spPr/>
    </dgm:pt>
    <dgm:pt modelId="{FC0478CE-858D-429D-A1E3-BBD2C19D1706}" type="pres">
      <dgm:prSet presAssocID="{73314117-2E88-4CD8-BEBC-B3B51491B0A1}" presName="childNode2" presStyleLbl="bgAcc1" presStyleIdx="1" presStyleCnt="3">
        <dgm:presLayoutVars>
          <dgm:bulletEnabled val="1"/>
        </dgm:presLayoutVars>
      </dgm:prSet>
      <dgm:spPr/>
    </dgm:pt>
    <dgm:pt modelId="{D32E52F2-4CCB-4CDB-A0EA-F33C73D8C8F0}" type="pres">
      <dgm:prSet presAssocID="{73314117-2E88-4CD8-BEBC-B3B51491B0A1}" presName="childNode2tx" presStyleLbl="bgAcc1" presStyleIdx="1" presStyleCnt="3">
        <dgm:presLayoutVars>
          <dgm:bulletEnabled val="1"/>
        </dgm:presLayoutVars>
      </dgm:prSet>
      <dgm:spPr/>
    </dgm:pt>
    <dgm:pt modelId="{6723AC98-E04A-43DD-A1F9-EF163FFAEC31}" type="pres">
      <dgm:prSet presAssocID="{73314117-2E88-4CD8-BEBC-B3B51491B0A1}" presName="parentNode2" presStyleLbl="node1" presStyleIdx="1" presStyleCnt="3">
        <dgm:presLayoutVars>
          <dgm:chMax val="0"/>
          <dgm:bulletEnabled val="1"/>
        </dgm:presLayoutVars>
      </dgm:prSet>
      <dgm:spPr/>
    </dgm:pt>
    <dgm:pt modelId="{FAB3BA83-8DD0-464C-86A1-9AF494A2388D}" type="pres">
      <dgm:prSet presAssocID="{73314117-2E88-4CD8-BEBC-B3B51491B0A1}" presName="connSite2" presStyleCnt="0"/>
      <dgm:spPr/>
    </dgm:pt>
    <dgm:pt modelId="{536EAE57-5BAD-4420-9810-60F52DB0827D}" type="pres">
      <dgm:prSet presAssocID="{2C8CE543-7BE8-456C-952E-BADABB0A782E}" presName="Name18" presStyleLbl="sibTrans2D1" presStyleIdx="1" presStyleCnt="2"/>
      <dgm:spPr/>
    </dgm:pt>
    <dgm:pt modelId="{AC599959-BD64-46F1-9F7F-72A6A2CBD8AF}" type="pres">
      <dgm:prSet presAssocID="{3E69E79C-8A05-4CF9-A79A-0F4C1AB474DA}" presName="composite1" presStyleCnt="0"/>
      <dgm:spPr/>
    </dgm:pt>
    <dgm:pt modelId="{E7C12A43-D244-4EC0-A590-061A8C4FDB0E}" type="pres">
      <dgm:prSet presAssocID="{3E69E79C-8A05-4CF9-A79A-0F4C1AB474DA}" presName="dummyNode1" presStyleLbl="node1" presStyleIdx="1" presStyleCnt="3"/>
      <dgm:spPr/>
    </dgm:pt>
    <dgm:pt modelId="{544219E2-3ADA-4CE6-B5DD-EC6E4FAB2EDE}" type="pres">
      <dgm:prSet presAssocID="{3E69E79C-8A05-4CF9-A79A-0F4C1AB474DA}" presName="childNode1" presStyleLbl="bgAcc1" presStyleIdx="2" presStyleCnt="3">
        <dgm:presLayoutVars>
          <dgm:bulletEnabled val="1"/>
        </dgm:presLayoutVars>
      </dgm:prSet>
      <dgm:spPr/>
    </dgm:pt>
    <dgm:pt modelId="{A833E2DC-5BC0-4293-B185-A79D5F0AF1C8}" type="pres">
      <dgm:prSet presAssocID="{3E69E79C-8A05-4CF9-A79A-0F4C1AB474DA}" presName="childNode1tx" presStyleLbl="bgAcc1" presStyleIdx="2" presStyleCnt="3">
        <dgm:presLayoutVars>
          <dgm:bulletEnabled val="1"/>
        </dgm:presLayoutVars>
      </dgm:prSet>
      <dgm:spPr/>
    </dgm:pt>
    <dgm:pt modelId="{320F60B4-4D88-40ED-80F4-A8FA031DDD02}" type="pres">
      <dgm:prSet presAssocID="{3E69E79C-8A05-4CF9-A79A-0F4C1AB474DA}" presName="parentNode1" presStyleLbl="node1" presStyleIdx="2" presStyleCnt="3">
        <dgm:presLayoutVars>
          <dgm:chMax val="1"/>
          <dgm:bulletEnabled val="1"/>
        </dgm:presLayoutVars>
      </dgm:prSet>
      <dgm:spPr/>
    </dgm:pt>
    <dgm:pt modelId="{0E35AD11-54F3-4031-BF6C-4244BDDB40A4}" type="pres">
      <dgm:prSet presAssocID="{3E69E79C-8A05-4CF9-A79A-0F4C1AB474DA}" presName="connSite1" presStyleCnt="0"/>
      <dgm:spPr/>
    </dgm:pt>
  </dgm:ptLst>
  <dgm:cxnLst>
    <dgm:cxn modelId="{4BC64C09-5FE8-4C53-9229-8A5FD8207E32}" srcId="{3E69E79C-8A05-4CF9-A79A-0F4C1AB474DA}" destId="{5D041461-54C9-4E08-8801-E5FC925D5A34}" srcOrd="0" destOrd="0" parTransId="{E843DE0F-E01B-4983-B900-770821CD4CAB}" sibTransId="{A20BA04E-9ED6-439E-8EC7-194C18AE5EBB}"/>
    <dgm:cxn modelId="{47672D0C-112D-4EF0-A2AF-926B7C8FD2DB}" srcId="{3D7EA898-B40C-4902-9E12-3D5AA642DB6F}" destId="{73314117-2E88-4CD8-BEBC-B3B51491B0A1}" srcOrd="1" destOrd="0" parTransId="{B61060A3-9260-43B6-94F4-F59AE1974F68}" sibTransId="{2C8CE543-7BE8-456C-952E-BADABB0A782E}"/>
    <dgm:cxn modelId="{76D17614-70BE-4C99-9148-41DAA040BE8F}" type="presOf" srcId="{44BCF45D-70AE-486B-B832-398E08FAAA9C}" destId="{C230397B-54D9-4E71-9049-FB155C4735E4}" srcOrd="0" destOrd="1" presId="urn:microsoft.com/office/officeart/2005/8/layout/hProcess4"/>
    <dgm:cxn modelId="{7A185115-0457-4C15-B8ED-90FAE334D1D6}" srcId="{3E69E79C-8A05-4CF9-A79A-0F4C1AB474DA}" destId="{54F9FC1D-13DE-4A08-B633-D088EF49CC62}" srcOrd="3" destOrd="0" parTransId="{62767395-9BC7-4611-BAD0-22B021A925AE}" sibTransId="{2A2D9EE6-1851-4336-A7EF-557B5D08F299}"/>
    <dgm:cxn modelId="{3B414620-6392-4D72-BEA1-86CD5F5794AD}" type="presOf" srcId="{7AC812FB-F223-44B7-B91F-E112252C3C00}" destId="{FC0478CE-858D-429D-A1E3-BBD2C19D1706}" srcOrd="0" destOrd="1" presId="urn:microsoft.com/office/officeart/2005/8/layout/hProcess4"/>
    <dgm:cxn modelId="{32DBFA2D-765C-45CD-8EBA-6C543E0CF979}" type="presOf" srcId="{6E8D9ABE-02DB-4E2B-9A59-0D35DB252431}" destId="{005F4EB4-07C3-4670-B8CF-9178C6B191C9}" srcOrd="0" destOrd="0" presId="urn:microsoft.com/office/officeart/2005/8/layout/hProcess4"/>
    <dgm:cxn modelId="{11669E2F-99FC-4BAC-8505-374AD2698F47}" type="presOf" srcId="{358B5F22-FD12-48B4-AA64-4C1973EF70E1}" destId="{8B7CCC2C-F128-47BE-9A40-4515AD86470A}" srcOrd="1" destOrd="0" presId="urn:microsoft.com/office/officeart/2005/8/layout/hProcess4"/>
    <dgm:cxn modelId="{72827735-C134-4C17-8986-882AC2747B31}" srcId="{3E69E79C-8A05-4CF9-A79A-0F4C1AB474DA}" destId="{D3FB79E9-5DAB-404D-9A81-6CAB32FC7FF3}" srcOrd="2" destOrd="0" parTransId="{AEA453BA-3D0D-4CB2-8176-BA1ED3A2DFB9}" sibTransId="{DB953230-813B-4C84-BEFE-038058257E8C}"/>
    <dgm:cxn modelId="{4CF4275E-AE97-494A-A235-77D47A0A4051}" type="presOf" srcId="{73314117-2E88-4CD8-BEBC-B3B51491B0A1}" destId="{6723AC98-E04A-43DD-A1F9-EF163FFAEC31}" srcOrd="0" destOrd="0" presId="urn:microsoft.com/office/officeart/2005/8/layout/hProcess4"/>
    <dgm:cxn modelId="{0178EF5E-9C14-4F61-BDD8-A4363B1E0C80}" type="presOf" srcId="{8C317A4E-CF7F-4448-8935-F12367A8BE5A}" destId="{544219E2-3ADA-4CE6-B5DD-EC6E4FAB2EDE}" srcOrd="0" destOrd="1" presId="urn:microsoft.com/office/officeart/2005/8/layout/hProcess4"/>
    <dgm:cxn modelId="{A5F83160-AB74-4CAC-8BFF-E589E8891EC1}" type="presOf" srcId="{44BCF45D-70AE-486B-B832-398E08FAAA9C}" destId="{8B7CCC2C-F128-47BE-9A40-4515AD86470A}" srcOrd="1" destOrd="1" presId="urn:microsoft.com/office/officeart/2005/8/layout/hProcess4"/>
    <dgm:cxn modelId="{69355164-3D85-4D58-AA40-8E6A979B288D}" type="presOf" srcId="{3E69E79C-8A05-4CF9-A79A-0F4C1AB474DA}" destId="{320F60B4-4D88-40ED-80F4-A8FA031DDD02}" srcOrd="0" destOrd="0" presId="urn:microsoft.com/office/officeart/2005/8/layout/hProcess4"/>
    <dgm:cxn modelId="{6DB5726A-2AB4-4354-B3E0-454476A87D83}" type="presOf" srcId="{358B5F22-FD12-48B4-AA64-4C1973EF70E1}" destId="{C230397B-54D9-4E71-9049-FB155C4735E4}" srcOrd="0" destOrd="0" presId="urn:microsoft.com/office/officeart/2005/8/layout/hProcess4"/>
    <dgm:cxn modelId="{F7EAD470-F439-4F2C-B6FC-B5CBC725B553}" srcId="{DF55859A-121D-4223-A6BF-3F39D63E36EF}" destId="{358B5F22-FD12-48B4-AA64-4C1973EF70E1}" srcOrd="0" destOrd="0" parTransId="{355565CD-EA59-491C-84C7-3DB9C8A0D71A}" sibTransId="{2B4430B0-973C-4882-B2A9-C3F9B8131F26}"/>
    <dgm:cxn modelId="{6FC0EA73-7131-4448-9AB9-A4914C11669F}" type="presOf" srcId="{D3FB79E9-5DAB-404D-9A81-6CAB32FC7FF3}" destId="{544219E2-3ADA-4CE6-B5DD-EC6E4FAB2EDE}" srcOrd="0" destOrd="2" presId="urn:microsoft.com/office/officeart/2005/8/layout/hProcess4"/>
    <dgm:cxn modelId="{C859BE75-1F5C-4A8C-A700-6CAFFD079BBC}" srcId="{DF55859A-121D-4223-A6BF-3F39D63E36EF}" destId="{44BCF45D-70AE-486B-B832-398E08FAAA9C}" srcOrd="1" destOrd="0" parTransId="{470BD0F4-0A5E-43AD-91F2-88C3749B940D}" sibTransId="{49ADB4C7-42DC-46EB-982A-42582AE7FCB1}"/>
    <dgm:cxn modelId="{6C595256-4DF6-4EF9-9C28-6C87EDA58579}" srcId="{3E69E79C-8A05-4CF9-A79A-0F4C1AB474DA}" destId="{8C317A4E-CF7F-4448-8935-F12367A8BE5A}" srcOrd="1" destOrd="0" parTransId="{97FA524B-38C7-4ED2-85AC-FA35F732505C}" sibTransId="{E36AE3E3-D593-4060-A47F-828B404ECEEA}"/>
    <dgm:cxn modelId="{337A2B58-EB0E-4C4E-884C-2A44811B613B}" type="presOf" srcId="{4D34E57C-A7D9-438E-B3D3-71DA75D2F4D0}" destId="{FC0478CE-858D-429D-A1E3-BBD2C19D1706}" srcOrd="0" destOrd="0" presId="urn:microsoft.com/office/officeart/2005/8/layout/hProcess4"/>
    <dgm:cxn modelId="{6606CC9B-BA3C-442A-B8CC-F943529C4C1F}" type="presOf" srcId="{54F9FC1D-13DE-4A08-B633-D088EF49CC62}" destId="{A833E2DC-5BC0-4293-B185-A79D5F0AF1C8}" srcOrd="1" destOrd="3" presId="urn:microsoft.com/office/officeart/2005/8/layout/hProcess4"/>
    <dgm:cxn modelId="{16EEA59D-8FB2-4993-A6E6-86BC1FE50719}" type="presOf" srcId="{54F9FC1D-13DE-4A08-B633-D088EF49CC62}" destId="{544219E2-3ADA-4CE6-B5DD-EC6E4FAB2EDE}" srcOrd="0" destOrd="3" presId="urn:microsoft.com/office/officeart/2005/8/layout/hProcess4"/>
    <dgm:cxn modelId="{8A0E889F-9385-4AC0-B21A-34C90B3AA512}" type="presOf" srcId="{8C317A4E-CF7F-4448-8935-F12367A8BE5A}" destId="{A833E2DC-5BC0-4293-B185-A79D5F0AF1C8}" srcOrd="1" destOrd="1" presId="urn:microsoft.com/office/officeart/2005/8/layout/hProcess4"/>
    <dgm:cxn modelId="{22C679A4-E7DF-430D-A1DF-3004CFE076E9}" srcId="{73314117-2E88-4CD8-BEBC-B3B51491B0A1}" destId="{4D34E57C-A7D9-438E-B3D3-71DA75D2F4D0}" srcOrd="0" destOrd="0" parTransId="{42460635-813E-4992-8063-106B18CB19E3}" sibTransId="{33195FBC-6AB9-4DEF-801D-13BA5321B48C}"/>
    <dgm:cxn modelId="{98E3D8B2-B032-405A-A630-0F9C5A570662}" type="presOf" srcId="{D3FB79E9-5DAB-404D-9A81-6CAB32FC7FF3}" destId="{A833E2DC-5BC0-4293-B185-A79D5F0AF1C8}" srcOrd="1" destOrd="2" presId="urn:microsoft.com/office/officeart/2005/8/layout/hProcess4"/>
    <dgm:cxn modelId="{2DB7FDB3-EA5A-4CB0-92B8-CF1CAC798CF6}" srcId="{3D7EA898-B40C-4902-9E12-3D5AA642DB6F}" destId="{3E69E79C-8A05-4CF9-A79A-0F4C1AB474DA}" srcOrd="2" destOrd="0" parTransId="{46AEE2B4-7700-4541-B1B8-B314D8327393}" sibTransId="{36454588-A2EF-4B81-AD9A-8F6CA1FB6ABE}"/>
    <dgm:cxn modelId="{430D4FBC-51CE-4F32-B071-F72995636F56}" srcId="{73314117-2E88-4CD8-BEBC-B3B51491B0A1}" destId="{7AC812FB-F223-44B7-B91F-E112252C3C00}" srcOrd="1" destOrd="0" parTransId="{C8D3E6DE-1239-4B30-904F-019E0C1FD9E1}" sibTransId="{8CED2618-B806-4266-92C4-8B000A3D9A09}"/>
    <dgm:cxn modelId="{96F8BDCA-F030-48DE-90FE-B5F88138BC20}" type="presOf" srcId="{DF55859A-121D-4223-A6BF-3F39D63E36EF}" destId="{CD51EB2C-8D0B-4636-9B2B-CAB9B27D1270}" srcOrd="0" destOrd="0" presId="urn:microsoft.com/office/officeart/2005/8/layout/hProcess4"/>
    <dgm:cxn modelId="{ED54B5CB-2AF0-4534-9EB0-8BE2712C0619}" type="presOf" srcId="{5D041461-54C9-4E08-8801-E5FC925D5A34}" destId="{544219E2-3ADA-4CE6-B5DD-EC6E4FAB2EDE}" srcOrd="0" destOrd="0" presId="urn:microsoft.com/office/officeart/2005/8/layout/hProcess4"/>
    <dgm:cxn modelId="{C61BC8D8-0D02-4999-B7F1-93203BF21011}" type="presOf" srcId="{3D7EA898-B40C-4902-9E12-3D5AA642DB6F}" destId="{5AC61DFB-1E8B-4EF3-A50C-ABFE7B25B827}" srcOrd="0" destOrd="0" presId="urn:microsoft.com/office/officeart/2005/8/layout/hProcess4"/>
    <dgm:cxn modelId="{379B20DF-5AEC-46D9-88FE-28338A144E75}" type="presOf" srcId="{4D34E57C-A7D9-438E-B3D3-71DA75D2F4D0}" destId="{D32E52F2-4CCB-4CDB-A0EA-F33C73D8C8F0}" srcOrd="1" destOrd="0" presId="urn:microsoft.com/office/officeart/2005/8/layout/hProcess4"/>
    <dgm:cxn modelId="{1CDBA5E7-020F-47C7-BB4E-8743E9150302}" type="presOf" srcId="{5D041461-54C9-4E08-8801-E5FC925D5A34}" destId="{A833E2DC-5BC0-4293-B185-A79D5F0AF1C8}" srcOrd="1" destOrd="0" presId="urn:microsoft.com/office/officeart/2005/8/layout/hProcess4"/>
    <dgm:cxn modelId="{60A2AEEE-4CFE-4CEC-BCAC-89A63D2B50AE}" type="presOf" srcId="{2C8CE543-7BE8-456C-952E-BADABB0A782E}" destId="{536EAE57-5BAD-4420-9810-60F52DB0827D}" srcOrd="0" destOrd="0" presId="urn:microsoft.com/office/officeart/2005/8/layout/hProcess4"/>
    <dgm:cxn modelId="{A43E0DF2-3984-4550-9BA5-1CAEE988474B}" srcId="{3D7EA898-B40C-4902-9E12-3D5AA642DB6F}" destId="{DF55859A-121D-4223-A6BF-3F39D63E36EF}" srcOrd="0" destOrd="0" parTransId="{ECFB0801-802D-47D9-8A7C-CA1C5A6C757D}" sibTransId="{6E8D9ABE-02DB-4E2B-9A59-0D35DB252431}"/>
    <dgm:cxn modelId="{D0AAB5FC-54F0-435E-AE3D-00D2447C3C85}" type="presOf" srcId="{7AC812FB-F223-44B7-B91F-E112252C3C00}" destId="{D32E52F2-4CCB-4CDB-A0EA-F33C73D8C8F0}" srcOrd="1" destOrd="1" presId="urn:microsoft.com/office/officeart/2005/8/layout/hProcess4"/>
    <dgm:cxn modelId="{CC3C4C08-318E-4A9B-B22C-ECE0E1AD17D0}" type="presParOf" srcId="{5AC61DFB-1E8B-4EF3-A50C-ABFE7B25B827}" destId="{EC092AF6-C56B-45E5-9411-F953C175D5D9}" srcOrd="0" destOrd="0" presId="urn:microsoft.com/office/officeart/2005/8/layout/hProcess4"/>
    <dgm:cxn modelId="{FD31EF9C-F812-4693-93D9-0752B255E7DB}" type="presParOf" srcId="{5AC61DFB-1E8B-4EF3-A50C-ABFE7B25B827}" destId="{B339D3A5-EE21-482F-A2FD-9DFA66DE0C09}" srcOrd="1" destOrd="0" presId="urn:microsoft.com/office/officeart/2005/8/layout/hProcess4"/>
    <dgm:cxn modelId="{CC3D1C68-933A-426E-8849-B2FCD6315330}" type="presParOf" srcId="{5AC61DFB-1E8B-4EF3-A50C-ABFE7B25B827}" destId="{750C823F-54CF-4A0E-97B0-BDC34A5CCB6D}" srcOrd="2" destOrd="0" presId="urn:microsoft.com/office/officeart/2005/8/layout/hProcess4"/>
    <dgm:cxn modelId="{5EB72C77-7C64-4E04-988B-D8A3BC79880F}" type="presParOf" srcId="{750C823F-54CF-4A0E-97B0-BDC34A5CCB6D}" destId="{25A03EAE-9749-4F10-BB4B-78B1BCA4E965}" srcOrd="0" destOrd="0" presId="urn:microsoft.com/office/officeart/2005/8/layout/hProcess4"/>
    <dgm:cxn modelId="{86BB13F9-463D-410C-8BA9-086B373FB088}" type="presParOf" srcId="{25A03EAE-9749-4F10-BB4B-78B1BCA4E965}" destId="{3E6FE5E0-8F94-4BA6-B5DA-CE6EE1387589}" srcOrd="0" destOrd="0" presId="urn:microsoft.com/office/officeart/2005/8/layout/hProcess4"/>
    <dgm:cxn modelId="{C41629EA-3A91-47C5-B2F3-DACB95AD6237}" type="presParOf" srcId="{25A03EAE-9749-4F10-BB4B-78B1BCA4E965}" destId="{C230397B-54D9-4E71-9049-FB155C4735E4}" srcOrd="1" destOrd="0" presId="urn:microsoft.com/office/officeart/2005/8/layout/hProcess4"/>
    <dgm:cxn modelId="{DF921B3B-6F5F-47DF-AAF9-BB792128D677}" type="presParOf" srcId="{25A03EAE-9749-4F10-BB4B-78B1BCA4E965}" destId="{8B7CCC2C-F128-47BE-9A40-4515AD86470A}" srcOrd="2" destOrd="0" presId="urn:microsoft.com/office/officeart/2005/8/layout/hProcess4"/>
    <dgm:cxn modelId="{39451151-C4B9-405E-BE4F-D251CFA338AF}" type="presParOf" srcId="{25A03EAE-9749-4F10-BB4B-78B1BCA4E965}" destId="{CD51EB2C-8D0B-4636-9B2B-CAB9B27D1270}" srcOrd="3" destOrd="0" presId="urn:microsoft.com/office/officeart/2005/8/layout/hProcess4"/>
    <dgm:cxn modelId="{7FB4FB04-40F2-43E1-B41C-150EC0B595AD}" type="presParOf" srcId="{25A03EAE-9749-4F10-BB4B-78B1BCA4E965}" destId="{3F7478A4-4D36-4EE4-A4C6-D7BA73DAC782}" srcOrd="4" destOrd="0" presId="urn:microsoft.com/office/officeart/2005/8/layout/hProcess4"/>
    <dgm:cxn modelId="{56322641-1C89-4B62-9B0E-674A6BD993DA}" type="presParOf" srcId="{750C823F-54CF-4A0E-97B0-BDC34A5CCB6D}" destId="{005F4EB4-07C3-4670-B8CF-9178C6B191C9}" srcOrd="1" destOrd="0" presId="urn:microsoft.com/office/officeart/2005/8/layout/hProcess4"/>
    <dgm:cxn modelId="{8DEEDAE5-F7E5-46D1-ACB3-A57ACB6DCFDE}" type="presParOf" srcId="{750C823F-54CF-4A0E-97B0-BDC34A5CCB6D}" destId="{CC1CF5CF-4DF0-4FC8-8A6A-9EC3591E7709}" srcOrd="2" destOrd="0" presId="urn:microsoft.com/office/officeart/2005/8/layout/hProcess4"/>
    <dgm:cxn modelId="{9C589C7B-F1B2-4085-AC69-AD59BF7F5F73}" type="presParOf" srcId="{CC1CF5CF-4DF0-4FC8-8A6A-9EC3591E7709}" destId="{03179B00-7A0B-4432-8159-4FC2AACB1245}" srcOrd="0" destOrd="0" presId="urn:microsoft.com/office/officeart/2005/8/layout/hProcess4"/>
    <dgm:cxn modelId="{FBCB7CFF-F68F-4DED-9F11-3A9224856328}" type="presParOf" srcId="{CC1CF5CF-4DF0-4FC8-8A6A-9EC3591E7709}" destId="{FC0478CE-858D-429D-A1E3-BBD2C19D1706}" srcOrd="1" destOrd="0" presId="urn:microsoft.com/office/officeart/2005/8/layout/hProcess4"/>
    <dgm:cxn modelId="{B8230E55-BAA8-442A-94D9-6044648BEE91}" type="presParOf" srcId="{CC1CF5CF-4DF0-4FC8-8A6A-9EC3591E7709}" destId="{D32E52F2-4CCB-4CDB-A0EA-F33C73D8C8F0}" srcOrd="2" destOrd="0" presId="urn:microsoft.com/office/officeart/2005/8/layout/hProcess4"/>
    <dgm:cxn modelId="{FA4960E6-ECD9-4E03-9DB0-CC20ADF0881E}" type="presParOf" srcId="{CC1CF5CF-4DF0-4FC8-8A6A-9EC3591E7709}" destId="{6723AC98-E04A-43DD-A1F9-EF163FFAEC31}" srcOrd="3" destOrd="0" presId="urn:microsoft.com/office/officeart/2005/8/layout/hProcess4"/>
    <dgm:cxn modelId="{6113FE30-211B-46FC-8AB4-4CA1B790BBD8}" type="presParOf" srcId="{CC1CF5CF-4DF0-4FC8-8A6A-9EC3591E7709}" destId="{FAB3BA83-8DD0-464C-86A1-9AF494A2388D}" srcOrd="4" destOrd="0" presId="urn:microsoft.com/office/officeart/2005/8/layout/hProcess4"/>
    <dgm:cxn modelId="{D8187602-C201-4B2D-A4E6-C01B41BF4810}" type="presParOf" srcId="{750C823F-54CF-4A0E-97B0-BDC34A5CCB6D}" destId="{536EAE57-5BAD-4420-9810-60F52DB0827D}" srcOrd="3" destOrd="0" presId="urn:microsoft.com/office/officeart/2005/8/layout/hProcess4"/>
    <dgm:cxn modelId="{D02E1A0F-5EB8-4F7D-9536-E176D834E3C2}" type="presParOf" srcId="{750C823F-54CF-4A0E-97B0-BDC34A5CCB6D}" destId="{AC599959-BD64-46F1-9F7F-72A6A2CBD8AF}" srcOrd="4" destOrd="0" presId="urn:microsoft.com/office/officeart/2005/8/layout/hProcess4"/>
    <dgm:cxn modelId="{4804DC78-3E5B-4A1E-96A9-B74C6E0F3F1B}" type="presParOf" srcId="{AC599959-BD64-46F1-9F7F-72A6A2CBD8AF}" destId="{E7C12A43-D244-4EC0-A590-061A8C4FDB0E}" srcOrd="0" destOrd="0" presId="urn:microsoft.com/office/officeart/2005/8/layout/hProcess4"/>
    <dgm:cxn modelId="{E02399FA-317C-4649-9F91-DEAB9E476C8B}" type="presParOf" srcId="{AC599959-BD64-46F1-9F7F-72A6A2CBD8AF}" destId="{544219E2-3ADA-4CE6-B5DD-EC6E4FAB2EDE}" srcOrd="1" destOrd="0" presId="urn:microsoft.com/office/officeart/2005/8/layout/hProcess4"/>
    <dgm:cxn modelId="{DF69913E-76AF-446B-848A-DD82FCB90F78}" type="presParOf" srcId="{AC599959-BD64-46F1-9F7F-72A6A2CBD8AF}" destId="{A833E2DC-5BC0-4293-B185-A79D5F0AF1C8}" srcOrd="2" destOrd="0" presId="urn:microsoft.com/office/officeart/2005/8/layout/hProcess4"/>
    <dgm:cxn modelId="{527BCC1F-B008-4AA5-A41C-9B5DD9D34F36}" type="presParOf" srcId="{AC599959-BD64-46F1-9F7F-72A6A2CBD8AF}" destId="{320F60B4-4D88-40ED-80F4-A8FA031DDD02}" srcOrd="3" destOrd="0" presId="urn:microsoft.com/office/officeart/2005/8/layout/hProcess4"/>
    <dgm:cxn modelId="{F1669428-BD8F-4683-9399-C3E011C10B9E}" type="presParOf" srcId="{AC599959-BD64-46F1-9F7F-72A6A2CBD8AF}" destId="{0E35AD11-54F3-4031-BF6C-4244BDDB40A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62058-B1F5-4928-9762-28CFBF923CD4}">
      <dsp:nvSpPr>
        <dsp:cNvPr id="0" name=""/>
        <dsp:cNvSpPr/>
      </dsp:nvSpPr>
      <dsp:spPr>
        <a:xfrm>
          <a:off x="975923" y="625334"/>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5B8A20-E2F3-4571-B304-A8B8F63CF01B}">
      <dsp:nvSpPr>
        <dsp:cNvPr id="0" name=""/>
        <dsp:cNvSpPr/>
      </dsp:nvSpPr>
      <dsp:spPr>
        <a:xfrm>
          <a:off x="84324" y="246894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Find and book onto exercise classes for their dogs</a:t>
          </a:r>
        </a:p>
      </dsp:txBody>
      <dsp:txXfrm>
        <a:off x="84324" y="2468946"/>
        <a:ext cx="3242179" cy="720000"/>
      </dsp:txXfrm>
    </dsp:sp>
    <dsp:sp modelId="{248BADA6-95A8-4218-BE9B-D76E16A35368}">
      <dsp:nvSpPr>
        <dsp:cNvPr id="0" name=""/>
        <dsp:cNvSpPr/>
      </dsp:nvSpPr>
      <dsp:spPr>
        <a:xfrm>
          <a:off x="4785484" y="625334"/>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BAD67D-EFDC-4FF2-88FA-BA11D60FD619}">
      <dsp:nvSpPr>
        <dsp:cNvPr id="0" name=""/>
        <dsp:cNvSpPr/>
      </dsp:nvSpPr>
      <dsp:spPr>
        <a:xfrm>
          <a:off x="3893885" y="246894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Gain </a:t>
          </a:r>
          <a:r>
            <a:rPr lang="en-US" sz="2100" kern="1200" dirty="0" err="1"/>
            <a:t>TAILored</a:t>
          </a:r>
          <a:r>
            <a:rPr lang="en-US" sz="2100" kern="1200" dirty="0"/>
            <a:t> fitness advice </a:t>
          </a:r>
        </a:p>
        <a:p>
          <a:pPr marL="0" lvl="0" indent="0" algn="ctr" defTabSz="933450">
            <a:lnSpc>
              <a:spcPct val="100000"/>
            </a:lnSpc>
            <a:spcBef>
              <a:spcPct val="0"/>
            </a:spcBef>
            <a:spcAft>
              <a:spcPct val="35000"/>
            </a:spcAft>
            <a:buNone/>
          </a:pPr>
          <a:r>
            <a:rPr lang="en-US" sz="2100" kern="1200" dirty="0"/>
            <a:t>with class recommendations</a:t>
          </a:r>
        </a:p>
      </dsp:txBody>
      <dsp:txXfrm>
        <a:off x="3893885" y="2468946"/>
        <a:ext cx="3242179" cy="720000"/>
      </dsp:txXfrm>
    </dsp:sp>
    <dsp:sp modelId="{302011C1-B284-42C4-82D3-C85FEC7D0FB8}">
      <dsp:nvSpPr>
        <dsp:cNvPr id="0" name=""/>
        <dsp:cNvSpPr/>
      </dsp:nvSpPr>
      <dsp:spPr>
        <a:xfrm>
          <a:off x="8595045" y="625334"/>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9C6E1-2789-47F3-8D50-23B11B6C5649}">
      <dsp:nvSpPr>
        <dsp:cNvPr id="0" name=""/>
        <dsp:cNvSpPr/>
      </dsp:nvSpPr>
      <dsp:spPr>
        <a:xfrm>
          <a:off x="7703446" y="246894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Review bookings through a user dashboard</a:t>
          </a:r>
        </a:p>
      </dsp:txBody>
      <dsp:txXfrm>
        <a:off x="7703446" y="2468946"/>
        <a:ext cx="324217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DDE18-D69B-4575-A508-F8B6E403B5FB}">
      <dsp:nvSpPr>
        <dsp:cNvPr id="0" name=""/>
        <dsp:cNvSpPr/>
      </dsp:nvSpPr>
      <dsp:spPr>
        <a:xfrm>
          <a:off x="861" y="0"/>
          <a:ext cx="3489945"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dirty="0"/>
            <a:t>Design and create minimum viable product</a:t>
          </a:r>
        </a:p>
      </dsp:txBody>
      <dsp:txXfrm>
        <a:off x="861" y="1525712"/>
        <a:ext cx="3489945" cy="2288568"/>
      </dsp:txXfrm>
    </dsp:sp>
    <dsp:sp modelId="{7FAB382A-BC01-4AFC-8B5B-83DC347A0999}">
      <dsp:nvSpPr>
        <dsp:cNvPr id="0" name=""/>
        <dsp:cNvSpPr/>
      </dsp:nvSpPr>
      <dsp:spPr>
        <a:xfrm>
          <a:off x="861"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525712"/>
      </dsp:txXfrm>
    </dsp:sp>
    <dsp:sp modelId="{0A9FC97D-CE91-4C33-B44D-F98288F7ABA7}">
      <dsp:nvSpPr>
        <dsp:cNvPr id="0" name=""/>
        <dsp:cNvSpPr/>
      </dsp:nvSpPr>
      <dsp:spPr>
        <a:xfrm>
          <a:off x="3770002" y="0"/>
          <a:ext cx="3489945" cy="3814281"/>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dirty="0"/>
            <a:t>Fully integrate the front and back end of the website</a:t>
          </a:r>
        </a:p>
      </dsp:txBody>
      <dsp:txXfrm>
        <a:off x="3770002" y="1525712"/>
        <a:ext cx="3489945" cy="2288568"/>
      </dsp:txXfrm>
    </dsp:sp>
    <dsp:sp modelId="{4085A591-6F6B-4420-9B16-4CAF0A4BDCB3}">
      <dsp:nvSpPr>
        <dsp:cNvPr id="0" name=""/>
        <dsp:cNvSpPr/>
      </dsp:nvSpPr>
      <dsp:spPr>
        <a:xfrm>
          <a:off x="3770002"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GB" sz="6600" kern="1200"/>
            <a:t>02</a:t>
          </a:r>
        </a:p>
      </dsp:txBody>
      <dsp:txXfrm>
        <a:off x="3770002" y="0"/>
        <a:ext cx="3489945" cy="1525712"/>
      </dsp:txXfrm>
    </dsp:sp>
    <dsp:sp modelId="{C54B210F-9901-4AF0-8F04-474BEF8D868D}">
      <dsp:nvSpPr>
        <dsp:cNvPr id="0" name=""/>
        <dsp:cNvSpPr/>
      </dsp:nvSpPr>
      <dsp:spPr>
        <a:xfrm>
          <a:off x="7539143" y="0"/>
          <a:ext cx="3489945" cy="3814281"/>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dirty="0"/>
            <a:t>Add in ‘Nice-to-have’ user stories and fix any outstanding issues.</a:t>
          </a:r>
        </a:p>
      </dsp:txBody>
      <dsp:txXfrm>
        <a:off x="7539143" y="1525712"/>
        <a:ext cx="3489945" cy="2288568"/>
      </dsp:txXfrm>
    </dsp:sp>
    <dsp:sp modelId="{9050A63F-44C5-44FD-BEDA-3109C61F5EE3}">
      <dsp:nvSpPr>
        <dsp:cNvPr id="0" name=""/>
        <dsp:cNvSpPr/>
      </dsp:nvSpPr>
      <dsp:spPr>
        <a:xfrm>
          <a:off x="7539143"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GB" sz="6600" kern="1200"/>
            <a:t>03</a:t>
          </a:r>
        </a:p>
      </dsp:txBody>
      <dsp:txXfrm>
        <a:off x="7539143" y="0"/>
        <a:ext cx="3489945" cy="1525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0397B-54D9-4E71-9049-FB155C4735E4}">
      <dsp:nvSpPr>
        <dsp:cNvPr id="0" name=""/>
        <dsp:cNvSpPr/>
      </dsp:nvSpPr>
      <dsp:spPr>
        <a:xfrm>
          <a:off x="1186767" y="972641"/>
          <a:ext cx="2266026" cy="1868997"/>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Char char="•"/>
          </a:pPr>
          <a:r>
            <a:rPr lang="en-GB" sz="1600" kern="1200" dirty="0"/>
            <a:t>Activity Table</a:t>
          </a:r>
        </a:p>
        <a:p>
          <a:pPr marL="171450" lvl="1" indent="-171450" algn="l" defTabSz="711200">
            <a:lnSpc>
              <a:spcPct val="100000"/>
            </a:lnSpc>
            <a:spcBef>
              <a:spcPct val="0"/>
            </a:spcBef>
            <a:spcAft>
              <a:spcPct val="15000"/>
            </a:spcAft>
            <a:buChar char="•"/>
          </a:pPr>
          <a:r>
            <a:rPr lang="en-GB" sz="1600" kern="1200" dirty="0"/>
            <a:t>Event Table</a:t>
          </a:r>
        </a:p>
      </dsp:txBody>
      <dsp:txXfrm>
        <a:off x="1229778" y="1015652"/>
        <a:ext cx="2180004" cy="1382476"/>
      </dsp:txXfrm>
    </dsp:sp>
    <dsp:sp modelId="{005F4EB4-07C3-4670-B8CF-9178C6B191C9}">
      <dsp:nvSpPr>
        <dsp:cNvPr id="0" name=""/>
        <dsp:cNvSpPr/>
      </dsp:nvSpPr>
      <dsp:spPr>
        <a:xfrm>
          <a:off x="2406936" y="1226425"/>
          <a:ext cx="2781691" cy="2781691"/>
        </a:xfrm>
        <a:prstGeom prst="leftCircularArrow">
          <a:avLst>
            <a:gd name="adj1" fmla="val 4163"/>
            <a:gd name="adj2" fmla="val 524912"/>
            <a:gd name="adj3" fmla="val 2300423"/>
            <a:gd name="adj4" fmla="val 9024489"/>
            <a:gd name="adj5" fmla="val 485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51EB2C-8D0B-4636-9B2B-CAB9B27D1270}">
      <dsp:nvSpPr>
        <dsp:cNvPr id="0" name=""/>
        <dsp:cNvSpPr/>
      </dsp:nvSpPr>
      <dsp:spPr>
        <a:xfrm>
          <a:off x="1690328" y="2441139"/>
          <a:ext cx="2014245" cy="800999"/>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GB" sz="2600" kern="1200"/>
            <a:t>Database</a:t>
          </a:r>
          <a:endParaRPr lang="en-GB" sz="2600" kern="1200" dirty="0"/>
        </a:p>
      </dsp:txBody>
      <dsp:txXfrm>
        <a:off x="1713788" y="2464599"/>
        <a:ext cx="1967325" cy="754079"/>
      </dsp:txXfrm>
    </dsp:sp>
    <dsp:sp modelId="{FC0478CE-858D-429D-A1E3-BBD2C19D1706}">
      <dsp:nvSpPr>
        <dsp:cNvPr id="0" name=""/>
        <dsp:cNvSpPr/>
      </dsp:nvSpPr>
      <dsp:spPr>
        <a:xfrm>
          <a:off x="4256071" y="972641"/>
          <a:ext cx="2266026" cy="1868997"/>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223"/>
              <a:satOff val="-148"/>
              <a:lumOff val="13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Char char="•"/>
          </a:pPr>
          <a:r>
            <a:rPr lang="en-GB" sz="1600" kern="1200" dirty="0"/>
            <a:t>User Selection (Activity)</a:t>
          </a:r>
        </a:p>
        <a:p>
          <a:pPr marL="171450" lvl="1" indent="-171450" algn="l" defTabSz="711200">
            <a:lnSpc>
              <a:spcPct val="100000"/>
            </a:lnSpc>
            <a:spcBef>
              <a:spcPct val="0"/>
            </a:spcBef>
            <a:spcAft>
              <a:spcPct val="15000"/>
            </a:spcAft>
            <a:buChar char="•"/>
          </a:pPr>
          <a:r>
            <a:rPr lang="en-GB" sz="1600" kern="1200" dirty="0"/>
            <a:t>User Selection (Event</a:t>
          </a:r>
        </a:p>
      </dsp:txBody>
      <dsp:txXfrm>
        <a:off x="4299082" y="1416152"/>
        <a:ext cx="2180004" cy="1382476"/>
      </dsp:txXfrm>
    </dsp:sp>
    <dsp:sp modelId="{536EAE57-5BAD-4420-9810-60F52DB0827D}">
      <dsp:nvSpPr>
        <dsp:cNvPr id="0" name=""/>
        <dsp:cNvSpPr/>
      </dsp:nvSpPr>
      <dsp:spPr>
        <a:xfrm>
          <a:off x="5457356" y="-267117"/>
          <a:ext cx="3071239" cy="3071239"/>
        </a:xfrm>
        <a:prstGeom prst="circularArrow">
          <a:avLst>
            <a:gd name="adj1" fmla="val 3771"/>
            <a:gd name="adj2" fmla="val 470932"/>
            <a:gd name="adj3" fmla="val 19353557"/>
            <a:gd name="adj4" fmla="val 12575511"/>
            <a:gd name="adj5" fmla="val 4399"/>
          </a:avLst>
        </a:prstGeom>
        <a:solidFill>
          <a:schemeClr val="accent2">
            <a:hueOff val="447"/>
            <a:satOff val="-296"/>
            <a:lumOff val="2705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23AC98-E04A-43DD-A1F9-EF163FFAEC31}">
      <dsp:nvSpPr>
        <dsp:cNvPr id="0" name=""/>
        <dsp:cNvSpPr/>
      </dsp:nvSpPr>
      <dsp:spPr>
        <a:xfrm>
          <a:off x="4759632" y="572142"/>
          <a:ext cx="2014245" cy="800999"/>
        </a:xfrm>
        <a:prstGeom prst="roundRect">
          <a:avLst>
            <a:gd name="adj" fmla="val 10000"/>
          </a:avLst>
        </a:prstGeom>
        <a:solidFill>
          <a:schemeClr val="accent2">
            <a:hueOff val="223"/>
            <a:satOff val="-148"/>
            <a:lumOff val="135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GB" sz="2600" kern="1200"/>
            <a:t>Booking Form</a:t>
          </a:r>
          <a:endParaRPr lang="en-GB" sz="2600" kern="1200" dirty="0"/>
        </a:p>
      </dsp:txBody>
      <dsp:txXfrm>
        <a:off x="4783092" y="595602"/>
        <a:ext cx="1967325" cy="754079"/>
      </dsp:txXfrm>
    </dsp:sp>
    <dsp:sp modelId="{544219E2-3ADA-4CE6-B5DD-EC6E4FAB2EDE}">
      <dsp:nvSpPr>
        <dsp:cNvPr id="0" name=""/>
        <dsp:cNvSpPr/>
      </dsp:nvSpPr>
      <dsp:spPr>
        <a:xfrm>
          <a:off x="7325375" y="972641"/>
          <a:ext cx="2266026" cy="1868997"/>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447"/>
              <a:satOff val="-296"/>
              <a:lumOff val="270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Char char="•"/>
          </a:pPr>
          <a:r>
            <a:rPr lang="en-GB" sz="1600" kern="1200" dirty="0"/>
            <a:t>Customer Details Table</a:t>
          </a:r>
        </a:p>
        <a:p>
          <a:pPr marL="171450" lvl="1" indent="-171450" algn="l" defTabSz="711200">
            <a:lnSpc>
              <a:spcPct val="100000"/>
            </a:lnSpc>
            <a:spcBef>
              <a:spcPct val="0"/>
            </a:spcBef>
            <a:spcAft>
              <a:spcPct val="15000"/>
            </a:spcAft>
            <a:buChar char="•"/>
          </a:pPr>
          <a:r>
            <a:rPr lang="en-GB" sz="1600" kern="1200" dirty="0"/>
            <a:t>Booking Table</a:t>
          </a:r>
        </a:p>
        <a:p>
          <a:pPr marL="171450" lvl="1" indent="-171450" algn="l" defTabSz="711200">
            <a:lnSpc>
              <a:spcPct val="100000"/>
            </a:lnSpc>
            <a:spcBef>
              <a:spcPct val="0"/>
            </a:spcBef>
            <a:spcAft>
              <a:spcPct val="15000"/>
            </a:spcAft>
            <a:buChar char="•"/>
          </a:pPr>
          <a:r>
            <a:rPr lang="en-GB" sz="1600" kern="1200" dirty="0"/>
            <a:t>Event Table</a:t>
          </a:r>
        </a:p>
        <a:p>
          <a:pPr marL="171450" lvl="1" indent="-171450" algn="l" defTabSz="711200">
            <a:lnSpc>
              <a:spcPct val="100000"/>
            </a:lnSpc>
            <a:spcBef>
              <a:spcPct val="0"/>
            </a:spcBef>
            <a:spcAft>
              <a:spcPct val="15000"/>
            </a:spcAft>
            <a:buChar char="•"/>
          </a:pPr>
          <a:r>
            <a:rPr lang="en-GB" sz="1600" kern="1200" dirty="0"/>
            <a:t>Activity Table</a:t>
          </a:r>
        </a:p>
      </dsp:txBody>
      <dsp:txXfrm>
        <a:off x="7368386" y="1015652"/>
        <a:ext cx="2180004" cy="1382476"/>
      </dsp:txXfrm>
    </dsp:sp>
    <dsp:sp modelId="{320F60B4-4D88-40ED-80F4-A8FA031DDD02}">
      <dsp:nvSpPr>
        <dsp:cNvPr id="0" name=""/>
        <dsp:cNvSpPr/>
      </dsp:nvSpPr>
      <dsp:spPr>
        <a:xfrm>
          <a:off x="7828937" y="2441139"/>
          <a:ext cx="2014245" cy="800999"/>
        </a:xfrm>
        <a:prstGeom prst="roundRect">
          <a:avLst>
            <a:gd name="adj" fmla="val 10000"/>
          </a:avLst>
        </a:prstGeom>
        <a:solidFill>
          <a:schemeClr val="accent2">
            <a:hueOff val="447"/>
            <a:satOff val="-296"/>
            <a:lumOff val="270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GB" sz="2600" kern="1200"/>
            <a:t>Database</a:t>
          </a:r>
          <a:endParaRPr lang="en-GB" sz="2600" kern="1200" dirty="0"/>
        </a:p>
      </dsp:txBody>
      <dsp:txXfrm>
        <a:off x="7852397" y="2464599"/>
        <a:ext cx="1967325" cy="7540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NATALIE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Hello, we’re Team B (Natalie, Emma, Nadia, Lucy and Talia)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We’ve a created website for a company called Body </a:t>
            </a:r>
            <a:r>
              <a:rPr lang="en-GB" dirty="0" err="1"/>
              <a:t>Pawsitive</a:t>
            </a:r>
            <a:r>
              <a:rPr lang="en-GB" dirty="0"/>
              <a:t> – A dog fitness provider which seeks to unleash your dog’s potential!</a:t>
            </a:r>
          </a:p>
        </p:txBody>
      </p:sp>
      <p:sp>
        <p:nvSpPr>
          <p:cNvPr id="4" name="Slide Number Placeholder 3"/>
          <p:cNvSpPr>
            <a:spLocks noGrp="1"/>
          </p:cNvSpPr>
          <p:nvPr>
            <p:ph type="sldNum" sz="quarter" idx="5"/>
          </p:nvPr>
        </p:nvSpPr>
        <p:spPr/>
        <p:txBody>
          <a:bodyPr/>
          <a:lstStyle/>
          <a:p>
            <a:fld id="{4306F76E-E60C-4C54-B47A-C2C406EC8F72}" type="slidenum">
              <a:rPr lang="en-US" smtClean="0"/>
              <a:t>1</a:t>
            </a:fld>
            <a:endParaRPr lang="en-US" dirty="0"/>
          </a:p>
        </p:txBody>
      </p:sp>
    </p:spTree>
    <p:extLst>
      <p:ext uri="{BB962C8B-B14F-4D97-AF65-F5344CB8AC3E}">
        <p14:creationId xmlns:p14="http://schemas.microsoft.com/office/powerpoint/2010/main" val="20878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Through our website, customers are able to:</a:t>
            </a:r>
          </a:p>
          <a:p>
            <a:pPr marL="228600" indent="-228600">
              <a:buFont typeface="+mj-lt"/>
              <a:buAutoNum type="arabicPeriod"/>
            </a:pPr>
            <a:r>
              <a:rPr lang="en-US" dirty="0"/>
              <a:t>Find and book exercises classes for their dogs</a:t>
            </a:r>
          </a:p>
          <a:p>
            <a:pPr marL="228600" indent="-228600">
              <a:buFont typeface="+mj-lt"/>
              <a:buAutoNum type="arabicPeriod"/>
            </a:pPr>
            <a:r>
              <a:rPr lang="en-US" dirty="0"/>
              <a:t>Gain tailored fitness advice based on their dog breed, size and energy level and from that, receive personalized class recommendations</a:t>
            </a:r>
          </a:p>
          <a:p>
            <a:pPr marL="228600" indent="-228600">
              <a:buFont typeface="+mj-lt"/>
              <a:buAutoNum type="arabicPeriod"/>
            </a:pPr>
            <a:r>
              <a:rPr lang="en-US" dirty="0"/>
              <a:t>Functionality for both the customer and business administrator to review bookings through a personal dashboard.</a:t>
            </a:r>
          </a:p>
          <a:p>
            <a:pPr marL="0" indent="0">
              <a:buFont typeface="+mj-lt"/>
              <a:buNone/>
            </a:pPr>
            <a:endParaRPr lang="en-US" dirty="0"/>
          </a:p>
          <a:p>
            <a:pPr marL="0" indent="0">
              <a:buFont typeface="+mj-lt"/>
              <a:buNone/>
            </a:pPr>
            <a:r>
              <a:rPr lang="en-US" dirty="0"/>
              <a:t>The core business model for this product was the ability to promote and sell classes, so this remained the main focus throughout the project.</a:t>
            </a:r>
          </a:p>
          <a:p>
            <a:pPr marL="0" indent="0">
              <a:buFont typeface="+mj-lt"/>
              <a:buNone/>
            </a:pPr>
            <a:endParaRPr lang="en-US" dirty="0"/>
          </a:p>
          <a:p>
            <a:r>
              <a:rPr lang="en-US" dirty="0"/>
              <a:t>We went with this idea due to the scope of functionality that a fitness app could cover but realized, whilst there were lots of current options on the market for human fitness apps, there were very few options for our doggy friends and felt like there was a niche here for us to cover.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Intense </a:t>
            </a:r>
            <a:r>
              <a:rPr lang="en-US" dirty="0"/>
              <a:t>first sprint of 4 days, during which time we needed to set the parameters of the project so that everyone had a clear vision for what we were trying to achieve. </a:t>
            </a:r>
          </a:p>
          <a:p>
            <a:pPr lvl="0"/>
            <a:endParaRPr lang="en-US" dirty="0"/>
          </a:p>
          <a:p>
            <a:pPr lvl="0"/>
            <a:r>
              <a:rPr lang="en-US" dirty="0"/>
              <a:t>Sprint 1 objective:</a:t>
            </a:r>
          </a:p>
          <a:p>
            <a:pPr lvl="0"/>
            <a:r>
              <a:rPr lang="en-US" b="1" dirty="0"/>
              <a:t>Design and create minimum viable product and included:</a:t>
            </a:r>
          </a:p>
          <a:p>
            <a:pPr marL="171450" lvl="0" indent="-171450">
              <a:buFont typeface="Arial" panose="020B0604020202020204" pitchFamily="34" charset="0"/>
              <a:buChar char="•"/>
            </a:pPr>
            <a:r>
              <a:rPr lang="en-US" dirty="0"/>
              <a:t>Creating the database structure and populating with initial data</a:t>
            </a:r>
          </a:p>
          <a:p>
            <a:pPr marL="171450" lvl="0" indent="-171450">
              <a:buFont typeface="Arial" panose="020B0604020202020204" pitchFamily="34" charset="0"/>
              <a:buChar char="•"/>
            </a:pPr>
            <a:r>
              <a:rPr lang="en-US" dirty="0"/>
              <a:t>Design the brand and front-end of the website</a:t>
            </a:r>
          </a:p>
          <a:p>
            <a:pPr marL="171450" lvl="0" indent="-171450">
              <a:buFont typeface="Arial" panose="020B0604020202020204" pitchFamily="34" charset="0"/>
              <a:buChar char="•"/>
            </a:pPr>
            <a:r>
              <a:rPr lang="en-US" dirty="0"/>
              <a:t>Developing the code for our first three user stories –</a:t>
            </a:r>
          </a:p>
          <a:p>
            <a:pPr marL="171450" lvl="0" indent="-171450">
              <a:buFont typeface="Arial" panose="020B0604020202020204" pitchFamily="34" charset="0"/>
              <a:buChar char="•"/>
            </a:pPr>
            <a:r>
              <a:rPr lang="en-US" dirty="0"/>
              <a:t>Create a basic booking form which pushed data into the database –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Sprint 2 Objective</a:t>
            </a:r>
          </a:p>
          <a:p>
            <a:pPr lvl="0"/>
            <a:r>
              <a:rPr lang="en-US" b="1" dirty="0"/>
              <a:t>Fully integrate the front and back end of the website</a:t>
            </a:r>
          </a:p>
          <a:p>
            <a:pPr marL="171450" lvl="0" indent="-171450">
              <a:buFont typeface="Arial" panose="020B0604020202020204" pitchFamily="34" charset="0"/>
              <a:buChar char="•"/>
            </a:pPr>
            <a:r>
              <a:rPr lang="en-US" dirty="0"/>
              <a:t>Develop technical function of the booking form so that it linked back data into  4 different related tables through the foreign keys.</a:t>
            </a:r>
          </a:p>
          <a:p>
            <a:pPr marL="171450" lvl="0" indent="-171450">
              <a:buFont typeface="Arial" panose="020B0604020202020204" pitchFamily="34" charset="0"/>
              <a:buChar char="•"/>
            </a:pPr>
            <a:r>
              <a:rPr lang="en-US" dirty="0"/>
              <a:t>Develop code to cover instructor access to booking data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Sprint 3 Objective</a:t>
            </a:r>
          </a:p>
          <a:p>
            <a:pPr lvl="0"/>
            <a:r>
              <a:rPr lang="en-US" b="1" dirty="0"/>
              <a:t>Add in ‘Nice to Have’ User stories (such as the user logins, class recommendations, customer and user dashboards) and fix any outstanding issues from Sprint 1 and 2</a:t>
            </a:r>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3</a:t>
            </a:fld>
            <a:endParaRPr lang="en-US" dirty="0"/>
          </a:p>
        </p:txBody>
      </p:sp>
    </p:spTree>
    <p:extLst>
      <p:ext uri="{BB962C8B-B14F-4D97-AF65-F5344CB8AC3E}">
        <p14:creationId xmlns:p14="http://schemas.microsoft.com/office/powerpoint/2010/main" val="366830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Homepage  </a:t>
            </a:r>
          </a:p>
          <a:p>
            <a:r>
              <a:rPr lang="en-GB" b="0" dirty="0"/>
              <a:t>Branding and Design </a:t>
            </a:r>
          </a:p>
          <a:p>
            <a:r>
              <a:rPr lang="en-GB" b="0" dirty="0"/>
              <a:t>Guiding the user through the different sections of the website – simple and clear messaging.</a:t>
            </a:r>
          </a:p>
          <a:p>
            <a:r>
              <a:rPr lang="en-GB" b="0" dirty="0"/>
              <a:t>Responsive website</a:t>
            </a:r>
          </a:p>
          <a:p>
            <a:r>
              <a:rPr lang="en-GB" b="0" dirty="0"/>
              <a:t>Light/Dark Function</a:t>
            </a:r>
          </a:p>
          <a:p>
            <a:r>
              <a:rPr lang="en-GB" b="0" dirty="0"/>
              <a:t>Buttons to pull user through the page</a:t>
            </a:r>
          </a:p>
          <a:p>
            <a:r>
              <a:rPr lang="en-GB" b="0" dirty="0"/>
              <a:t>Consideration for how the images laid out between the light and dark functions</a:t>
            </a:r>
          </a:p>
          <a:p>
            <a:endParaRPr lang="en-GB" b="0" dirty="0"/>
          </a:p>
          <a:p>
            <a:r>
              <a:rPr lang="en-GB" b="1" dirty="0"/>
              <a:t>Class Booking Form</a:t>
            </a:r>
          </a:p>
          <a:p>
            <a:r>
              <a:rPr lang="en-GB" b="1" dirty="0"/>
              <a:t>Recommendations</a:t>
            </a:r>
          </a:p>
          <a:p>
            <a:r>
              <a:rPr lang="en-GB" b="1" dirty="0"/>
              <a:t>Sign Up and Customer Dashboard</a:t>
            </a:r>
          </a:p>
          <a:p>
            <a:r>
              <a:rPr lang="en-GB" b="1" dirty="0"/>
              <a:t>Login and Admin Dashboard </a:t>
            </a:r>
          </a:p>
        </p:txBody>
      </p:sp>
      <p:sp>
        <p:nvSpPr>
          <p:cNvPr id="4" name="Slide Number Placeholder 3"/>
          <p:cNvSpPr>
            <a:spLocks noGrp="1"/>
          </p:cNvSpPr>
          <p:nvPr>
            <p:ph type="sldNum" sz="quarter" idx="5"/>
          </p:nvPr>
        </p:nvSpPr>
        <p:spPr/>
        <p:txBody>
          <a:bodyPr/>
          <a:lstStyle/>
          <a:p>
            <a:fld id="{4306F76E-E60C-4C54-B47A-C2C406EC8F72}" type="slidenum">
              <a:rPr lang="en-US" smtClean="0"/>
              <a:t>4</a:t>
            </a:fld>
            <a:endParaRPr lang="en-US" dirty="0"/>
          </a:p>
        </p:txBody>
      </p:sp>
    </p:spTree>
    <p:extLst>
      <p:ext uri="{BB962C8B-B14F-4D97-AF65-F5344CB8AC3E}">
        <p14:creationId xmlns:p14="http://schemas.microsoft.com/office/powerpoint/2010/main" val="21820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kicked off our project by identifying the strengths and interests of each team member so we that we could quickly get the project off the ground, as we had a very limited timeframe. Natalie took on the role of Scrum Master in the early stages, pulling together project boards to organise and assign tasks to each member of the team, setting agendas for meetings and facilitating Agile Rituals (Sprint planning, Stand Ups, Retrospectives) etc.  We </a:t>
            </a:r>
            <a:r>
              <a:rPr lang="en-GB" sz="1200" dirty="0">
                <a:effectLst/>
                <a:latin typeface="Calibri" panose="020F0502020204030204" pitchFamily="34" charset="0"/>
                <a:cs typeface="Times New Roman" panose="02020603050405020304" pitchFamily="18" charset="0"/>
              </a:rPr>
              <a:t>p</a:t>
            </a:r>
            <a:r>
              <a:rPr lang="en-GB" sz="1200" dirty="0">
                <a:effectLst/>
                <a:latin typeface="Calibri" panose="020F0502020204030204" pitchFamily="34" charset="0"/>
                <a:ea typeface="Calibri" panose="020F0502020204030204" pitchFamily="34" charset="0"/>
                <a:cs typeface="Times New Roman" panose="02020603050405020304" pitchFamily="18" charset="0"/>
              </a:rPr>
              <a:t>lanned sprints around Tuesday check in with our instructor so that we could utilise session as best as possible to ask questions and get help. Helpful to have outside perspective on the progress we had made as a team.</a:t>
            </a:r>
          </a:p>
          <a:p>
            <a:endParaRPr lang="en-GB" dirty="0"/>
          </a:p>
          <a:p>
            <a:r>
              <a:rPr lang="en-GB" dirty="0"/>
              <a:t>Together, we identified main objectives and tasks for each Sprint.</a:t>
            </a:r>
          </a:p>
          <a:p>
            <a:endParaRPr lang="en-GB" dirty="0"/>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decided to pair up on the main tasks so that the full weight of responsibility wasn’t on any one individual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wanted to make sure each member was supported in their task and worked flexibly to cover work where needed</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We saw this project as a learning opportunity so shared learning as we solved different problems, demoing how different code worked and sharing helpful tutorials and resources. </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We kept regular Communication through team meetings, updating on progress via WhatsApp which, due to time limitations, acted as a “Daily Stand Up “ for us- in particular towards the end of the project.</a:t>
            </a:r>
          </a:p>
          <a:p>
            <a:pPr marL="742950" lvl="1" indent="-285750">
              <a:lnSpc>
                <a:spcPct val="107000"/>
              </a:lnSpc>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Mindful of different member’s other commitments and made sure to be kind and respectful around this.</a:t>
            </a:r>
          </a:p>
        </p:txBody>
      </p:sp>
      <p:sp>
        <p:nvSpPr>
          <p:cNvPr id="4" name="Slide Number Placeholder 3"/>
          <p:cNvSpPr>
            <a:spLocks noGrp="1"/>
          </p:cNvSpPr>
          <p:nvPr>
            <p:ph type="sldNum" sz="quarter" idx="5"/>
          </p:nvPr>
        </p:nvSpPr>
        <p:spPr/>
        <p:txBody>
          <a:bodyPr/>
          <a:lstStyle/>
          <a:p>
            <a:fld id="{4306F76E-E60C-4C54-B47A-C2C406EC8F72}" type="slidenum">
              <a:rPr lang="en-US" smtClean="0"/>
              <a:t>5</a:t>
            </a:fld>
            <a:endParaRPr lang="en-US" dirty="0"/>
          </a:p>
        </p:txBody>
      </p:sp>
    </p:spTree>
    <p:extLst>
      <p:ext uri="{BB962C8B-B14F-4D97-AF65-F5344CB8AC3E}">
        <p14:creationId xmlns:p14="http://schemas.microsoft.com/office/powerpoint/2010/main" val="14050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Pulling together to tackle coding challenges</a:t>
            </a:r>
          </a:p>
          <a:p>
            <a:r>
              <a:rPr lang="en-GB" dirty="0"/>
              <a:t>One of the main challenges with our code was pulling data to inform user selection in the booking form and then pushing back the full booking form back into the database as this  required information pushing back into four different tables in our database.  For example, Natalia and Talia worked on the code to pull through the data and create the drop down options, but then had difficulty with getting the back references to work. At which point Emma stepped in as a new pair of eyes to review the code and figure out why it wasn’t pushing through.</a:t>
            </a:r>
          </a:p>
          <a:p>
            <a:endParaRPr lang="en-GB" dirty="0"/>
          </a:p>
          <a:p>
            <a:r>
              <a:rPr lang="en-GB" b="1" dirty="0"/>
              <a:t>We took a similar approach to creating the dashboards for Customer and Admin with Natalie and Nadia working together to learn how to do this.</a:t>
            </a:r>
          </a:p>
          <a:p>
            <a:endParaRPr lang="en-GB" b="1" dirty="0"/>
          </a:p>
          <a:p>
            <a:r>
              <a:rPr lang="en-GB" b="1" dirty="0"/>
              <a:t>Being careful not to affect the front end design when adding in back end functionality. Example of recommendation table.</a:t>
            </a:r>
          </a:p>
          <a:p>
            <a:endParaRPr lang="en-GB" b="1" dirty="0"/>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6</a:t>
            </a:fld>
            <a:endParaRPr lang="en-US" dirty="0"/>
          </a:p>
        </p:txBody>
      </p:sp>
    </p:spTree>
    <p:extLst>
      <p:ext uri="{BB962C8B-B14F-4D97-AF65-F5344CB8AC3E}">
        <p14:creationId xmlns:p14="http://schemas.microsoft.com/office/powerpoint/2010/main" val="161256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7</a:t>
            </a:fld>
            <a:endParaRPr lang="en-US" dirty="0"/>
          </a:p>
        </p:txBody>
      </p:sp>
    </p:spTree>
    <p:extLst>
      <p:ext uri="{BB962C8B-B14F-4D97-AF65-F5344CB8AC3E}">
        <p14:creationId xmlns:p14="http://schemas.microsoft.com/office/powerpoint/2010/main" val="63872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Body Paw-</a:t>
            </a:r>
            <a:r>
              <a:rPr lang="en-US" sz="4000" dirty="0" err="1">
                <a:solidFill>
                  <a:schemeClr val="tx1"/>
                </a:solidFill>
              </a:rPr>
              <a:t>sitive</a:t>
            </a:r>
            <a:endParaRPr lang="en-US" sz="4000" dirty="0">
              <a:solidFill>
                <a:schemeClr val="tx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a:bodyPr>
          <a:lstStyle/>
          <a:p>
            <a:r>
              <a:rPr lang="en-US" dirty="0">
                <a:solidFill>
                  <a:schemeClr val="tx1"/>
                </a:solidFill>
              </a:rPr>
              <a:t>Unleashing your dog’s Potential</a:t>
            </a:r>
            <a:endParaRPr lang="en-US" sz="1600"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a:t>Product Brief</a:t>
            </a:r>
            <a:endParaRPr lang="en-US" dirty="0"/>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364351365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32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DA3799-0885-B13F-EA66-7D6DC47209ED}"/>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Sprints</a:t>
            </a:r>
            <a:endParaRPr lang="en-GB" dirty="0">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ED51C70-A286-55C4-2412-8D4E27D19093}"/>
              </a:ext>
            </a:extLst>
          </p:cNvPr>
          <p:cNvGraphicFramePr>
            <a:graphicFrameLocks noGrp="1"/>
          </p:cNvGraphicFramePr>
          <p:nvPr>
            <p:ph idx="1"/>
            <p:extLst>
              <p:ext uri="{D42A27DB-BD31-4B8C-83A1-F6EECF244321}">
                <p14:modId xmlns:p14="http://schemas.microsoft.com/office/powerpoint/2010/main" val="140852227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0872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smoke">
            <a:extLst>
              <a:ext uri="{FF2B5EF4-FFF2-40B4-BE49-F238E27FC236}">
                <a16:creationId xmlns:a16="http://schemas.microsoft.com/office/drawing/2014/main" id="{F5AE25A5-373E-A892-7F05-30C981EC45C4}"/>
              </a:ext>
            </a:extLst>
          </p:cNvPr>
          <p:cNvPicPr>
            <a:picLocks noChangeAspect="1"/>
          </p:cNvPicPr>
          <p:nvPr/>
        </p:nvPicPr>
        <p:blipFill rotWithShape="1">
          <a:blip r:embed="rId3"/>
          <a:srcRect t="7618" b="8113"/>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24951-1F72-D1CC-C8AF-A895AE249018}"/>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sz="4000">
                <a:solidFill>
                  <a:schemeClr val="bg1"/>
                </a:solidFill>
              </a:rPr>
              <a:t>Product DEMO</a:t>
            </a:r>
          </a:p>
        </p:txBody>
      </p:sp>
    </p:spTree>
    <p:extLst>
      <p:ext uri="{BB962C8B-B14F-4D97-AF65-F5344CB8AC3E}">
        <p14:creationId xmlns:p14="http://schemas.microsoft.com/office/powerpoint/2010/main" val="48205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7D70E1-CA3D-C128-242D-3A79E12D4D9D}"/>
              </a:ext>
            </a:extLst>
          </p:cNvPr>
          <p:cNvSpPr>
            <a:spLocks noGrp="1"/>
          </p:cNvSpPr>
          <p:nvPr>
            <p:ph type="title"/>
          </p:nvPr>
        </p:nvSpPr>
        <p:spPr>
          <a:xfrm>
            <a:off x="771148" y="1037967"/>
            <a:ext cx="3054091" cy="4709131"/>
          </a:xfrm>
        </p:spPr>
        <p:txBody>
          <a:bodyPr anchor="ctr">
            <a:normAutofit/>
          </a:bodyPr>
          <a:lstStyle/>
          <a:p>
            <a:r>
              <a:rPr lang="en-GB" dirty="0">
                <a:solidFill>
                  <a:srgbClr val="FFFEFF"/>
                </a:solidFill>
              </a:rPr>
              <a:t>Project Approach</a:t>
            </a:r>
          </a:p>
        </p:txBody>
      </p:sp>
      <p:sp>
        <p:nvSpPr>
          <p:cNvPr id="3" name="Content Placeholder 2">
            <a:extLst>
              <a:ext uri="{FF2B5EF4-FFF2-40B4-BE49-F238E27FC236}">
                <a16:creationId xmlns:a16="http://schemas.microsoft.com/office/drawing/2014/main" id="{19656622-EFF9-D107-FA79-65992CBD1406}"/>
              </a:ext>
            </a:extLst>
          </p:cNvPr>
          <p:cNvSpPr>
            <a:spLocks noGrp="1"/>
          </p:cNvSpPr>
          <p:nvPr>
            <p:ph idx="1"/>
          </p:nvPr>
        </p:nvSpPr>
        <p:spPr>
          <a:xfrm>
            <a:off x="4534935" y="1037968"/>
            <a:ext cx="6725899" cy="4820832"/>
          </a:xfrm>
        </p:spPr>
        <p:txBody>
          <a:bodyPr>
            <a:normAutofit/>
          </a:bodyPr>
          <a:lstStyle/>
          <a:p>
            <a:r>
              <a:rPr lang="en-GB" dirty="0"/>
              <a:t>Project Kick-off - Identifying the strengths of each team member</a:t>
            </a:r>
          </a:p>
          <a:p>
            <a:r>
              <a:rPr lang="en-GB" dirty="0"/>
              <a:t>SCRUM Master and Agile Rituals</a:t>
            </a:r>
          </a:p>
          <a:p>
            <a:r>
              <a:rPr lang="en-GB" dirty="0"/>
              <a:t>Pair Coding</a:t>
            </a:r>
          </a:p>
          <a:p>
            <a:r>
              <a:rPr lang="en-GB" dirty="0"/>
              <a:t>Learning Opportunities</a:t>
            </a:r>
          </a:p>
          <a:p>
            <a:r>
              <a:rPr lang="en-GB" dirty="0"/>
              <a:t>Communication</a:t>
            </a:r>
          </a:p>
          <a:p>
            <a:endParaRPr lang="en-GB" dirty="0"/>
          </a:p>
        </p:txBody>
      </p:sp>
    </p:spTree>
    <p:extLst>
      <p:ext uri="{BB962C8B-B14F-4D97-AF65-F5344CB8AC3E}">
        <p14:creationId xmlns:p14="http://schemas.microsoft.com/office/powerpoint/2010/main" val="251840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988B-024C-3E89-ED9E-96DA2C551E2E}"/>
              </a:ext>
            </a:extLst>
          </p:cNvPr>
          <p:cNvSpPr>
            <a:spLocks noGrp="1"/>
          </p:cNvSpPr>
          <p:nvPr>
            <p:ph type="title"/>
          </p:nvPr>
        </p:nvSpPr>
        <p:spPr>
          <a:xfrm>
            <a:off x="581192" y="702156"/>
            <a:ext cx="11029616" cy="1188720"/>
          </a:xfrm>
        </p:spPr>
        <p:txBody>
          <a:bodyPr>
            <a:normAutofit/>
          </a:bodyPr>
          <a:lstStyle/>
          <a:p>
            <a:r>
              <a:rPr lang="en-GB"/>
              <a:t>Overcoming Challenges</a:t>
            </a:r>
            <a:endParaRPr lang="en-GB" dirty="0"/>
          </a:p>
        </p:txBody>
      </p:sp>
      <p:graphicFrame>
        <p:nvGraphicFramePr>
          <p:cNvPr id="6" name="Content Placeholder 5">
            <a:extLst>
              <a:ext uri="{FF2B5EF4-FFF2-40B4-BE49-F238E27FC236}">
                <a16:creationId xmlns:a16="http://schemas.microsoft.com/office/drawing/2014/main" id="{866D616C-3AB3-01B9-150F-99D2F63ECAD1}"/>
              </a:ext>
            </a:extLst>
          </p:cNvPr>
          <p:cNvGraphicFramePr>
            <a:graphicFrameLocks noGrp="1"/>
          </p:cNvGraphicFramePr>
          <p:nvPr>
            <p:ph idx="1"/>
            <p:extLst>
              <p:ext uri="{D42A27DB-BD31-4B8C-83A1-F6EECF244321}">
                <p14:modId xmlns:p14="http://schemas.microsoft.com/office/powerpoint/2010/main" val="206318764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52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61ED96-D2A4-13B8-3C9D-5E6B490C65A0}"/>
              </a:ext>
            </a:extLst>
          </p:cNvPr>
          <p:cNvSpPr>
            <a:spLocks noGrp="1"/>
          </p:cNvSpPr>
          <p:nvPr>
            <p:ph type="title"/>
          </p:nvPr>
        </p:nvSpPr>
        <p:spPr>
          <a:xfrm>
            <a:off x="672280" y="944752"/>
            <a:ext cx="3259016" cy="1462692"/>
          </a:xfrm>
        </p:spPr>
        <p:txBody>
          <a:bodyPr>
            <a:normAutofit/>
          </a:bodyPr>
          <a:lstStyle/>
          <a:p>
            <a:r>
              <a:rPr lang="en-GB" dirty="0">
                <a:solidFill>
                  <a:srgbClr val="FFFFFF"/>
                </a:solidFill>
              </a:rPr>
              <a:t>Things we’ve Learnt</a:t>
            </a:r>
          </a:p>
        </p:txBody>
      </p:sp>
      <p:sp>
        <p:nvSpPr>
          <p:cNvPr id="26" name="Rectangle 2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CD5CC0D-3A7B-13A6-7BED-8CF152F01A8D}"/>
              </a:ext>
            </a:extLst>
          </p:cNvPr>
          <p:cNvSpPr>
            <a:spLocks noGrp="1"/>
          </p:cNvSpPr>
          <p:nvPr>
            <p:ph idx="1"/>
          </p:nvPr>
        </p:nvSpPr>
        <p:spPr>
          <a:xfrm>
            <a:off x="672280" y="2481311"/>
            <a:ext cx="3123783" cy="3671936"/>
          </a:xfrm>
        </p:spPr>
        <p:txBody>
          <a:bodyPr anchor="t">
            <a:normAutofit/>
          </a:bodyPr>
          <a:lstStyle/>
          <a:p>
            <a:pPr marL="0" indent="0">
              <a:buNone/>
            </a:pPr>
            <a:endParaRPr lang="en-GB" b="1" dirty="0">
              <a:solidFill>
                <a:srgbClr val="FFFFFF"/>
              </a:solidFill>
            </a:endParaRPr>
          </a:p>
          <a:p>
            <a:pPr marL="0" indent="0">
              <a:buNone/>
            </a:pPr>
            <a:r>
              <a:rPr lang="en-US" dirty="0">
                <a:solidFill>
                  <a:srgbClr val="FFFFFF"/>
                </a:solidFill>
              </a:rPr>
              <a:t>Knowing when to stop</a:t>
            </a:r>
          </a:p>
          <a:p>
            <a:pPr marL="0" indent="0">
              <a:buNone/>
            </a:pPr>
            <a:r>
              <a:rPr lang="en-US" dirty="0">
                <a:solidFill>
                  <a:srgbClr val="FFFFFF"/>
                </a:solidFill>
              </a:rPr>
              <a:t>The importance of using branches properly in GIT</a:t>
            </a:r>
          </a:p>
          <a:p>
            <a:pPr marL="0" indent="0">
              <a:buNone/>
            </a:pPr>
            <a:r>
              <a:rPr lang="en-US" dirty="0">
                <a:solidFill>
                  <a:srgbClr val="FFFFFF"/>
                </a:solidFill>
              </a:rPr>
              <a:t>Working together to support each other’s learning and build confidence in our work</a:t>
            </a:r>
          </a:p>
          <a:p>
            <a:pPr marL="0" indent="0">
              <a:buNone/>
            </a:pPr>
            <a:endParaRPr lang="en-US" dirty="0">
              <a:solidFill>
                <a:srgbClr val="FFFFFF"/>
              </a:solidFill>
            </a:endParaRPr>
          </a:p>
        </p:txBody>
      </p:sp>
      <p:pic>
        <p:nvPicPr>
          <p:cNvPr id="5" name="Content Placeholder 4" descr="Dog chasing tail&#10;&#10;Description automatically generated with low confidence">
            <a:extLst>
              <a:ext uri="{FF2B5EF4-FFF2-40B4-BE49-F238E27FC236}">
                <a16:creationId xmlns:a16="http://schemas.microsoft.com/office/drawing/2014/main" id="{8AD8A1E5-30CD-8694-25DA-523FFDBB38AE}"/>
              </a:ext>
            </a:extLst>
          </p:cNvPr>
          <p:cNvPicPr>
            <a:picLocks noChangeAspect="1"/>
          </p:cNvPicPr>
          <p:nvPr/>
        </p:nvPicPr>
        <p:blipFill rotWithShape="1">
          <a:blip r:embed="rId3"/>
          <a:srcRect b="5041"/>
          <a:stretch/>
        </p:blipFill>
        <p:spPr>
          <a:xfrm>
            <a:off x="4241830" y="601200"/>
            <a:ext cx="7503636" cy="5789365"/>
          </a:xfrm>
          <a:prstGeom prst="rect">
            <a:avLst/>
          </a:prstGeom>
        </p:spPr>
      </p:pic>
    </p:spTree>
    <p:extLst>
      <p:ext uri="{BB962C8B-B14F-4D97-AF65-F5344CB8AC3E}">
        <p14:creationId xmlns:p14="http://schemas.microsoft.com/office/powerpoint/2010/main" val="23325163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E72C3-B9D4-8C7E-D404-72D560B31813}"/>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a:t>Questions</a:t>
            </a:r>
          </a:p>
        </p:txBody>
      </p:sp>
      <p:sp>
        <p:nvSpPr>
          <p:cNvPr id="20" name="Rectangle 19">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elp">
            <a:extLst>
              <a:ext uri="{FF2B5EF4-FFF2-40B4-BE49-F238E27FC236}">
                <a16:creationId xmlns:a16="http://schemas.microsoft.com/office/drawing/2014/main" id="{381B9EE4-75B7-91A6-0F0E-AF234ED42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2896381297"/>
      </p:ext>
    </p:extLst>
  </p:cSld>
  <p:clrMapOvr>
    <a:masterClrMapping/>
  </p:clrMapOvr>
</p:sld>
</file>

<file path=ppt/theme/theme1.xml><?xml version="1.0" encoding="utf-8"?>
<a:theme xmlns:a="http://schemas.openxmlformats.org/drawingml/2006/main" name="DividendVTI">
  <a:themeElements>
    <a:clrScheme name="Custom 1">
      <a:dk1>
        <a:sysClr val="windowText" lastClr="000000"/>
      </a:dk1>
      <a:lt1>
        <a:sysClr val="window" lastClr="FFFFFF"/>
      </a:lt1>
      <a:dk2>
        <a:srgbClr val="455F51"/>
      </a:dk2>
      <a:lt2>
        <a:srgbClr val="E3DED1"/>
      </a:lt2>
      <a:accent1>
        <a:srgbClr val="135C46"/>
      </a:accent1>
      <a:accent2>
        <a:srgbClr val="86A795"/>
      </a:accent2>
      <a:accent3>
        <a:srgbClr val="D6E1DB"/>
      </a:accent3>
      <a:accent4>
        <a:srgbClr val="AEC4B8"/>
      </a:accent4>
      <a:accent5>
        <a:srgbClr val="4AB5C4"/>
      </a:accent5>
      <a:accent6>
        <a:srgbClr val="0989B1"/>
      </a:accent6>
      <a:hlink>
        <a:srgbClr val="135C46"/>
      </a:hlink>
      <a:folHlink>
        <a:srgbClr val="BA6906"/>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{FA22901A-3089-49EC-8D8F-2FC23A59CFC0}tf56535239_win32</Template>
  <TotalTime>397</TotalTime>
  <Words>975</Words>
  <Application>Microsoft Office PowerPoint</Application>
  <PresentationFormat>Widescreen</PresentationFormat>
  <Paragraphs>98</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Franklin Gothic Book</vt:lpstr>
      <vt:lpstr>Franklin Gothic Demi</vt:lpstr>
      <vt:lpstr>Gill Sans MT</vt:lpstr>
      <vt:lpstr>Wingdings 2</vt:lpstr>
      <vt:lpstr>DividendVTI</vt:lpstr>
      <vt:lpstr>Body Paw-sitive</vt:lpstr>
      <vt:lpstr>Product Brief</vt:lpstr>
      <vt:lpstr>Sprints</vt:lpstr>
      <vt:lpstr>Product DEMO</vt:lpstr>
      <vt:lpstr>Project Approach</vt:lpstr>
      <vt:lpstr>Overcoming Challenges</vt:lpstr>
      <vt:lpstr>Things we’ve Learnt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Paw-sitive</dc:title>
  <dc:creator>Natalie Beddow</dc:creator>
  <cp:lastModifiedBy>Natalie Beddow</cp:lastModifiedBy>
  <cp:revision>7</cp:revision>
  <dcterms:created xsi:type="dcterms:W3CDTF">2022-05-04T20:35:34Z</dcterms:created>
  <dcterms:modified xsi:type="dcterms:W3CDTF">2022-06-09T08:56:24Z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