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41808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57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366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484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685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95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82275"/>
            <a:ext cx="8520600" cy="96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0000"/>
                </a:solidFill>
              </a:rPr>
              <a:t>PantryChef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847630"/>
            <a:ext cx="8520600" cy="141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/>
              <a:t>Group 10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/>
              <a:t>Nicholas Behrje, Nicholas Dean,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/>
              <a:t>Pramath Pancholi, Travis White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4687" y="1147812"/>
            <a:ext cx="2834624" cy="284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311700" y="379575"/>
            <a:ext cx="8520600" cy="995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0000"/>
                </a:solidFill>
              </a:rPr>
              <a:t>What It Is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402775" y="1761925"/>
            <a:ext cx="8157300" cy="31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3000"/>
              <a:t>Tool for people who cook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3000"/>
              <a:t>Store and organize ingredient list</a:t>
            </a:r>
          </a:p>
          <a:p>
            <a:pPr marL="457200" lvl="0" indent="-41910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3000"/>
              <a:t>Search, discover, and save recipes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76000" y="218875"/>
            <a:ext cx="8520600" cy="117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0000"/>
                </a:solidFill>
              </a:rPr>
              <a:t>How It Works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376000" y="1512775"/>
            <a:ext cx="7964400" cy="3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2400"/>
              <a:t>Store list of ingredients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2400"/>
              <a:t>Check ingredients desired in recipe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2400"/>
              <a:t>Search for recipes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2400"/>
              <a:t>Select recipe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2400"/>
              <a:t>Check full list of ingredients, directions, etc.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2400"/>
              <a:t>Save recipe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311700" y="315325"/>
            <a:ext cx="8520600" cy="1051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0000"/>
                </a:solidFill>
              </a:rPr>
              <a:t>Food2Fork API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442950" y="1448475"/>
            <a:ext cx="8310000" cy="354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2400"/>
              <a:t>Send request to Food2Fork with list of ingredients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2400"/>
              <a:t>Receive response with list of valid recipes containing sent ingredients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2400"/>
              <a:t>Send request to Food2Fork with recipe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2400"/>
              <a:t>Receive response with ingredients list, image, link to source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7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>
                <a:solidFill>
                  <a:srgbClr val="990000"/>
                </a:solidFill>
              </a:rPr>
              <a:t>Demonstration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549477" y="1340525"/>
            <a:ext cx="1836440" cy="3287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477" y="1340525"/>
            <a:ext cx="1850219" cy="32878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101</Words>
  <Application>Microsoft Office PowerPoint</Application>
  <PresentationFormat>On-screen Show (16:9)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simple-light-2</vt:lpstr>
      <vt:lpstr>PantryChef</vt:lpstr>
      <vt:lpstr>What It Is</vt:lpstr>
      <vt:lpstr>How It Works</vt:lpstr>
      <vt:lpstr>Food2Fork API</vt:lpstr>
      <vt:lpstr>Demonstration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PantryChef</dc:title>
  <dc:creator>Nicholas Behrje</dc:creator>
  <cp:lastModifiedBy>Pramath Pancholi</cp:lastModifiedBy>
  <cp:revision>2</cp:revision>
  <dcterms:modified xsi:type="dcterms:W3CDTF">2016-05-10T19:04:56Z</dcterms:modified>
</cp:coreProperties>
</file>