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2e7a260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2e7a260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2e7a260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2e7a260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2e7a260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2e7a260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2e7a2603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2e7a2603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2e7a260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2e7a260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2e7a2603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2e7a260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2e7a260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2e7a260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2e7a260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2e7a260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 Review of Modern Fashion Recommender System</a:t>
            </a:r>
            <a:endParaRPr/>
          </a:p>
        </p:txBody>
      </p:sp>
      <p:sp>
        <p:nvSpPr>
          <p:cNvPr id="55" name="Google Shape;55;p13"/>
          <p:cNvSpPr txBox="1"/>
          <p:nvPr>
            <p:ph idx="1" type="subTitle"/>
          </p:nvPr>
        </p:nvSpPr>
        <p:spPr>
          <a:xfrm>
            <a:off x="311700" y="39637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Nirajan Bekoju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Fashion Recommender differ from Other?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Precise and detailed product information may not always be available</a:t>
            </a:r>
            <a:endParaRPr/>
          </a:p>
          <a:p>
            <a:pPr indent="-342900" lvl="0" marL="457200" rtl="0" algn="l">
              <a:spcBef>
                <a:spcPts val="0"/>
              </a:spcBef>
              <a:spcAft>
                <a:spcPts val="0"/>
              </a:spcAft>
              <a:buSzPts val="1800"/>
              <a:buChar char="●"/>
            </a:pPr>
            <a:r>
              <a:rPr lang="en"/>
              <a:t>In addition to product to product relationship, product to user relationship like fit i.e size of the product must be taken into account.</a:t>
            </a:r>
            <a:endParaRPr/>
          </a:p>
          <a:p>
            <a:pPr indent="-342900" lvl="0" marL="457200" rtl="0" algn="l">
              <a:spcBef>
                <a:spcPts val="0"/>
              </a:spcBef>
              <a:spcAft>
                <a:spcPts val="0"/>
              </a:spcAft>
              <a:buSzPts val="1800"/>
              <a:buChar char="●"/>
            </a:pPr>
            <a:r>
              <a:rPr lang="en"/>
              <a:t>Primary reason for returned of the fashion product is due to the size(fit issues).</a:t>
            </a:r>
            <a:endParaRPr/>
          </a:p>
          <a:p>
            <a:pPr indent="-342900" lvl="0" marL="457200" rtl="0" algn="l">
              <a:spcBef>
                <a:spcPts val="0"/>
              </a:spcBef>
              <a:spcAft>
                <a:spcPts val="0"/>
              </a:spcAft>
              <a:buSzPts val="1800"/>
              <a:buChar char="●"/>
            </a:pPr>
            <a:r>
              <a:rPr lang="en"/>
              <a:t>Different domains or </a:t>
            </a:r>
            <a:r>
              <a:rPr lang="en"/>
              <a:t>techniques</a:t>
            </a:r>
            <a:r>
              <a:rPr lang="en"/>
              <a:t> like 3D scanning and customer reported measurement can be leveraged for personalized recommendation.</a:t>
            </a:r>
            <a:endParaRPr/>
          </a:p>
          <a:p>
            <a:pPr indent="-342900" lvl="0" marL="457200" rtl="0" algn="l">
              <a:spcBef>
                <a:spcPts val="0"/>
              </a:spcBef>
              <a:spcAft>
                <a:spcPts val="0"/>
              </a:spcAft>
              <a:buSzPts val="1800"/>
              <a:buChar char="●"/>
            </a:pPr>
            <a:r>
              <a:rPr lang="en"/>
              <a:t>Research</a:t>
            </a:r>
            <a:r>
              <a:rPr lang="en"/>
              <a:t> on </a:t>
            </a:r>
            <a:r>
              <a:rPr lang="en"/>
              <a:t>alternative</a:t>
            </a:r>
            <a:r>
              <a:rPr lang="en"/>
              <a:t> that allow a </a:t>
            </a:r>
            <a:r>
              <a:rPr lang="en"/>
              <a:t>customer to visualize the appearance and fit of clothes using augmented and virtual reality.</a:t>
            </a:r>
            <a:endParaRPr/>
          </a:p>
          <a:p>
            <a:pPr indent="-342900" lvl="0" marL="457200" rtl="0" algn="l">
              <a:spcBef>
                <a:spcPts val="0"/>
              </a:spcBef>
              <a:spcAft>
                <a:spcPts val="0"/>
              </a:spcAft>
              <a:buSzPts val="1800"/>
              <a:buChar char="●"/>
            </a:pPr>
            <a:r>
              <a:rPr lang="en"/>
              <a:t>Moreover, custom design of the product with right appearance and fit is also an effective measure. Eg: Amazon with the Made for you Custom T-shirt.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2340923" y="0"/>
            <a:ext cx="4462153"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323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Challenges in Fashion Recommendation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C1: Fashion Item Representation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Traditional Recommender System(Content and Collaborative-based) have difficulties in the fashion domain due to sparsity of purchase data or the insufficient detail about the visual appearance of the product in category names.</a:t>
            </a:r>
            <a:endParaRPr/>
          </a:p>
          <a:p>
            <a:pPr indent="-342900" lvl="0" marL="457200" rtl="0" algn="l">
              <a:spcBef>
                <a:spcPts val="0"/>
              </a:spcBef>
              <a:spcAft>
                <a:spcPts val="0"/>
              </a:spcAft>
              <a:buSzPts val="1800"/>
              <a:buChar char="●"/>
            </a:pPr>
            <a:r>
              <a:rPr lang="en"/>
              <a:t>More recent literature has leveraged models that capture the rich representation of fashion items through product images, text descriptions or </a:t>
            </a:r>
            <a:r>
              <a:rPr lang="en"/>
              <a:t>customer</a:t>
            </a:r>
            <a:r>
              <a:rPr lang="en"/>
              <a:t> reviews or videos.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Fashion Item Compatibility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a model that is able to predict if two fashion items go together or directly combine several products into an outfit is a challenging task.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Personalization and Fit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best fashion product to recommend depends on factors such as the location where the outfit will be used, the season or occasion or the cultural and social background of the customer.</a:t>
            </a:r>
            <a:endParaRPr/>
          </a:p>
          <a:p>
            <a:pPr indent="-342900" lvl="0" marL="457200" rtl="0" algn="l">
              <a:spcBef>
                <a:spcPts val="0"/>
              </a:spcBef>
              <a:spcAft>
                <a:spcPts val="0"/>
              </a:spcAft>
              <a:buSzPts val="1800"/>
              <a:buChar char="●"/>
            </a:pPr>
            <a:r>
              <a:rPr lang="en"/>
              <a:t>A challenging task is how to discover and integrate these disparate factors.</a:t>
            </a:r>
            <a:endParaRPr/>
          </a:p>
          <a:p>
            <a:pPr indent="-342900" lvl="0" marL="457200" rtl="0" algn="l">
              <a:spcBef>
                <a:spcPts val="0"/>
              </a:spcBef>
              <a:spcAft>
                <a:spcPts val="0"/>
              </a:spcAft>
              <a:buSzPts val="1800"/>
              <a:buChar char="●"/>
            </a:pPr>
            <a:r>
              <a:rPr lang="en"/>
              <a:t>Prediction of what size of clothes will be more comfortable to wear i.e body shape can influence the style choices.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Interpretability and Explanation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of existing fashion recommender systems in the literature focus on improving predictive performance, treating the model as a black box.</a:t>
            </a:r>
            <a:endParaRPr/>
          </a:p>
          <a:p>
            <a:pPr indent="-342900" lvl="0" marL="457200" rtl="0" algn="l">
              <a:spcBef>
                <a:spcPts val="0"/>
              </a:spcBef>
              <a:spcAft>
                <a:spcPts val="0"/>
              </a:spcAft>
              <a:buSzPts val="1800"/>
              <a:buChar char="●"/>
            </a:pPr>
            <a:r>
              <a:rPr lang="en"/>
              <a:t>However, deploying accountable and interpretable systems able to </a:t>
            </a:r>
            <a:r>
              <a:rPr lang="en"/>
              <a:t>explain</a:t>
            </a:r>
            <a:r>
              <a:rPr lang="en"/>
              <a:t> their recommendations can foster user loyalty in the long term and improve the shopping experience.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Discovering Trends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Being able to forecast consumer preferences is valuable for fashion designer and retailers in order to optimize product-to-market fit, logistics, and advertising.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