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329BF3-D438-4DB5-8D8A-265780208707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106F-FC91-43D9-AA62-7FD49C4542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Web-Based Mobile Application</a:t>
            </a:r>
          </a:p>
          <a:p>
            <a:r>
              <a:rPr lang="en-US" dirty="0" smtClean="0"/>
              <a:t>Presented By: Nathan Bell &amp; Courtney Hanes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&amp;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Query is a web-based mobile application used for querying staffing information about a fictitious multinational company</a:t>
            </a:r>
          </a:p>
          <a:p>
            <a:r>
              <a:rPr lang="en-US" dirty="0" smtClean="0"/>
              <a:t>HR Query will return a subset of the company employees’ “profiles,” based on the user’s search criteria inputs</a:t>
            </a:r>
          </a:p>
          <a:p>
            <a:r>
              <a:rPr lang="en-US" dirty="0" smtClean="0"/>
              <a:t>The application will allow the user to view an individual employee’s “profile,” which will contain information specific to that employee and his/her position in the company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3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&amp;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Modules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Client Class Diagram</a:t>
            </a:r>
          </a:p>
          <a:p>
            <a:r>
              <a:rPr lang="en-US" dirty="0" smtClean="0"/>
              <a:t>Server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0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100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HR Query</vt:lpstr>
      <vt:lpstr>Purpose &amp; Function</vt:lpstr>
      <vt:lpstr>Diagrams &amp; Models</vt:lpstr>
    </vt:vector>
  </TitlesOfParts>
  <Company>ITT Exelis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 Nathan - Exelis</dc:creator>
  <cp:lastModifiedBy>Bell, Nathan - Exelis</cp:lastModifiedBy>
  <cp:revision>19</cp:revision>
  <dcterms:created xsi:type="dcterms:W3CDTF">2013-09-24T12:35:37Z</dcterms:created>
  <dcterms:modified xsi:type="dcterms:W3CDTF">2013-10-22T13:50:23Z</dcterms:modified>
</cp:coreProperties>
</file>