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D9382-899A-48EE-A56D-B10B8C6E8317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F53B3-AD6C-44D7-B489-66BBF4EF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3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8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43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F53B3-AD6C-44D7-B489-66BBF4EF5B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003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9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331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48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2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6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0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6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9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2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3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FEAF-1218-4239-B8F8-9D00AAA8B4F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FEAF-1218-4239-B8F8-9D00AAA8B4F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635447-1091-499D-AA4A-2966696F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3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Rope -  Data Structure</a:t>
            </a:r>
            <a:br>
              <a:rPr lang="en-US" dirty="0" smtClean="0"/>
            </a:br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Elliot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Each node has a weight value equal to the length of its string plus the sum of all leaf nodes' weight in its left subtree.</a:t>
            </a:r>
          </a:p>
          <a:p>
            <a:r>
              <a:rPr lang="en-US" b="1" dirty="0" smtClean="0"/>
              <a:t>YOU: Label each node with its weight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406160"/>
            <a:ext cx="6606540" cy="3389630"/>
          </a:xfrm>
        </p:spPr>
      </p:pic>
    </p:spTree>
    <p:extLst>
      <p:ext uri="{BB962C8B-B14F-4D97-AF65-F5344CB8AC3E}">
        <p14:creationId xmlns:p14="http://schemas.microsoft.com/office/powerpoint/2010/main" val="42085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256616" cy="38807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Here is code for index: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index(root,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if weight(root) &lt;= i: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return index(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root.right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I - 			weight(root))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else: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if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root.left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!= None: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return index(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root.left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else: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return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root.data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r>
              <a:rPr lang="en-US" b="1" dirty="0" smtClean="0"/>
              <a:t>YOU: Trace the rope to find </a:t>
            </a:r>
            <a:r>
              <a:rPr lang="en-US" b="1" dirty="0" smtClean="0"/>
              <a:t>index(root, 12)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406160"/>
            <a:ext cx="6606540" cy="3389630"/>
          </a:xfrm>
        </p:spPr>
      </p:pic>
    </p:spTree>
    <p:extLst>
      <p:ext uri="{BB962C8B-B14F-4D97-AF65-F5344CB8AC3E}">
        <p14:creationId xmlns:p14="http://schemas.microsoft.com/office/powerpoint/2010/main" val="10828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 err="1" smtClean="0">
                <a:solidFill>
                  <a:srgbClr val="252525"/>
                </a:solidFill>
                <a:effectLst/>
              </a:rPr>
              <a:t>Concat</a:t>
            </a:r>
            <a:r>
              <a:rPr lang="en-US" b="0" i="0" dirty="0" smtClean="0">
                <a:solidFill>
                  <a:srgbClr val="252525"/>
                </a:solidFill>
                <a:effectLst/>
              </a:rPr>
              <a:t>(S1, S2): concatenate two ropes, S1 and S2, into a single rope.</a:t>
            </a:r>
          </a:p>
          <a:p>
            <a:r>
              <a:rPr lang="en-US" b="0" i="0" dirty="0" smtClean="0">
                <a:solidFill>
                  <a:srgbClr val="252525"/>
                </a:solidFill>
                <a:effectLst/>
              </a:rPr>
              <a:t>A concatenation can be performed simply by creating a new root node with </a:t>
            </a:r>
            <a:r>
              <a:rPr lang="en-US" b="0" i="1" dirty="0" smtClean="0">
                <a:solidFill>
                  <a:srgbClr val="252525"/>
                </a:solidFill>
                <a:effectLst/>
              </a:rPr>
              <a:t>left = S</a:t>
            </a:r>
            <a:r>
              <a:rPr lang="en-US" b="0" i="1" baseline="-25000" dirty="0" smtClean="0">
                <a:solidFill>
                  <a:srgbClr val="252525"/>
                </a:solidFill>
                <a:effectLst/>
              </a:rPr>
              <a:t>1</a:t>
            </a:r>
            <a:r>
              <a:rPr lang="en-US" b="0" i="0" dirty="0" smtClean="0">
                <a:solidFill>
                  <a:srgbClr val="252525"/>
                </a:solidFill>
                <a:effectLst/>
              </a:rPr>
              <a:t> and </a:t>
            </a:r>
            <a:r>
              <a:rPr lang="en-US" b="0" i="1" dirty="0" smtClean="0">
                <a:solidFill>
                  <a:srgbClr val="252525"/>
                </a:solidFill>
                <a:effectLst/>
              </a:rPr>
              <a:t>right = S</a:t>
            </a:r>
            <a:r>
              <a:rPr lang="en-US" b="0" i="1" baseline="-25000" dirty="0" smtClean="0">
                <a:solidFill>
                  <a:srgbClr val="252525"/>
                </a:solidFill>
                <a:effectLst/>
              </a:rPr>
              <a:t>2</a:t>
            </a:r>
            <a:r>
              <a:rPr lang="en-US" b="0" i="0" dirty="0" smtClean="0">
                <a:solidFill>
                  <a:srgbClr val="252525"/>
                </a:solidFill>
                <a:effectLst/>
              </a:rPr>
              <a:t>,</a:t>
            </a:r>
          </a:p>
          <a:p>
            <a:r>
              <a:rPr lang="en-US" b="1" dirty="0" smtClean="0">
                <a:solidFill>
                  <a:srgbClr val="252525"/>
                </a:solidFill>
              </a:rPr>
              <a:t>YOU: </a:t>
            </a:r>
            <a:r>
              <a:rPr lang="en-US" b="1" dirty="0" err="1" smtClean="0">
                <a:solidFill>
                  <a:srgbClr val="252525"/>
                </a:solidFill>
              </a:rPr>
              <a:t>Concat</a:t>
            </a:r>
            <a:r>
              <a:rPr lang="en-US" b="1" dirty="0" smtClean="0">
                <a:solidFill>
                  <a:srgbClr val="252525"/>
                </a:solidFill>
              </a:rPr>
              <a:t> these two separate ropes into a single rope.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3323735"/>
            <a:ext cx="5419090" cy="1554480"/>
          </a:xfrm>
        </p:spPr>
      </p:pic>
    </p:spTree>
    <p:extLst>
      <p:ext uri="{BB962C8B-B14F-4D97-AF65-F5344CB8AC3E}">
        <p14:creationId xmlns:p14="http://schemas.microsoft.com/office/powerpoint/2010/main" val="3828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Split (</a:t>
            </a:r>
            <a:r>
              <a:rPr lang="en-US" dirty="0" err="1" smtClean="0"/>
              <a:t>i</a:t>
            </a:r>
            <a:r>
              <a:rPr lang="en-US" dirty="0" smtClean="0"/>
              <a:t>): split the rope into two new strings S1 and S2</a:t>
            </a:r>
          </a:p>
          <a:p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There are two cases that must be dealt with:</a:t>
            </a:r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The split point is at the end of a string (i.e. after the last character of a leaf node)</a:t>
            </a:r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The split point is in the middle of a string.</a:t>
            </a:r>
          </a:p>
          <a:p>
            <a:r>
              <a:rPr lang="en-US" b="1" dirty="0" smtClean="0"/>
              <a:t>YOU: Perform split(14)</a:t>
            </a:r>
          </a:p>
          <a:p>
            <a:pPr lvl="1"/>
            <a:r>
              <a:rPr lang="en-US" dirty="0" smtClean="0"/>
              <a:t>Redraw the rope to compensate for the case 2.</a:t>
            </a:r>
          </a:p>
          <a:p>
            <a:pPr lvl="1"/>
            <a:r>
              <a:rPr lang="en-US" dirty="0" smtClean="0"/>
              <a:t>Then, draw a line through the rope, across the branches to be removed.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25" y="2406160"/>
            <a:ext cx="6606540" cy="3389630"/>
          </a:xfrm>
        </p:spPr>
      </p:pic>
    </p:spTree>
    <p:extLst>
      <p:ext uri="{BB962C8B-B14F-4D97-AF65-F5344CB8AC3E}">
        <p14:creationId xmlns:p14="http://schemas.microsoft.com/office/powerpoint/2010/main" val="41160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192</Words>
  <Application>Microsoft Office PowerPoint</Application>
  <PresentationFormat>Widescreen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Rope -  Data Structure Exercises</vt:lpstr>
      <vt:lpstr>Weight</vt:lpstr>
      <vt:lpstr>Index</vt:lpstr>
      <vt:lpstr>Concat</vt:lpstr>
      <vt:lpstr>Split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Elliot</dc:creator>
  <cp:lastModifiedBy>Nicholas Elliot</cp:lastModifiedBy>
  <cp:revision>8</cp:revision>
  <dcterms:created xsi:type="dcterms:W3CDTF">2015-02-11T03:45:22Z</dcterms:created>
  <dcterms:modified xsi:type="dcterms:W3CDTF">2015-02-11T04:39:08Z</dcterms:modified>
</cp:coreProperties>
</file>