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7" r:id="rId5"/>
    <p:sldId id="26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90" d="100"/>
          <a:sy n="90" d="100"/>
        </p:scale>
        <p:origin x="39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6BED733F-F041-4DE7-B29D-DFF0B3381A7D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AAD9A11C-95F9-4C85-B1D1-1EB07E169F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9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B4BD9382-899A-48EE-A56D-B10B8C6E8317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707F53B3-AD6C-44D7-B489-66BBF4EF5B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6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4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0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33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64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93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7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8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9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7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5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FEAF-1218-4239-B8F8-9D00AAA8B4F6}" type="datetimeFigureOut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635447-1091-499D-AA4A-2966696F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rnegie_Mellon_University" TargetMode="External"/><Relationship Id="rId2" Type="http://schemas.openxmlformats.org/officeDocument/2006/relationships/hyperlink" Target="http://en.wikipedia.org/wiki/Raj_Reddy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Beam Search -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Elliot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269999"/>
            <a:ext cx="4929836" cy="499277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Beam search</a:t>
            </a:r>
            <a:r>
              <a:rPr lang="en-US" dirty="0"/>
              <a:t> is a search algorithm based </a:t>
            </a:r>
            <a:r>
              <a:rPr lang="en-US" dirty="0" smtClean="0"/>
              <a:t>on heuristic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euristic – educated approximation (not exact)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 graph, the most promising nodes (with the best heuristic) are expanded. </a:t>
            </a:r>
            <a:endParaRPr lang="en-US" dirty="0" smtClean="0"/>
          </a:p>
          <a:p>
            <a:r>
              <a:rPr lang="en-US" dirty="0" smtClean="0"/>
              <a:t>Beam </a:t>
            </a:r>
            <a:r>
              <a:rPr lang="en-US" dirty="0"/>
              <a:t>search is an optimization of best-first search, reducing memory requirements. </a:t>
            </a:r>
            <a:endParaRPr lang="en-US" dirty="0" smtClean="0"/>
          </a:p>
          <a:p>
            <a:pPr lvl="1"/>
            <a:r>
              <a:rPr lang="en-US" dirty="0" smtClean="0"/>
              <a:t>Best-first </a:t>
            </a:r>
            <a:r>
              <a:rPr lang="en-US" dirty="0"/>
              <a:t>orders all partial solutions (states) by heuristic.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beam search, the number of best partial solutions is limited by a predetermined quantity (k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Limiting </a:t>
            </a:r>
            <a:r>
              <a:rPr lang="en-US" dirty="0"/>
              <a:t>the number of explored solutions increases memory efficiency but sacrifices completeness (guarantee of solution) and optimality (guarantee of best solution).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1" y="2325149"/>
            <a:ext cx="6355290" cy="43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term "beam search" was coined by </a:t>
            </a:r>
            <a:r>
              <a:rPr lang="en-US" dirty="0">
                <a:hlinkClick r:id="rId2" tooltip="Raj Reddy"/>
              </a:rPr>
              <a:t>Raj Reddy</a:t>
            </a:r>
            <a:r>
              <a:rPr lang="en-US" dirty="0"/>
              <a:t>, </a:t>
            </a:r>
            <a:r>
              <a:rPr lang="en-US" dirty="0">
                <a:hlinkClick r:id="rId3" tooltip="Carnegie Mellon University"/>
              </a:rPr>
              <a:t>Carnegie Mellon University</a:t>
            </a:r>
            <a:r>
              <a:rPr lang="en-US" dirty="0"/>
              <a:t>, 1976.</a:t>
            </a:r>
          </a:p>
          <a:p>
            <a:r>
              <a:rPr lang="en-US" dirty="0"/>
              <a:t>Used in systems with limited memory </a:t>
            </a:r>
            <a:r>
              <a:rPr lang="en-US" dirty="0" smtClean="0"/>
              <a:t>capacity, unable </a:t>
            </a:r>
            <a:r>
              <a:rPr lang="en-US" dirty="0"/>
              <a:t>to store entire search tree.</a:t>
            </a:r>
          </a:p>
          <a:p>
            <a:r>
              <a:rPr lang="en-US" dirty="0"/>
              <a:t>“Machine Translation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2354416"/>
            <a:ext cx="4184650" cy="3493118"/>
          </a:xfrm>
        </p:spPr>
      </p:pic>
    </p:spTree>
    <p:extLst>
      <p:ext uri="{BB962C8B-B14F-4D97-AF65-F5344CB8AC3E}">
        <p14:creationId xmlns:p14="http://schemas.microsoft.com/office/powerpoint/2010/main" val="2236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2160589"/>
            <a:ext cx="4588933" cy="38807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beamSearch(problemSet</a:t>
            </a:r>
            <a:r>
              <a:rPr lang="en-US" dirty="0" smtClean="0"/>
              <a:t>, memorySize):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openList </a:t>
            </a:r>
            <a:r>
              <a:rPr lang="en-US" dirty="0"/>
              <a:t>= new memory of size </a:t>
            </a:r>
            <a:r>
              <a:rPr lang="en-US" dirty="0" smtClean="0"/>
              <a:t>memorySize;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tree = </a:t>
            </a:r>
            <a:r>
              <a:rPr lang="en-US" dirty="0" smtClean="0"/>
              <a:t>problemSet.tree;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node </a:t>
            </a:r>
            <a:r>
              <a:rPr lang="en-US" dirty="0"/>
              <a:t>= </a:t>
            </a:r>
            <a:r>
              <a:rPr lang="en-US" dirty="0" smtClean="0"/>
              <a:t>tree.root;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</a:t>
            </a:r>
            <a:r>
              <a:rPr lang="en-US" dirty="0"/>
              <a:t>node to </a:t>
            </a:r>
            <a:r>
              <a:rPr lang="en-US" dirty="0" smtClean="0"/>
              <a:t>openList;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</a:t>
            </a:r>
            <a:r>
              <a:rPr lang="en-US" dirty="0"/>
              <a:t>(node is not a goal node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Delete </a:t>
            </a:r>
            <a:r>
              <a:rPr lang="en-US" dirty="0"/>
              <a:t>node from </a:t>
            </a:r>
            <a:r>
              <a:rPr lang="en-US" dirty="0" smtClean="0"/>
              <a:t>openList;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Expand </a:t>
            </a:r>
            <a:r>
              <a:rPr lang="en-US" dirty="0"/>
              <a:t>node and obtain its </a:t>
            </a:r>
            <a:r>
              <a:rPr lang="en-US" dirty="0" smtClean="0"/>
              <a:t>children;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	Place children </a:t>
            </a:r>
            <a:r>
              <a:rPr lang="en-US" dirty="0"/>
              <a:t>into </a:t>
            </a:r>
            <a:r>
              <a:rPr lang="en-US" dirty="0" smtClean="0"/>
              <a:t>openList;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memory is full and has no room for </a:t>
            </a:r>
            <a:r>
              <a:rPr lang="en-US" dirty="0" smtClean="0"/>
              <a:t>		new </a:t>
            </a:r>
            <a:r>
              <a:rPr lang="en-US" dirty="0"/>
              <a:t>nodes, </a:t>
            </a:r>
            <a:r>
              <a:rPr lang="en-US" dirty="0" smtClean="0"/>
              <a:t>remove </a:t>
            </a:r>
            <a:r>
              <a:rPr lang="en-US" dirty="0" smtClean="0"/>
              <a:t>worst node(s);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node </a:t>
            </a:r>
            <a:r>
              <a:rPr lang="en-US" dirty="0"/>
              <a:t>= the least costly node in </a:t>
            </a:r>
            <a:r>
              <a:rPr lang="en-US" dirty="0" smtClean="0"/>
              <a:t>openList;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66" y="2729375"/>
            <a:ext cx="5662436" cy="2743200"/>
          </a:xfrm>
        </p:spPr>
      </p:pic>
    </p:spTree>
    <p:extLst>
      <p:ext uri="{BB962C8B-B14F-4D97-AF65-F5344CB8AC3E}">
        <p14:creationId xmlns:p14="http://schemas.microsoft.com/office/powerpoint/2010/main" val="538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4" y="1930400"/>
            <a:ext cx="7356631" cy="4111625"/>
          </a:xfrm>
        </p:spPr>
      </p:pic>
      <p:sp>
        <p:nvSpPr>
          <p:cNvPr id="7" name="TextBox 6"/>
          <p:cNvSpPr txBox="1"/>
          <p:nvPr/>
        </p:nvSpPr>
        <p:spPr>
          <a:xfrm>
            <a:off x="1354241" y="2379133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59868"/>
              </p:ext>
            </p:extLst>
          </p:nvPr>
        </p:nvGraphicFramePr>
        <p:xfrm>
          <a:off x="677334" y="2593339"/>
          <a:ext cx="57030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86"/>
                <a:gridCol w="2075688"/>
                <a:gridCol w="2075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Best-First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Beam Search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O(b</a:t>
                      </a:r>
                      <a:r>
                        <a:rPr lang="en-US" baseline="30000" dirty="0" smtClean="0"/>
                        <a:t>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O(k</a:t>
                      </a:r>
                      <a:r>
                        <a:rPr lang="en-US" baseline="30000" dirty="0" smtClean="0"/>
                        <a:t>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O(k)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7334" y="3877733"/>
            <a:ext cx="577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– breadth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 - depth</a:t>
            </a:r>
          </a:p>
          <a:p>
            <a:r>
              <a:rPr lang="en-US" dirty="0" smtClean="0"/>
              <a:t>k – memory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527</TotalTime>
  <Words>58</Words>
  <Application>Microsoft Office PowerPoint</Application>
  <PresentationFormat>Widescreen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Beam Search - Algorithm</vt:lpstr>
      <vt:lpstr>Beam Search</vt:lpstr>
      <vt:lpstr>History/Uses</vt:lpstr>
      <vt:lpstr>Algorithm</vt:lpstr>
      <vt:lpstr>Pathfinding</vt:lpstr>
      <vt:lpstr>Complexity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Elliot</dc:creator>
  <cp:lastModifiedBy>Nicholas Elliot</cp:lastModifiedBy>
  <cp:revision>48</cp:revision>
  <cp:lastPrinted>2015-02-12T15:42:39Z</cp:lastPrinted>
  <dcterms:created xsi:type="dcterms:W3CDTF">2015-02-11T03:45:22Z</dcterms:created>
  <dcterms:modified xsi:type="dcterms:W3CDTF">2015-03-30T02:07:44Z</dcterms:modified>
</cp:coreProperties>
</file>