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D9382-899A-48EE-A56D-B10B8C6E83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53B3-AD6C-44D7-B489-66BBF4EF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00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33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FEAF-1218-4239-B8F8-9D00AAA8B4F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Rope -  Data Structure</a:t>
            </a:r>
            <a:br>
              <a:rPr lang="en-US" dirty="0" smtClean="0"/>
            </a:b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node has a weight value equal to the </a:t>
            </a:r>
            <a:r>
              <a:rPr lang="en-US" dirty="0" smtClean="0"/>
              <a:t>sum </a:t>
            </a:r>
            <a:r>
              <a:rPr lang="en-US" dirty="0" smtClean="0"/>
              <a:t>of all leaf nodes' weight in its left subtree.</a:t>
            </a:r>
          </a:p>
          <a:p>
            <a:r>
              <a:rPr lang="en-US" b="1" dirty="0" smtClean="0"/>
              <a:t>YOU: Label each node with its weight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406160"/>
            <a:ext cx="6088380" cy="3389630"/>
          </a:xfrm>
        </p:spPr>
      </p:pic>
    </p:spTree>
    <p:extLst>
      <p:ext uri="{BB962C8B-B14F-4D97-AF65-F5344CB8AC3E}">
        <p14:creationId xmlns:p14="http://schemas.microsoft.com/office/powerpoint/2010/main" val="4208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650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is code for index: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index(root,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if weight(root) &lt;= i: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root.right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I - 			weight(root))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if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!= None: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b="1" dirty="0" smtClean="0"/>
              <a:t>YOU: Trace the rope to find index(root, 12)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86" y="2406160"/>
            <a:ext cx="6088380" cy="3389630"/>
          </a:xfrm>
        </p:spPr>
      </p:pic>
    </p:spTree>
    <p:extLst>
      <p:ext uri="{BB962C8B-B14F-4D97-AF65-F5344CB8AC3E}">
        <p14:creationId xmlns:p14="http://schemas.microsoft.com/office/powerpoint/2010/main" val="10828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 err="1" smtClean="0">
                <a:solidFill>
                  <a:srgbClr val="252525"/>
                </a:solidFill>
                <a:effectLst/>
              </a:rPr>
              <a:t>Concat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(S1, S2): concatenate two ropes, S1 and S2, into a single rope.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</a:rPr>
              <a:t>A concatenation can be performed simply by creating a new root node with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left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1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 and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right = 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2</a:t>
            </a:r>
            <a:endParaRPr lang="en-US" b="0" i="0" dirty="0" smtClean="0">
              <a:solidFill>
                <a:srgbClr val="252525"/>
              </a:solidFill>
              <a:effectLst/>
            </a:endParaRPr>
          </a:p>
          <a:p>
            <a:r>
              <a:rPr lang="en-US" b="1" dirty="0" smtClean="0">
                <a:solidFill>
                  <a:srgbClr val="252525"/>
                </a:solidFill>
              </a:rPr>
              <a:t>YOU: </a:t>
            </a:r>
            <a:r>
              <a:rPr lang="en-US" b="1" dirty="0" err="1" smtClean="0">
                <a:solidFill>
                  <a:srgbClr val="252525"/>
                </a:solidFill>
              </a:rPr>
              <a:t>Concat</a:t>
            </a:r>
            <a:r>
              <a:rPr lang="en-US" b="1" dirty="0" smtClean="0">
                <a:solidFill>
                  <a:srgbClr val="252525"/>
                </a:solidFill>
              </a:rPr>
              <a:t> these two separate ropes into a single rope.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3323735"/>
            <a:ext cx="5419090" cy="1554480"/>
          </a:xfrm>
        </p:spPr>
      </p:pic>
    </p:spTree>
    <p:extLst>
      <p:ext uri="{BB962C8B-B14F-4D97-AF65-F5344CB8AC3E}">
        <p14:creationId xmlns:p14="http://schemas.microsoft.com/office/powerpoint/2010/main" val="3828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(</a:t>
            </a:r>
            <a:r>
              <a:rPr lang="en-US" dirty="0" err="1" smtClean="0"/>
              <a:t>i</a:t>
            </a:r>
            <a:r>
              <a:rPr lang="en-US" dirty="0" smtClean="0"/>
              <a:t>): split the rope into two new strings S1 and S2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There are two cases that must be dealt with: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at the end of a string (i.e. after the last character of a leaf node)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in the middle of a string.</a:t>
            </a:r>
          </a:p>
          <a:p>
            <a:r>
              <a:rPr lang="en-US" b="1" dirty="0" smtClean="0"/>
              <a:t>YOU: Perform split(14)</a:t>
            </a:r>
          </a:p>
          <a:p>
            <a:pPr lvl="1"/>
            <a:r>
              <a:rPr lang="en-US" dirty="0" smtClean="0"/>
              <a:t>Redraw the rope to compensate for the case 2.</a:t>
            </a:r>
          </a:p>
          <a:p>
            <a:pPr lvl="1"/>
            <a:r>
              <a:rPr lang="en-US" dirty="0" smtClean="0"/>
              <a:t>Then, draw a line through the rope, across the branches to be removed.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406160"/>
            <a:ext cx="6606540" cy="3389630"/>
          </a:xfrm>
        </p:spPr>
      </p:pic>
    </p:spTree>
    <p:extLst>
      <p:ext uri="{BB962C8B-B14F-4D97-AF65-F5344CB8AC3E}">
        <p14:creationId xmlns:p14="http://schemas.microsoft.com/office/powerpoint/2010/main" val="4116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– O(log 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Insert(</a:t>
            </a:r>
            <a:r>
              <a:rPr lang="en-US" dirty="0" err="1" smtClean="0"/>
              <a:t>i</a:t>
            </a:r>
            <a:r>
              <a:rPr lang="en-US" dirty="0" smtClean="0"/>
              <a:t>, S): </a:t>
            </a:r>
            <a:r>
              <a:rPr lang="en-US" dirty="0" err="1" smtClean="0"/>
              <a:t>instert</a:t>
            </a:r>
            <a:r>
              <a:rPr lang="en-US" dirty="0" smtClean="0"/>
              <a:t> string S at position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Operation can be completed by: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Insert(24, “</a:t>
            </a:r>
            <a:r>
              <a:rPr lang="en-US" b="1" dirty="0" err="1" smtClean="0"/>
              <a:t>big_full</a:t>
            </a:r>
            <a:r>
              <a:rPr lang="en-US" b="1" dirty="0" smtClean="0"/>
              <a:t>_”)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1650510"/>
            <a:ext cx="6606540" cy="4900930"/>
          </a:xfrm>
        </p:spPr>
      </p:pic>
    </p:spTree>
    <p:extLst>
      <p:ext uri="{BB962C8B-B14F-4D97-AF65-F5344CB8AC3E}">
        <p14:creationId xmlns:p14="http://schemas.microsoft.com/office/powerpoint/2010/main" val="286576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Delete(</a:t>
            </a:r>
            <a:r>
              <a:rPr lang="en-US" dirty="0" err="1" smtClean="0"/>
              <a:t>i</a:t>
            </a:r>
            <a:r>
              <a:rPr lang="en-US" dirty="0" smtClean="0"/>
              <a:t>, j): delete the substring at indices </a:t>
            </a:r>
            <a:r>
              <a:rPr lang="en-US" dirty="0" err="1" smtClean="0"/>
              <a:t>i</a:t>
            </a:r>
            <a:r>
              <a:rPr lang="en-US" dirty="0" smtClean="0"/>
              <a:t> to j Rope to form a new Rope.</a:t>
            </a:r>
          </a:p>
          <a:p>
            <a:r>
              <a:rPr lang="en-US" dirty="0" smtClean="0"/>
              <a:t>Operation can be complete by:</a:t>
            </a:r>
            <a:endParaRPr lang="en-US" dirty="0"/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Delete(5, 9)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514110"/>
            <a:ext cx="5742940" cy="3173730"/>
          </a:xfrm>
        </p:spPr>
      </p:pic>
    </p:spTree>
    <p:extLst>
      <p:ext uri="{BB962C8B-B14F-4D97-AF65-F5344CB8AC3E}">
        <p14:creationId xmlns:p14="http://schemas.microsoft.com/office/powerpoint/2010/main" val="377457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199563"/>
              </p:ext>
            </p:extLst>
          </p:nvPr>
        </p:nvGraphicFramePr>
        <p:xfrm>
          <a:off x="677863" y="2160588"/>
          <a:ext cx="85963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Iterate over e/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42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330</Words>
  <Application>Microsoft Office PowerPoint</Application>
  <PresentationFormat>Widescreen</PresentationFormat>
  <Paragraphs>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Rope -  Data Structure Exercises</vt:lpstr>
      <vt:lpstr>Weight</vt:lpstr>
      <vt:lpstr>Index – O(log n)</vt:lpstr>
      <vt:lpstr>Concat – O(log n)</vt:lpstr>
      <vt:lpstr>Split – O(log n)</vt:lpstr>
      <vt:lpstr>Insert – O(log n) </vt:lpstr>
      <vt:lpstr>Delete – O(log n)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Elliot</dc:creator>
  <cp:lastModifiedBy>Nicholas Elliot</cp:lastModifiedBy>
  <cp:revision>18</cp:revision>
  <dcterms:created xsi:type="dcterms:W3CDTF">2015-02-11T03:45:22Z</dcterms:created>
  <dcterms:modified xsi:type="dcterms:W3CDTF">2015-02-12T06:25:55Z</dcterms:modified>
</cp:coreProperties>
</file>