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6BED733F-F041-4DE7-B29D-DFF0B3381A7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33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64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Beam Search- 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69999"/>
            <a:ext cx="4929836" cy="4992777"/>
          </a:xfrm>
        </p:spPr>
        <p:txBody>
          <a:bodyPr>
            <a:normAutofit/>
          </a:bodyPr>
          <a:lstStyle/>
          <a:p>
            <a:r>
              <a:rPr lang="en-US" b="1" dirty="0"/>
              <a:t>Beam search</a:t>
            </a:r>
            <a:r>
              <a:rPr lang="en-US" dirty="0"/>
              <a:t> is a search algorithm based </a:t>
            </a:r>
            <a:r>
              <a:rPr lang="en-US" dirty="0" smtClean="0"/>
              <a:t>on heuristic.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graph, the most promising nodes (with the best heuristic) are expanded. </a:t>
            </a:r>
            <a:endParaRPr lang="en-US" dirty="0" smtClean="0"/>
          </a:p>
          <a:p>
            <a:r>
              <a:rPr lang="en-US" dirty="0" smtClean="0"/>
              <a:t>Beam </a:t>
            </a:r>
            <a:r>
              <a:rPr lang="en-US" dirty="0"/>
              <a:t>search is an optimization of best-first search, reducing memory requirements. </a:t>
            </a:r>
            <a:endParaRPr lang="en-US" dirty="0" smtClean="0"/>
          </a:p>
          <a:p>
            <a:pPr lvl="1"/>
            <a:r>
              <a:rPr lang="en-US" dirty="0" smtClean="0"/>
              <a:t>Best-first </a:t>
            </a:r>
            <a:r>
              <a:rPr lang="en-US" dirty="0"/>
              <a:t>orders all partial solutions (states) by heuristic.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beam search, the number of best partial solutions is limited by a predetermined quantity (k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Limiting </a:t>
            </a:r>
            <a:r>
              <a:rPr lang="en-US" dirty="0"/>
              <a:t>the number of explored solutions increases memory efficiency but sacrifices completeness (guarantee of solution) and optimality (guarantee of best solution).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1" y="2325149"/>
            <a:ext cx="6355290" cy="43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length of its string plus the sum 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936431"/>
            <a:ext cx="4184650" cy="2329751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650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27793"/>
            <a:ext cx="4184650" cy="2147026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endParaRPr lang="en-US" b="0" i="0" dirty="0" smtClean="0">
              <a:solidFill>
                <a:srgbClr val="252525"/>
              </a:solidFill>
              <a:effectLst/>
            </a:endParaRP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501118"/>
            <a:ext cx="4184650" cy="1200377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split(15)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77958"/>
            <a:ext cx="4184650" cy="2046697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O(log 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i</a:t>
            </a:r>
            <a:r>
              <a:rPr lang="en-US" dirty="0" smtClean="0"/>
              <a:t>, S): </a:t>
            </a:r>
            <a:r>
              <a:rPr lang="en-US" dirty="0" err="1" smtClean="0"/>
              <a:t>instert</a:t>
            </a:r>
            <a:r>
              <a:rPr lang="en-US" dirty="0" smtClean="0"/>
              <a:t> string S at position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 can be completed by: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Insert(9, “,_jump,”)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754287"/>
            <a:ext cx="4184650" cy="2694039"/>
          </a:xfrm>
        </p:spPr>
      </p:pic>
    </p:spTree>
    <p:extLst>
      <p:ext uri="{BB962C8B-B14F-4D97-AF65-F5344CB8AC3E}">
        <p14:creationId xmlns:p14="http://schemas.microsoft.com/office/powerpoint/2010/main" val="28657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Delete(</a:t>
            </a:r>
            <a:r>
              <a:rPr lang="en-US" dirty="0" err="1" smtClean="0"/>
              <a:t>i</a:t>
            </a:r>
            <a:r>
              <a:rPr lang="en-US" dirty="0" smtClean="0"/>
              <a:t>, j): delete the substring at indices </a:t>
            </a:r>
            <a:r>
              <a:rPr lang="en-US" dirty="0" err="1" smtClean="0"/>
              <a:t>i</a:t>
            </a:r>
            <a:r>
              <a:rPr lang="en-US" dirty="0" smtClean="0"/>
              <a:t> to j Rope to form a new Rope.</a:t>
            </a:r>
          </a:p>
          <a:p>
            <a:r>
              <a:rPr lang="en-US" dirty="0" smtClean="0"/>
              <a:t>Operation can be complete by:</a:t>
            </a:r>
            <a:endParaRPr lang="en-US" dirty="0"/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YOU: Delete(5, 9)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945022"/>
            <a:ext cx="4184650" cy="2312569"/>
          </a:xfrm>
        </p:spPr>
      </p:pic>
    </p:spTree>
    <p:extLst>
      <p:ext uri="{BB962C8B-B14F-4D97-AF65-F5344CB8AC3E}">
        <p14:creationId xmlns:p14="http://schemas.microsoft.com/office/powerpoint/2010/main" val="37745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664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Iterate over 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336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Beam Search-  Algorithm</vt:lpstr>
      <vt:lpstr>Beam Search</vt:lpstr>
      <vt:lpstr>Weight</vt:lpstr>
      <vt:lpstr>Index – O(log n)</vt:lpstr>
      <vt:lpstr>Concatenate – O(log n)</vt:lpstr>
      <vt:lpstr>Split – O(log n)</vt:lpstr>
      <vt:lpstr>Insert – O(log n) </vt:lpstr>
      <vt:lpstr>Delete – O(log n)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32</cp:revision>
  <cp:lastPrinted>2015-02-12T15:42:39Z</cp:lastPrinted>
  <dcterms:created xsi:type="dcterms:W3CDTF">2015-02-11T03:45:22Z</dcterms:created>
  <dcterms:modified xsi:type="dcterms:W3CDTF">2015-03-24T17:39:46Z</dcterms:modified>
</cp:coreProperties>
</file>