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733F-F041-4DE7-B29D-DFF0B3381A7D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Rope -  Data Structure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910063" cy="3880773"/>
          </a:xfrm>
        </p:spPr>
        <p:txBody>
          <a:bodyPr/>
          <a:lstStyle/>
          <a:p>
            <a:r>
              <a:rPr lang="en-US" dirty="0" smtClean="0"/>
              <a:t>A rope is a data structure that is meant to store a large string.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a large </a:t>
            </a:r>
            <a:r>
              <a:rPr lang="en-US" dirty="0" smtClean="0"/>
              <a:t>string is stored in a rope, it is divided into smaller “fragment” strings.</a:t>
            </a:r>
          </a:p>
          <a:p>
            <a:r>
              <a:rPr lang="en-US" dirty="0" smtClean="0"/>
              <a:t>Storing a large string in this way makes storage and manipulation</a:t>
            </a:r>
            <a:r>
              <a:rPr lang="en-US" dirty="0"/>
              <a:t> </a:t>
            </a:r>
            <a:r>
              <a:rPr lang="en-US" dirty="0" smtClean="0"/>
              <a:t>more efficient.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8" y="3359802"/>
            <a:ext cx="6606540" cy="3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length of its string plus the sum 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088380" cy="3389630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650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I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86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endParaRPr lang="en-US" b="0" i="0" dirty="0" smtClean="0">
              <a:solidFill>
                <a:srgbClr val="252525"/>
              </a:solidFill>
              <a:effectLst/>
            </a:endParaRP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23735"/>
            <a:ext cx="5419090" cy="1554480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split(15)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406160"/>
            <a:ext cx="6930390" cy="3389630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O(log 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i</a:t>
            </a:r>
            <a:r>
              <a:rPr lang="en-US" dirty="0" smtClean="0"/>
              <a:t>, S): </a:t>
            </a:r>
            <a:r>
              <a:rPr lang="en-US" dirty="0" err="1" smtClean="0"/>
              <a:t>instert</a:t>
            </a:r>
            <a:r>
              <a:rPr lang="en-US" dirty="0" smtClean="0"/>
              <a:t> string S at position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 can be completed by: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Insert(9, “,_jump,”)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1974360"/>
            <a:ext cx="6606540" cy="4253230"/>
          </a:xfrm>
        </p:spPr>
      </p:pic>
    </p:spTree>
    <p:extLst>
      <p:ext uri="{BB962C8B-B14F-4D97-AF65-F5344CB8AC3E}">
        <p14:creationId xmlns:p14="http://schemas.microsoft.com/office/powerpoint/2010/main" val="28657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Delete(</a:t>
            </a:r>
            <a:r>
              <a:rPr lang="en-US" dirty="0" err="1" smtClean="0"/>
              <a:t>i</a:t>
            </a:r>
            <a:r>
              <a:rPr lang="en-US" dirty="0" smtClean="0"/>
              <a:t>, j): delete the substring at indices </a:t>
            </a:r>
            <a:r>
              <a:rPr lang="en-US" dirty="0" err="1" smtClean="0"/>
              <a:t>i</a:t>
            </a:r>
            <a:r>
              <a:rPr lang="en-US" dirty="0" smtClean="0"/>
              <a:t> to j Rope to form a new Rope.</a:t>
            </a:r>
          </a:p>
          <a:p>
            <a:r>
              <a:rPr lang="en-US" dirty="0" smtClean="0"/>
              <a:t>Operation can be complete by:</a:t>
            </a:r>
            <a:endParaRPr lang="en-US" dirty="0"/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Delete(5, 9)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514110"/>
            <a:ext cx="5742940" cy="3173730"/>
          </a:xfrm>
        </p:spPr>
      </p:pic>
    </p:spTree>
    <p:extLst>
      <p:ext uri="{BB962C8B-B14F-4D97-AF65-F5344CB8AC3E}">
        <p14:creationId xmlns:p14="http://schemas.microsoft.com/office/powerpoint/2010/main" val="37745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66474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383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Rope -  Data Structure Exercises</vt:lpstr>
      <vt:lpstr>Rope</vt:lpstr>
      <vt:lpstr>Weight</vt:lpstr>
      <vt:lpstr>Index – O(log n)</vt:lpstr>
      <vt:lpstr>Concatenate – O(log n)</vt:lpstr>
      <vt:lpstr>Split – O(log n)</vt:lpstr>
      <vt:lpstr>Insert – O(log n) </vt:lpstr>
      <vt:lpstr>Delete – O(log n)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28</cp:revision>
  <cp:lastPrinted>2015-02-12T08:56:40Z</cp:lastPrinted>
  <dcterms:created xsi:type="dcterms:W3CDTF">2015-02-11T03:45:22Z</dcterms:created>
  <dcterms:modified xsi:type="dcterms:W3CDTF">2015-02-12T09:37:17Z</dcterms:modified>
</cp:coreProperties>
</file>