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1" r:id="rId3"/>
    <p:sldId id="257" r:id="rId4"/>
    <p:sldId id="263" r:id="rId5"/>
    <p:sldId id="265" r:id="rId6"/>
    <p:sldId id="264" r:id="rId7"/>
    <p:sldId id="267" r:id="rId8"/>
    <p:sldId id="266" r:id="rId9"/>
    <p:sldId id="268" r:id="rId10"/>
    <p:sldId id="262" r:id="rId11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1208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E4E38-A446-1648-BA0C-2DBCE150805E}" type="datetimeFigureOut">
              <a:rPr lang="en-US" smtClean="0"/>
              <a:t>9/7/13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1B6D8-9DC7-3743-BDB2-863D5345D86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8219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1B6D8-9DC7-3743-BDB2-863D5345D86B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41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Explicar situación de laura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1B6D8-9DC7-3743-BDB2-863D5345D86B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330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8001"/>
            <a:ext cx="7772400" cy="3556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27500"/>
            <a:ext cx="6400800" cy="10160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9/7/13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143001"/>
            <a:ext cx="7772400" cy="2087562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90637"/>
            <a:ext cx="7772400" cy="943239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270251"/>
            <a:ext cx="84772" cy="706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270251"/>
            <a:ext cx="84772" cy="706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270251"/>
            <a:ext cx="84772" cy="706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333500"/>
            <a:ext cx="4041648" cy="377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4040188" cy="5080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333500"/>
            <a:ext cx="4041775" cy="5080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9/7/13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844040"/>
            <a:ext cx="4041648" cy="32613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844041"/>
            <a:ext cx="4041648" cy="326098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9/7/13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9/7/13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22251"/>
            <a:ext cx="3008313" cy="17462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9" y="227543"/>
            <a:ext cx="4995863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032001"/>
            <a:ext cx="3008313" cy="3073136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90500"/>
            <a:ext cx="5711824" cy="746126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952501"/>
            <a:ext cx="6054724" cy="378420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841876"/>
            <a:ext cx="5711824" cy="4445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33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9" y="5296959"/>
            <a:ext cx="2085975" cy="30427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9/7/13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7" y="5296959"/>
            <a:ext cx="2847975" cy="304271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80" y="5296959"/>
            <a:ext cx="561975" cy="304271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5416154"/>
            <a:ext cx="84772" cy="706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5416154"/>
            <a:ext cx="84772" cy="706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ngkiat.com/blog/wideo-create-animated-clip/" TargetMode="External"/><Relationship Id="rId4" Type="http://schemas.openxmlformats.org/officeDocument/2006/relationships/hyperlink" Target="http://www.applesfera.com/aplicaciones-os-x-1/tumult-hype-2-0-nueva-version-de-la-aplicacion-para-crear-animaciones-en-html5-facilment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deo.co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AniMates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s-AR" dirty="0" smtClean="0"/>
              <a:t>Sitio web para la creaci</a:t>
            </a:r>
            <a:r>
              <a:rPr lang="es-AR" dirty="0" smtClean="0"/>
              <a:t>ón y posterior edición colaborativa de presentaciones animadas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2028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Preguntas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s-AR" sz="1100" dirty="0" smtClean="0"/>
          </a:p>
          <a:p>
            <a:pPr>
              <a:lnSpc>
                <a:spcPct val="150000"/>
              </a:lnSpc>
            </a:pPr>
            <a:r>
              <a:rPr lang="es-AR" dirty="0" smtClean="0"/>
              <a:t>Hay </a:t>
            </a:r>
            <a:r>
              <a:rPr lang="es-AR" dirty="0"/>
              <a:t>fechas definidas para cerrar</a:t>
            </a:r>
            <a:r>
              <a:rPr lang="es-AR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Que tan estrictas son las fechas?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Finalizado el tp, hay que entregar algo?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Como seguimos?</a:t>
            </a:r>
          </a:p>
        </p:txBody>
      </p:sp>
    </p:spTree>
    <p:extLst>
      <p:ext uri="{BB962C8B-B14F-4D97-AF65-F5344CB8AC3E}">
        <p14:creationId xmlns:p14="http://schemas.microsoft.com/office/powerpoint/2010/main" val="211389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Los participantes</a:t>
            </a:r>
          </a:p>
          <a:p>
            <a:r>
              <a:rPr lang="es-AR" dirty="0" smtClean="0"/>
              <a:t>La idea</a:t>
            </a:r>
            <a:endParaRPr lang="es-AR" dirty="0"/>
          </a:p>
          <a:p>
            <a:r>
              <a:rPr lang="es-AR" dirty="0" smtClean="0"/>
              <a:t>El por que</a:t>
            </a:r>
            <a:endParaRPr lang="es-AR" dirty="0"/>
          </a:p>
          <a:p>
            <a:r>
              <a:rPr lang="es-AR" dirty="0" smtClean="0"/>
              <a:t>Los competidores</a:t>
            </a:r>
            <a:endParaRPr lang="es-AR" dirty="0"/>
          </a:p>
          <a:p>
            <a:r>
              <a:rPr lang="es-AR" dirty="0" smtClean="0"/>
              <a:t>Los documentos</a:t>
            </a:r>
            <a:endParaRPr lang="es-AR" dirty="0"/>
          </a:p>
          <a:p>
            <a:r>
              <a:rPr lang="es-AR" dirty="0" smtClean="0"/>
              <a:t>Las tecnologías</a:t>
            </a:r>
            <a:endParaRPr lang="es-AR" dirty="0"/>
          </a:p>
          <a:p>
            <a:r>
              <a:rPr lang="es-AR" dirty="0" smtClean="0"/>
              <a:t>Definici</a:t>
            </a:r>
            <a:r>
              <a:rPr lang="es-AR" dirty="0" smtClean="0"/>
              <a:t>ón de</a:t>
            </a:r>
            <a:r>
              <a:rPr lang="es-AR" dirty="0" smtClean="0"/>
              <a:t> </a:t>
            </a:r>
            <a:r>
              <a:rPr lang="es-AR" dirty="0"/>
              <a:t>fechas y expectativas</a:t>
            </a:r>
          </a:p>
          <a:p>
            <a:r>
              <a:rPr lang="es-AR" dirty="0"/>
              <a:t>Preguntas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7077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Participantes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sz="1100" b="1" dirty="0" smtClean="0"/>
          </a:p>
          <a:p>
            <a:pPr marL="0" indent="0">
              <a:buNone/>
            </a:pPr>
            <a:r>
              <a:rPr lang="es-AR" b="1" dirty="0" smtClean="0"/>
              <a:t>Alumnos</a:t>
            </a:r>
            <a:endParaRPr lang="es-AR" dirty="0"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s-AR" dirty="0" smtClean="0"/>
              <a:t>Bello Camilletti, Nicolás (86676)</a:t>
            </a:r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s-AR" dirty="0" smtClean="0"/>
              <a:t>Biasotti, Pablo (84371)</a:t>
            </a:r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s-AR" dirty="0" smtClean="0"/>
              <a:t>Rodriguez, Laura Guillermina (79958)</a:t>
            </a:r>
          </a:p>
          <a:p>
            <a:pPr marL="0" indent="0">
              <a:buNone/>
            </a:pPr>
            <a:endParaRPr lang="es-AR" sz="1100" dirty="0"/>
          </a:p>
          <a:p>
            <a:pPr marL="0" indent="0">
              <a:buNone/>
            </a:pPr>
            <a:r>
              <a:rPr lang="es-AR" b="1" dirty="0" smtClean="0"/>
              <a:t>Tutor</a:t>
            </a:r>
            <a:endParaRPr lang="es-AR" dirty="0"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s-AR" dirty="0"/>
              <a:t>Cosso, </a:t>
            </a:r>
            <a:r>
              <a:rPr lang="es-AR" dirty="0" smtClean="0"/>
              <a:t>Pablo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706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La idea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sz="1100" dirty="0" smtClean="0"/>
          </a:p>
          <a:p>
            <a:pPr>
              <a:lnSpc>
                <a:spcPct val="150000"/>
              </a:lnSpc>
            </a:pPr>
            <a:r>
              <a:rPr lang="es-AR" dirty="0" smtClean="0"/>
              <a:t>Sitio web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Creaci</a:t>
            </a:r>
            <a:r>
              <a:rPr lang="es-AR" dirty="0" smtClean="0"/>
              <a:t>ón y edición de presentaciones visuales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Basadas en animaciones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Posibilidad de reproducirlas sin internet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Edición en simultaneo de varios usuarios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9119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 porque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sz="1100" dirty="0" smtClean="0"/>
          </a:p>
          <a:p>
            <a:r>
              <a:rPr lang="es-AR" dirty="0" smtClean="0"/>
              <a:t>Trabajo pr</a:t>
            </a:r>
            <a:r>
              <a:rPr lang="es-AR" dirty="0" smtClean="0"/>
              <a:t>áctico</a:t>
            </a:r>
            <a:r>
              <a:rPr lang="es-AR" dirty="0" smtClean="0"/>
              <a:t> de Administraci</a:t>
            </a:r>
            <a:r>
              <a:rPr lang="es-AR" dirty="0" smtClean="0"/>
              <a:t>ón y Control de proyectos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9216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Los competidores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endParaRPr lang="es-AR" sz="1100" dirty="0" smtClean="0">
              <a:hlinkClick r:id="rId2"/>
            </a:endParaRPr>
          </a:p>
          <a:p>
            <a:pPr>
              <a:lnSpc>
                <a:spcPct val="120000"/>
              </a:lnSpc>
            </a:pPr>
            <a:r>
              <a:rPr lang="es-AR" dirty="0" smtClean="0">
                <a:hlinkClick r:id="rId2"/>
              </a:rPr>
              <a:t>http</a:t>
            </a:r>
            <a:r>
              <a:rPr lang="es-AR" dirty="0">
                <a:hlinkClick r:id="rId2"/>
              </a:rPr>
              <a:t>://</a:t>
            </a:r>
            <a:r>
              <a:rPr lang="es-AR" dirty="0" smtClean="0">
                <a:hlinkClick r:id="rId2"/>
              </a:rPr>
              <a:t>wideo.co</a:t>
            </a:r>
            <a:endParaRPr lang="es-AR" dirty="0" smtClean="0"/>
          </a:p>
          <a:p>
            <a:pPr lvl="1"/>
            <a:r>
              <a:rPr lang="es-AR" dirty="0" smtClean="0"/>
              <a:t>Mas informaci</a:t>
            </a:r>
            <a:r>
              <a:rPr lang="es-AR" dirty="0" smtClean="0"/>
              <a:t>ón</a:t>
            </a:r>
            <a:r>
              <a:rPr lang="es-AR" dirty="0" smtClean="0"/>
              <a:t>: </a:t>
            </a:r>
            <a:r>
              <a:rPr lang="es-AR" dirty="0" smtClean="0">
                <a:hlinkClick r:id="rId3"/>
              </a:rPr>
              <a:t>post</a:t>
            </a:r>
            <a:r>
              <a:rPr lang="es-AR" dirty="0" smtClean="0"/>
              <a:t>.</a:t>
            </a:r>
          </a:p>
          <a:p>
            <a:pPr lvl="1"/>
            <a:r>
              <a:rPr lang="es-AR" dirty="0" smtClean="0"/>
              <a:t>Caracteristicas:</a:t>
            </a:r>
          </a:p>
          <a:p>
            <a:pPr lvl="2"/>
            <a:r>
              <a:rPr lang="es-AR" dirty="0" smtClean="0"/>
              <a:t>Web</a:t>
            </a:r>
          </a:p>
          <a:p>
            <a:pPr lvl="2"/>
            <a:r>
              <a:rPr lang="es-AR" dirty="0" smtClean="0"/>
              <a:t>Usa Flash</a:t>
            </a:r>
          </a:p>
          <a:p>
            <a:pPr lvl="2"/>
            <a:r>
              <a:rPr lang="es-AR" dirty="0" smtClean="0"/>
              <a:t>No colaborativo</a:t>
            </a:r>
          </a:p>
          <a:p>
            <a:pPr>
              <a:lnSpc>
                <a:spcPct val="120000"/>
              </a:lnSpc>
            </a:pPr>
            <a:r>
              <a:rPr lang="es-AR" dirty="0"/>
              <a:t>Tumult Hype </a:t>
            </a:r>
            <a:r>
              <a:rPr lang="es-AR" dirty="0" smtClean="0"/>
              <a:t>2.0</a:t>
            </a:r>
          </a:p>
          <a:p>
            <a:pPr lvl="1"/>
            <a:r>
              <a:rPr lang="es-AR" dirty="0" smtClean="0"/>
              <a:t>Mas informaci</a:t>
            </a:r>
            <a:r>
              <a:rPr lang="es-AR" dirty="0" smtClean="0"/>
              <a:t>ón: </a:t>
            </a:r>
            <a:r>
              <a:rPr lang="es-AR" dirty="0" smtClean="0">
                <a:hlinkClick r:id="rId4"/>
              </a:rPr>
              <a:t>post</a:t>
            </a:r>
            <a:r>
              <a:rPr lang="es-AR" dirty="0" smtClean="0"/>
              <a:t>.</a:t>
            </a:r>
          </a:p>
          <a:p>
            <a:pPr lvl="1"/>
            <a:r>
              <a:rPr lang="es-AR" dirty="0" smtClean="0"/>
              <a:t>Caracteristicas</a:t>
            </a:r>
          </a:p>
          <a:p>
            <a:pPr lvl="2"/>
            <a:r>
              <a:rPr lang="es-AR" dirty="0" smtClean="0"/>
              <a:t>Solo Mac</a:t>
            </a:r>
          </a:p>
          <a:p>
            <a:pPr lvl="2"/>
            <a:r>
              <a:rPr lang="es-AR" dirty="0" smtClean="0"/>
              <a:t>Exporta a html 5 + css + javascript</a:t>
            </a:r>
          </a:p>
          <a:p>
            <a:pPr lvl="2"/>
            <a:r>
              <a:rPr lang="es-AR" dirty="0" smtClean="0"/>
              <a:t>No colaborativo (pero con modo read-only para pruebas)</a:t>
            </a:r>
            <a:endParaRPr lang="es-AR" dirty="0"/>
          </a:p>
          <a:p>
            <a:endParaRPr lang="es-AR" dirty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71202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Las </a:t>
            </a:r>
            <a:r>
              <a:rPr lang="es-AR" dirty="0" smtClean="0"/>
              <a:t>tecnologías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s-AR" sz="1100" dirty="0" smtClean="0"/>
          </a:p>
          <a:p>
            <a:pPr>
              <a:lnSpc>
                <a:spcPct val="120000"/>
              </a:lnSpc>
            </a:pPr>
            <a:r>
              <a:rPr lang="es-AR" dirty="0" smtClean="0"/>
              <a:t>JavaScript</a:t>
            </a:r>
          </a:p>
          <a:p>
            <a:pPr>
              <a:lnSpc>
                <a:spcPct val="120000"/>
              </a:lnSpc>
            </a:pPr>
            <a:r>
              <a:rPr lang="es-AR" dirty="0" smtClean="0"/>
              <a:t>Node.js</a:t>
            </a:r>
          </a:p>
          <a:p>
            <a:pPr>
              <a:lnSpc>
                <a:spcPct val="120000"/>
              </a:lnSpc>
            </a:pPr>
            <a:r>
              <a:rPr lang="es-AR" dirty="0" smtClean="0"/>
              <a:t>WebSockets (socket.io)</a:t>
            </a:r>
          </a:p>
          <a:p>
            <a:pPr>
              <a:lnSpc>
                <a:spcPct val="120000"/>
              </a:lnSpc>
            </a:pPr>
            <a:r>
              <a:rPr lang="es-AR" dirty="0" smtClean="0"/>
              <a:t>MongoDb</a:t>
            </a:r>
          </a:p>
          <a:p>
            <a:pPr>
              <a:lnSpc>
                <a:spcPct val="120000"/>
              </a:lnSpc>
            </a:pPr>
            <a:r>
              <a:rPr lang="es-AR" dirty="0" smtClean="0"/>
              <a:t>Canvas o SVG</a:t>
            </a:r>
          </a:p>
          <a:p>
            <a:pPr>
              <a:lnSpc>
                <a:spcPct val="120000"/>
              </a:lnSpc>
            </a:pPr>
            <a:r>
              <a:rPr lang="es-AR" dirty="0" smtClean="0"/>
              <a:t>BuildServer</a:t>
            </a:r>
          </a:p>
          <a:p>
            <a:pPr>
              <a:lnSpc>
                <a:spcPct val="120000"/>
              </a:lnSpc>
            </a:pPr>
            <a:r>
              <a:rPr lang="es-AR" dirty="0" smtClean="0"/>
              <a:t>Cloud computing (PaaS)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1028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Los </a:t>
            </a:r>
            <a:r>
              <a:rPr lang="es-AR" dirty="0" smtClean="0"/>
              <a:t>documentos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s-AR" sz="1100" dirty="0" smtClean="0"/>
          </a:p>
          <a:p>
            <a:pPr>
              <a:lnSpc>
                <a:spcPct val="150000"/>
              </a:lnSpc>
            </a:pPr>
            <a:r>
              <a:rPr lang="es-AR" dirty="0" smtClean="0"/>
              <a:t>Plan de proyecto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Carta al departamento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Acta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802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Definiciónes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s-AR" sz="1100" dirty="0" smtClean="0"/>
          </a:p>
          <a:p>
            <a:pPr>
              <a:lnSpc>
                <a:spcPct val="150000"/>
              </a:lnSpc>
            </a:pPr>
            <a:r>
              <a:rPr lang="es-AR" dirty="0" smtClean="0"/>
              <a:t>Fechas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Inicio: Septiembre de 2013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Fin(estimada): Finales de Febrero de 2014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Expectativas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79047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88</TotalTime>
  <Words>221</Words>
  <Application>Microsoft Macintosh PowerPoint</Application>
  <PresentationFormat>On-screen Show (16:10)</PresentationFormat>
  <Paragraphs>73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AniMates</vt:lpstr>
      <vt:lpstr>Agenda</vt:lpstr>
      <vt:lpstr>Participantes</vt:lpstr>
      <vt:lpstr>La idea</vt:lpstr>
      <vt:lpstr>El porque</vt:lpstr>
      <vt:lpstr>Los competidores</vt:lpstr>
      <vt:lpstr>Las tecnologías</vt:lpstr>
      <vt:lpstr>Los documentos</vt:lpstr>
      <vt:lpstr>Definiciónes</vt:lpstr>
      <vt:lpstr>Preguntas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AniMates</dc:title>
  <dc:creator>Nicolás Bello </dc:creator>
  <cp:lastModifiedBy>Nicolás Bello </cp:lastModifiedBy>
  <cp:revision>6</cp:revision>
  <dcterms:created xsi:type="dcterms:W3CDTF">2013-09-07T21:09:10Z</dcterms:created>
  <dcterms:modified xsi:type="dcterms:W3CDTF">2013-09-07T22:37:35Z</dcterms:modified>
</cp:coreProperties>
</file>