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75" r:id="rId3"/>
    <p:sldId id="274" r:id="rId4"/>
    <p:sldId id="273" r:id="rId5"/>
    <p:sldId id="276" r:id="rId6"/>
    <p:sldId id="261" r:id="rId7"/>
    <p:sldId id="259" r:id="rId8"/>
    <p:sldId id="263" r:id="rId9"/>
    <p:sldId id="265" r:id="rId10"/>
    <p:sldId id="260" r:id="rId11"/>
    <p:sldId id="266" r:id="rId12"/>
    <p:sldId id="262" r:id="rId13"/>
    <p:sldId id="267" r:id="rId14"/>
    <p:sldId id="268" r:id="rId15"/>
    <p:sldId id="270" r:id="rId16"/>
    <p:sldId id="277" r:id="rId17"/>
    <p:sldId id="271" r:id="rId18"/>
    <p:sldId id="272" r:id="rId19"/>
    <p:sldId id="264" r:id="rId20"/>
    <p:sldId id="26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9114F-41AB-41B1-B07A-4AC553D5E365}" type="datetimeFigureOut">
              <a:rPr lang="en-CA" smtClean="0"/>
              <a:t>2015-02-22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FC86-E201-4710-A5E7-7987ED1FF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#mediaviewer/File:MVC-Process.sv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ehchua/programming/java/images/Swing_JComponentClassDiagram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Source: </a:t>
            </a:r>
            <a:r>
              <a:rPr lang="en-CA" dirty="0" smtClean="0">
                <a:hlinkClick r:id="rId3"/>
              </a:rPr>
              <a:t>http://en.wikipedia.org/wiki/Model%E2%80%93view%E2%80%93controller#mediaviewer/File:MVC-Process.svg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76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19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Source: </a:t>
            </a:r>
            <a:r>
              <a:rPr lang="en-CA" dirty="0" smtClean="0">
                <a:hlinkClick r:id="rId3"/>
              </a:rPr>
              <a:t>http://www.ntu.edu.sg/home/ehchua/programming/java/images/Swing_JComponentClassDiagram.png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52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 http://wiki.roblox.com/images/0/0e/Gui_example_1_dot_1.png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7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arling-framework.org/tutorials/basic_collision_detection" TargetMode="External"/><Relationship Id="rId2" Type="http://schemas.openxmlformats.org/officeDocument/2006/relationships/hyperlink" Target="http://zetcode.com/tutorials/javagames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to Java Game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Using Java Swing and MVC </a:t>
            </a:r>
            <a:r>
              <a:rPr lang="en-CA" dirty="0" smtClean="0"/>
              <a:t>Design Pattern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5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JFame</a:t>
            </a:r>
            <a:r>
              <a:rPr lang="en-CA" dirty="0" smtClean="0"/>
              <a:t> object is your window</a:t>
            </a:r>
            <a:endParaRPr lang="en-CA" dirty="0"/>
          </a:p>
        </p:txBody>
      </p:sp>
      <p:pic>
        <p:nvPicPr>
          <p:cNvPr id="3074" name="Picture 2" descr="http://docs.oracle.com/javase/tutorial/figures/uiswing/components/Frame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79" y="2864053"/>
            <a:ext cx="3979310" cy="2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JFrame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936" y="2497930"/>
            <a:ext cx="10081350" cy="30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JPanel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JPanel</a:t>
            </a:r>
            <a:r>
              <a:rPr lang="en-CA" dirty="0" smtClean="0"/>
              <a:t> is the Square area inside your window. Think of this as your Canvas.</a:t>
            </a:r>
            <a:endParaRPr lang="en-CA" dirty="0"/>
          </a:p>
        </p:txBody>
      </p:sp>
      <p:pic>
        <p:nvPicPr>
          <p:cNvPr id="4" name="Picture 2" descr="http://docs.oracle.com/javase/tutorial/figures/uiswing/components/Frame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79" y="2864053"/>
            <a:ext cx="3979310" cy="2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485900" y="2413000"/>
            <a:ext cx="3644900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JPanel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5498105"/>
            <a:ext cx="4160838" cy="360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876800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Need to add </a:t>
            </a:r>
            <a:r>
              <a:rPr lang="en-CA" dirty="0" err="1" smtClean="0"/>
              <a:t>JPanel</a:t>
            </a:r>
            <a:r>
              <a:rPr lang="en-CA" dirty="0" smtClean="0"/>
              <a:t> to </a:t>
            </a:r>
            <a:r>
              <a:rPr lang="en-CA" dirty="0" err="1" smtClean="0"/>
              <a:t>JFrame</a:t>
            </a:r>
            <a:r>
              <a:rPr lang="en-CA" dirty="0" smtClean="0"/>
              <a:t>:  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224" y="2157731"/>
            <a:ext cx="10966372" cy="21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KeyListeners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75" y="2550319"/>
            <a:ext cx="8346530" cy="2770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600" y="586740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KeyAdapter</a:t>
            </a:r>
            <a:r>
              <a:rPr lang="en-CA" dirty="0" smtClean="0"/>
              <a:t> Implements </a:t>
            </a:r>
            <a:r>
              <a:rPr lang="en-CA" dirty="0" err="1" smtClean="0"/>
              <a:t>keyListener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5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Basics -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Games have the basic update and redraw  method called every frame.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9" b="13996"/>
          <a:stretch/>
        </p:blipFill>
        <p:spPr>
          <a:xfrm>
            <a:off x="2106612" y="2463800"/>
            <a:ext cx="7374424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Basics -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Games have the basic update and redraw  method called every frame.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715260"/>
            <a:ext cx="886123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Basics -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en-CA" dirty="0" smtClean="0"/>
              <a:t>: updates the business Logic (Model)</a:t>
            </a:r>
          </a:p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</a:t>
            </a:r>
            <a:r>
              <a:rPr lang="en-CA" dirty="0" smtClean="0"/>
              <a:t>: Refreshes the sprites on screen (View)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75" y="3203574"/>
            <a:ext cx="4959594" cy="3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</a:t>
            </a:r>
            <a:endParaRPr lang="en-CA" dirty="0"/>
          </a:p>
        </p:txBody>
      </p:sp>
      <p:pic>
        <p:nvPicPr>
          <p:cNvPr id="4098" name="Picture 2" descr="http://wiki.roblox.com/images/0/0e/Gui_example_1_dot_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922463"/>
            <a:ext cx="5683249" cy="42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2286000"/>
            <a:ext cx="380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Detect Two shapes touching by checking if they overlap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7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Choose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Collision detection vs Snake and food</a:t>
            </a:r>
          </a:p>
          <a:p>
            <a:r>
              <a:rPr lang="en-CA" dirty="0" smtClean="0"/>
              <a:t>Make snake’s body length </a:t>
            </a:r>
            <a:r>
              <a:rPr lang="en-CA" dirty="0" smtClean="0"/>
              <a:t>longer</a:t>
            </a:r>
          </a:p>
          <a:p>
            <a:r>
              <a:rPr lang="en-CA" dirty="0" smtClean="0"/>
              <a:t>Make snake move along a grid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255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Importing a project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6" y="2011680"/>
            <a:ext cx="5079567" cy="3766185"/>
          </a:xfrm>
        </p:spPr>
        <p:txBody>
          <a:bodyPr/>
          <a:lstStyle/>
          <a:p>
            <a:r>
              <a:rPr lang="en-CA" dirty="0" smtClean="0"/>
              <a:t>File -&gt; Import -&gt; Existing project into Workspace -&gt; Browse for project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56" y="1074685"/>
            <a:ext cx="5019675" cy="5248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4325" y="3710106"/>
            <a:ext cx="42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 ahead and import today’s example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07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Finish the Snake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6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</a:t>
            </a:r>
            <a:r>
              <a:rPr lang="en-CA" dirty="0"/>
              <a:t>Game Tutorial: </a:t>
            </a:r>
            <a:r>
              <a:rPr lang="en-CA" dirty="0">
                <a:hlinkClick r:id="rId2"/>
              </a:rPr>
              <a:t>http://zetcode.com/tutorials/javagamestutorial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r>
              <a:rPr lang="en-CA" dirty="0"/>
              <a:t>Collision detection: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wiki.starling-framework.org/tutorials/basic_collision_detection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7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View Controller </a:t>
            </a:r>
            <a:r>
              <a:rPr lang="en-CA" dirty="0" smtClean="0"/>
              <a:t>Design Pattern</a:t>
            </a:r>
            <a:endParaRPr lang="en-CA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781" y="2326722"/>
            <a:ext cx="342467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558" y="2442411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High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Low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Modular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86589" y="4018547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  <a:r>
              <a:rPr lang="en-CA" sz="2400" dirty="0" smtClean="0"/>
              <a:t>: Representation of Data</a:t>
            </a:r>
          </a:p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</a:t>
            </a:r>
            <a:r>
              <a:rPr lang="en-CA" sz="2400" dirty="0" smtClean="0"/>
              <a:t>: Graphical Interface</a:t>
            </a:r>
          </a:p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  <a:r>
              <a:rPr lang="en-CA" sz="2400" dirty="0" smtClean="0"/>
              <a:t>: Binds Model to View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527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View Controller </a:t>
            </a:r>
            <a:r>
              <a:rPr lang="en-CA" dirty="0" smtClean="0"/>
              <a:t>Design Pattern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5" y="2005415"/>
            <a:ext cx="3239686" cy="3239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330451"/>
            <a:ext cx="33337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 we need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assignment is all about the model!</a:t>
            </a:r>
            <a:endParaRPr lang="en-CA" dirty="0"/>
          </a:p>
        </p:txBody>
      </p:sp>
      <p:pic>
        <p:nvPicPr>
          <p:cNvPr id="4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781" y="2326722"/>
            <a:ext cx="342467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803900" y="2157731"/>
            <a:ext cx="2959100" cy="5600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Swing	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1111250"/>
            <a:ext cx="3898900" cy="38735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very basics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5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Swing</a:t>
            </a:r>
            <a:endParaRPr lang="en-CA" dirty="0"/>
          </a:p>
        </p:txBody>
      </p:sp>
      <p:pic>
        <p:nvPicPr>
          <p:cNvPr id="2050" name="Picture 2" descr="http://www.ntu.edu.sg/home/ehchua/programming/java/images/Swing_JComponentClass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37" y="952585"/>
            <a:ext cx="7255662" cy="4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224" y="2358190"/>
            <a:ext cx="2840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Java Swing is the library used to make Graphical user interfaces in Java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785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in Java Swing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540" y="1816894"/>
            <a:ext cx="9400141" cy="4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in Java Swing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29606"/>
            <a:ext cx="4640309" cy="44838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3900" y="3909943"/>
            <a:ext cx="477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Divide the project into Packages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5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367</TotalTime>
  <Words>294</Words>
  <Application>Microsoft Office PowerPoint</Application>
  <PresentationFormat>Widescreen</PresentationFormat>
  <Paragraphs>56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</vt:lpstr>
      <vt:lpstr>Intro to Java Game programming</vt:lpstr>
      <vt:lpstr>Importing a project</vt:lpstr>
      <vt:lpstr>Model View Controller Design Pattern</vt:lpstr>
      <vt:lpstr>Model View Controller Design Pattern</vt:lpstr>
      <vt:lpstr>Why do we need this?</vt:lpstr>
      <vt:lpstr>Java Swing </vt:lpstr>
      <vt:lpstr>Java Swing</vt:lpstr>
      <vt:lpstr>MVC in Java Swing</vt:lpstr>
      <vt:lpstr>MVC in Java Swing</vt:lpstr>
      <vt:lpstr>Swing Basics - JFrame</vt:lpstr>
      <vt:lpstr>Swing Basics - JFrame</vt:lpstr>
      <vt:lpstr>Swing Basics - JPanel</vt:lpstr>
      <vt:lpstr>Swing Basics - JPanel</vt:lpstr>
      <vt:lpstr>Swing Basics - KeyListeners</vt:lpstr>
      <vt:lpstr>MVC Basics - Controllers</vt:lpstr>
      <vt:lpstr>MVC Basics - Controllers</vt:lpstr>
      <vt:lpstr>MVC Basics - Controllers</vt:lpstr>
      <vt:lpstr>Collision Detection</vt:lpstr>
      <vt:lpstr>Exercise Choose 2</vt:lpstr>
      <vt:lpstr>Extra Credit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Shabbir Hussain</dc:creator>
  <cp:lastModifiedBy>Shabbir Hussain</cp:lastModifiedBy>
  <cp:revision>20</cp:revision>
  <dcterms:created xsi:type="dcterms:W3CDTF">2014-10-05T17:25:49Z</dcterms:created>
  <dcterms:modified xsi:type="dcterms:W3CDTF">2015-02-23T01:59:20Z</dcterms:modified>
</cp:coreProperties>
</file>