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1" r:id="rId4"/>
    <p:sldId id="262" r:id="rId5"/>
    <p:sldId id="263" r:id="rId6"/>
    <p:sldId id="257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0B99E-1547-4A1A-B871-F7EC15FD93BB}" type="datetimeFigureOut">
              <a:rPr lang="en-US" smtClean="0"/>
              <a:t>2018-08-29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9B0BA-B2D8-42A7-86FE-A2CD22817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89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BE57A-0EBF-4A7D-B593-C4DAA320B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4D21D-FD98-49FD-8688-1B6C7E411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7306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6AB04-DBAC-4E2C-811D-96AC8CF80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3528F-C549-472F-B3C6-C950D3143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A3F93-5458-4D03-8CE0-C99259C5D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http://nielsberglund.com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BFF93-7D37-48EE-88F6-E9BB54EE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F6B16-F7FB-4375-AA6E-50FBD6097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3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DD5466-4745-4388-9032-27A72A64AC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36C59-3C2A-4EEE-9839-B96EA21E8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040F8-B496-4722-AFF9-BCA7008BC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http://nielsberglund.com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7EE40-F372-47D0-8C3A-9981D7D8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F6B16-F7FB-4375-AA6E-50FBD6097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5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7E323-F3A6-46C1-A237-1EC016E48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6131D-23AA-4F1F-ADFE-F34346BF1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333"/>
            <a:ext cx="10515600" cy="48175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2DFF2-ECE6-40ED-B77B-7DEB33B2B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2590800" cy="365125"/>
          </a:xfrm>
        </p:spPr>
        <p:txBody>
          <a:bodyPr/>
          <a:lstStyle>
            <a:lvl1pPr algn="l">
              <a:defRPr sz="18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http://nielsberglund.com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6B4B7-EF6A-4543-BCD0-46FF82980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F6B16-F7FB-4375-AA6E-50FBD6097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2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5C20-094A-4FCA-8C89-0961C85EA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78ACE-BE0C-4F17-94BF-594FF1DB5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760A4-B128-4F11-8F94-D68AA2A82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http://nielsberglund.com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615C4-1F3D-489D-85DE-C0FDE5F8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F6B16-F7FB-4375-AA6E-50FBD6097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4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91038-8C6B-4C45-ADDE-EC126C41D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1AA91-808F-4C58-A4A5-FE59BEA52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CDE1A1-B28E-4002-8D47-77E00878D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17CCB-3ED3-4013-BED9-6CD871A7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http://nielsberglund.com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DA5B0-9F1F-45AC-89B7-0D96BFA26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F6B16-F7FB-4375-AA6E-50FBD6097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05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C6D7D-7EBB-4687-AEC9-8FA51D5DF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D9F14-9F93-4390-BC2E-F114FDE20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7B9B4-6CEE-4934-952A-7020B4190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F4B491-FAF3-4562-9EE4-DDEB9F1DD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9ABFF0-DFB9-4F31-B512-E8C2CF03C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BDF6E1-0286-4811-9AB5-CF410B38F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http://nielsberglund.com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F5ED0C-46B7-4CBF-AFC2-CD430E17F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F6B16-F7FB-4375-AA6E-50FBD6097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0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FD77E-E6BC-440B-8878-09BFDE925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A6776A-B7F6-49EC-8BD7-54E8766A0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http://nielsberglund.com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79A6E-078D-4BFE-B658-889C6A02C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F6B16-F7FB-4375-AA6E-50FBD6097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14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FA65A-C8EA-4C13-9DEF-04C67EAAF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http://nielsberglund.com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CEFE8-0DC7-4ACA-9F4B-F3732B68D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F6B16-F7FB-4375-AA6E-50FBD6097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9EE6E-0EF8-45FD-B0ED-309118DB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48391-8D31-4002-B30A-2C77E69DD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C8B94-F401-4FC0-B5DB-958E1075B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7D5CB-54D1-445B-9161-84C129C64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http://nielsberglund.com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B8E63-7430-440F-9752-2504C9795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F6B16-F7FB-4375-AA6E-50FBD6097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9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AFE8B-B625-4296-9751-AD7C11FE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1AB6EE-6C70-4618-A531-948CC82EA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711AB-3C48-491D-9254-26BE549D8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39EBB-F4B6-4800-9115-BFCAE5740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http://nielsberglund.com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A213B-2094-43AC-BF7A-7845834D5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F6B16-F7FB-4375-AA6E-50FBD6097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68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D2F5F3-5387-4025-A831-D6060E07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1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FA1E9-F1B6-4686-9C41-91D724811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05467"/>
            <a:ext cx="10515600" cy="4771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AFBFC-335E-49AD-AF13-E66E3E96A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2658533" cy="420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http://nielsberglund.com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F7FAA-4D0C-4237-924A-35A706DD5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F6B16-F7FB-4375-AA6E-50FBD6097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5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nielsberglund.com/" TargetMode="External"/><Relationship Id="rId2" Type="http://schemas.openxmlformats.org/officeDocument/2006/relationships/hyperlink" Target="mailto:niels.it.berglund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AF16E-6C59-45BE-9AC7-7584DE31D7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Day of SQL Server Machine Learning Services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794ADA-63E7-4D38-97D6-56750FE14646}"/>
              </a:ext>
            </a:extLst>
          </p:cNvPr>
          <p:cNvSpPr/>
          <p:nvPr/>
        </p:nvSpPr>
        <p:spPr>
          <a:xfrm>
            <a:off x="1524000" y="4827696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sz="2800" dirty="0"/>
              <a:t>Niels Berglund</a:t>
            </a:r>
          </a:p>
          <a:p>
            <a:r>
              <a:rPr lang="en-US" sz="2800" dirty="0"/>
              <a:t> </a:t>
            </a:r>
            <a:r>
              <a:rPr lang="en-US" sz="2800" dirty="0">
                <a:hlinkClick r:id="rId2"/>
              </a:rPr>
              <a:t>niels.it.berglund@gmail.com</a:t>
            </a:r>
            <a:endParaRPr lang="en-US" sz="2800" dirty="0"/>
          </a:p>
          <a:p>
            <a:r>
              <a:rPr lang="en-US" sz="2800" dirty="0"/>
              <a:t> </a:t>
            </a:r>
            <a:r>
              <a:rPr lang="en-US" sz="2800" dirty="0">
                <a:hlinkClick r:id="rId3"/>
              </a:rPr>
              <a:t>http://nielsberglund.com</a:t>
            </a:r>
            <a:endParaRPr lang="en-US" sz="2800" dirty="0"/>
          </a:p>
          <a:p>
            <a:r>
              <a:rPr lang="en-US" sz="2800" dirty="0"/>
              <a:t>@</a:t>
            </a:r>
            <a:r>
              <a:rPr lang="en-US" sz="2800" dirty="0" err="1"/>
              <a:t>nielsberglund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1091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783DF-AC38-484E-A637-60DB4F5E5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9653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C00000"/>
                </a:solidFill>
              </a:rPr>
              <a:t>Obligatory Shameless Self Promo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E5EAF-B6C6-4DAF-986C-1AFD3317D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499"/>
            <a:ext cx="10515600" cy="4812113"/>
          </a:xfrm>
        </p:spPr>
        <p:txBody>
          <a:bodyPr/>
          <a:lstStyle/>
          <a:p>
            <a:r>
              <a:rPr lang="en-US" dirty="0"/>
              <a:t>Software Architect - Derivco.</a:t>
            </a:r>
          </a:p>
          <a:p>
            <a:r>
              <a:rPr lang="en-US" dirty="0"/>
              <a:t>Author - "First Look at SQL Server 2005 for Developers".</a:t>
            </a:r>
          </a:p>
          <a:p>
            <a:r>
              <a:rPr lang="en-US" dirty="0"/>
              <a:t>Microsoft Data Platform MVP.</a:t>
            </a:r>
          </a:p>
          <a:p>
            <a:r>
              <a:rPr lang="en-US" dirty="0"/>
              <a:t>Researcher / Instructor - </a:t>
            </a:r>
            <a:r>
              <a:rPr lang="en-US" dirty="0" err="1"/>
              <a:t>DevelopMentor</a:t>
            </a:r>
            <a:r>
              <a:rPr lang="en-US" dirty="0"/>
              <a:t>.</a:t>
            </a:r>
          </a:p>
          <a:p>
            <a:r>
              <a:rPr lang="en-US" dirty="0"/>
              <a:t>Speaker - TechEd, </a:t>
            </a:r>
            <a:r>
              <a:rPr lang="en-US" dirty="0" err="1"/>
              <a:t>DevWeek</a:t>
            </a:r>
            <a:r>
              <a:rPr lang="en-US" dirty="0"/>
              <a:t>, SQL Pass, etc.</a:t>
            </a:r>
          </a:p>
          <a:p>
            <a:r>
              <a:rPr lang="en-US" dirty="0"/>
              <a:t>Longtime user of SQL Server.</a:t>
            </a:r>
          </a:p>
          <a:p>
            <a:r>
              <a:rPr lang="en-US" dirty="0"/>
              <a:t>Working closely with MS around SQL Server ML Services.</a:t>
            </a:r>
          </a:p>
          <a:p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5424545-B1EE-4879-83EE-BB714A00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409789"/>
            <a:ext cx="2661062" cy="365125"/>
          </a:xfrm>
        </p:spPr>
        <p:txBody>
          <a:bodyPr/>
          <a:lstStyle/>
          <a:p>
            <a:r>
              <a:rPr lang="en-US" sz="1800" b="1" dirty="0">
                <a:solidFill>
                  <a:schemeClr val="accent1"/>
                </a:solidFill>
              </a:rPr>
              <a:t>http://nielsberglund.com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D2F060-AA4F-40AF-8DED-A204FB6BA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388" y="5437694"/>
            <a:ext cx="3099412" cy="125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95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B43F1-CDD9-4F0C-B8B0-BF0BBBC56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8557"/>
          </a:xfrm>
        </p:spPr>
        <p:txBody>
          <a:bodyPr>
            <a:normAutofit/>
          </a:bodyPr>
          <a:lstStyle/>
          <a:p>
            <a:r>
              <a:rPr lang="en-US" sz="4000" dirty="0"/>
              <a:t>Derivco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21A71-BBFF-4478-8B80-8B21B4B63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World's leading development house for online gaming software; Casino, Poker, Bingo etc.</a:t>
            </a:r>
          </a:p>
          <a:p>
            <a:r>
              <a:rPr lang="en-US" dirty="0"/>
              <a:t>Offices in Durban, Cape Town, Pretoria</a:t>
            </a:r>
          </a:p>
          <a:p>
            <a:pPr lvl="1"/>
            <a:r>
              <a:rPr lang="en-US" dirty="0"/>
              <a:t>Estonia, Hong Kong, Sweden, UK, Taiwan</a:t>
            </a:r>
          </a:p>
          <a:p>
            <a:r>
              <a:rPr lang="en-US" dirty="0"/>
              <a:t>Technology company</a:t>
            </a:r>
          </a:p>
          <a:p>
            <a:pPr lvl="1"/>
            <a:r>
              <a:rPr lang="en-US" dirty="0"/>
              <a:t>one of the world's largest install base of SQL Server's </a:t>
            </a:r>
          </a:p>
          <a:p>
            <a:pPr lvl="1"/>
            <a:r>
              <a:rPr lang="en-US" dirty="0"/>
              <a:t>SQL Server 2014, 2016, 2017</a:t>
            </a:r>
          </a:p>
          <a:p>
            <a:pPr lvl="1"/>
            <a:r>
              <a:rPr lang="en-US" dirty="0"/>
              <a:t>.NET 4.5</a:t>
            </a:r>
          </a:p>
          <a:p>
            <a:pPr lvl="1"/>
            <a:r>
              <a:rPr lang="en-US" dirty="0"/>
              <a:t>Hadoop, Windows Azure</a:t>
            </a:r>
          </a:p>
          <a:p>
            <a:pPr lvl="1"/>
            <a:r>
              <a:rPr lang="en-US" dirty="0"/>
              <a:t>stream processing, Complex Event Processing</a:t>
            </a:r>
          </a:p>
          <a:p>
            <a:pPr lvl="1"/>
            <a:r>
              <a:rPr lang="en-US" dirty="0"/>
              <a:t>data science R, Azure ML, etc.</a:t>
            </a:r>
          </a:p>
          <a:p>
            <a:pPr lvl="1"/>
            <a:r>
              <a:rPr lang="en-US" dirty="0"/>
              <a:t>Kafka, RabbitMQ, </a:t>
            </a:r>
            <a:r>
              <a:rPr lang="en-US" dirty="0" err="1"/>
              <a:t>CouchBase</a:t>
            </a:r>
            <a:r>
              <a:rPr lang="en-US" dirty="0"/>
              <a:t>, in-memory databases, etc.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60C6A8-214F-42D5-AA9A-FBA58D109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>
                <a:solidFill>
                  <a:schemeClr val="accent1"/>
                </a:solidFill>
              </a:rPr>
              <a:t>http://nielsberglund.com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339EFF-4784-41F3-B6CA-7844245B8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703" y="5828797"/>
            <a:ext cx="3467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970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E730D-7B48-4CDB-B2C1-62A99691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Attendee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F16EF-1611-4FF6-97DF-EF875AF77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  <a:p>
            <a:r>
              <a:rPr lang="en-US" dirty="0"/>
              <a:t>What do you do?</a:t>
            </a:r>
          </a:p>
          <a:p>
            <a:r>
              <a:rPr lang="en-US" dirty="0"/>
              <a:t>Experience with SQL Server?</a:t>
            </a:r>
          </a:p>
          <a:p>
            <a:r>
              <a:rPr lang="en-US" dirty="0"/>
              <a:t>Data science experience (R / Python / ??)?</a:t>
            </a:r>
          </a:p>
          <a:p>
            <a:r>
              <a:rPr lang="en-US" dirty="0">
                <a:solidFill>
                  <a:srgbClr val="FF0000"/>
                </a:solidFill>
              </a:rPr>
              <a:t>Expectations (a.k.a. why are you here)?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84DF90-F28B-432E-9464-3C5B76033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http://nielsberglund.com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643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B8C63-9531-4F6E-A0F9-39B4EC905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Not to Expect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E89DA-AD21-4761-8C5C-DE6B4B538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a database developer.</a:t>
            </a:r>
          </a:p>
          <a:p>
            <a:r>
              <a:rPr lang="en-US" dirty="0"/>
              <a:t>I am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a data scientist.</a:t>
            </a:r>
          </a:p>
          <a:p>
            <a:r>
              <a:rPr lang="en-US" dirty="0"/>
              <a:t>We will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go into intricacies of machine learning algorithms.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D767F6-C526-4562-BBB2-4F1D6FE49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http://nielsberglund.com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945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E8EF5-5102-44FC-8895-18FD7865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Expect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95ACF-ACD4-484C-9363-D1A8BFD0D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ML Services Overview</a:t>
            </a:r>
          </a:p>
          <a:p>
            <a:r>
              <a:rPr lang="en-US" dirty="0"/>
              <a:t>The entry point: </a:t>
            </a:r>
            <a:r>
              <a:rPr lang="en-US" dirty="0" err="1"/>
              <a:t>sp_execute_external_script</a:t>
            </a:r>
            <a:endParaRPr lang="en-US" dirty="0"/>
          </a:p>
          <a:p>
            <a:r>
              <a:rPr lang="en-US" dirty="0"/>
              <a:t>Performance</a:t>
            </a:r>
          </a:p>
          <a:p>
            <a:r>
              <a:rPr lang="en-US" dirty="0"/>
              <a:t>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FACC80-E3B6-4955-B4AE-2F3FF65D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409789"/>
            <a:ext cx="2661062" cy="365125"/>
          </a:xfrm>
        </p:spPr>
        <p:txBody>
          <a:bodyPr/>
          <a:lstStyle/>
          <a:p>
            <a:r>
              <a:rPr lang="en-US" sz="1800" b="1" dirty="0">
                <a:solidFill>
                  <a:schemeClr val="accent1"/>
                </a:solidFill>
              </a:rPr>
              <a:t>http://nielsberglund.com</a:t>
            </a:r>
          </a:p>
        </p:txBody>
      </p:sp>
    </p:spTree>
    <p:extLst>
      <p:ext uri="{BB962C8B-B14F-4D97-AF65-F5344CB8AC3E}">
        <p14:creationId xmlns:p14="http://schemas.microsoft.com/office/powerpoint/2010/main" val="102965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22931-10DF-48D5-A445-C5AEE60A5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4FD7E-27F5-42E5-A2B5-B71F806CE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Hours</a:t>
            </a:r>
          </a:p>
          <a:p>
            <a:r>
              <a:rPr lang="en-US" dirty="0"/>
              <a:t>Food</a:t>
            </a:r>
          </a:p>
          <a:p>
            <a:r>
              <a:rPr lang="en-US" dirty="0"/>
              <a:t>Facilities</a:t>
            </a:r>
          </a:p>
          <a:p>
            <a:r>
              <a:rPr lang="en-US" dirty="0"/>
              <a:t>Materials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83B2D3-ED95-4D3D-B209-025466E2D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http://nielsberglund.com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421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_1.potx" id="{FA503185-4EDB-41FC-B5B1-22E9FF7A780C}" vid="{9F837DFA-0B41-4752-A64A-F8984E08E0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Conf_1</Template>
  <TotalTime>2807</TotalTime>
  <Words>297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 Day of SQL Server Machine Learning Services</vt:lpstr>
      <vt:lpstr>Obligatory Shameless Self Promo</vt:lpstr>
      <vt:lpstr>Derivco</vt:lpstr>
      <vt:lpstr>Attendee Profile</vt:lpstr>
      <vt:lpstr>What Not to Expect</vt:lpstr>
      <vt:lpstr>What to Expect</vt:lpstr>
      <vt:lpstr>Logistics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Day of SQL Server Machine Learning Services</dc:title>
  <dc:creator>Niels Berglund</dc:creator>
  <cp:lastModifiedBy>Niels Berglund</cp:lastModifiedBy>
  <cp:revision>7</cp:revision>
  <dcterms:created xsi:type="dcterms:W3CDTF">2018-08-29T03:54:05Z</dcterms:created>
  <dcterms:modified xsi:type="dcterms:W3CDTF">2018-08-31T02:41:53Z</dcterms:modified>
</cp:coreProperties>
</file>