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77" r:id="rId5"/>
    <p:sldId id="279" r:id="rId6"/>
    <p:sldId id="280" r:id="rId7"/>
    <p:sldId id="281" r:id="rId8"/>
    <p:sldId id="290" r:id="rId9"/>
    <p:sldId id="288" r:id="rId10"/>
    <p:sldId id="292" r:id="rId11"/>
    <p:sldId id="293" r:id="rId12"/>
    <p:sldId id="291" r:id="rId13"/>
    <p:sldId id="294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0B99E-1547-4A1A-B871-F7EC15FD93BB}" type="datetimeFigureOut">
              <a:rPr lang="en-US" smtClean="0"/>
              <a:t>2018-08-31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9B0BA-B2D8-42A7-86FE-A2CD228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E57A-0EBF-4A7D-B593-C4DAA320B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4D21D-FD98-49FD-8688-1B6C7E41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306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AB04-DBAC-4E2C-811D-96AC8CF8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3528F-C549-472F-B3C6-C950D314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3F93-5458-4D03-8CE0-C99259C5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FF93-7D37-48EE-88F6-E9BB54EE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D5466-4745-4388-9032-27A72A64A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36C59-3C2A-4EEE-9839-B96EA21E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040F8-B496-4722-AFF9-BCA7008B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EE40-F372-47D0-8C3A-9981D7D8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E323-F3A6-46C1-A237-1EC016E4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131D-23AA-4F1F-ADFE-F34346BF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817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DFF2-ECE6-40ED-B77B-7DEB33B2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0800" cy="365125"/>
          </a:xfrm>
        </p:spPr>
        <p:txBody>
          <a:bodyPr/>
          <a:lstStyle>
            <a:lvl1pPr algn="l">
              <a:defRPr sz="1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B4B7-EF6A-4543-BCD0-46FF8298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5C20-094A-4FCA-8C89-0961C85E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8ACE-BE0C-4F17-94BF-594FF1DB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60A4-B128-4F11-8F94-D68AA2A8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15C4-1F3D-489D-85DE-C0FDE5F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1038-8C6B-4C45-ADDE-EC126C4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AA91-808F-4C58-A4A5-FE59BEA5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DE1A1-B28E-4002-8D47-77E00878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17CCB-3ED3-4013-BED9-6CD871A7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A5B0-9F1F-45AC-89B7-0D96BFA2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D7D-7EBB-4687-AEC9-8FA51D5D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9F14-9F93-4390-BC2E-F114FDE20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B9B4-6CEE-4934-952A-7020B419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4B491-FAF3-4562-9EE4-DDEB9F1DD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ABFF0-DFB9-4F31-B512-E8C2CF03C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DF6E1-0286-4811-9AB5-CF410B38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ED0C-46B7-4CBF-AFC2-CD430E1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D77E-E6BC-440B-8878-09BFDE9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6776A-B7F6-49EC-8BD7-54E8766A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79A6E-078D-4BFE-B658-889C6A02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A65A-C8EA-4C13-9DEF-04C67EAA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CEFE8-0DC7-4ACA-9F4B-F3732B68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EE6E-0EF8-45FD-B0ED-309118DB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8391-8D31-4002-B30A-2C77E69DD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8B94-F401-4FC0-B5DB-958E1075B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D5CB-54D1-445B-9161-84C129C6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B8E63-7430-440F-9752-2504C979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FE8B-B625-4296-9751-AD7C11FE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AB6EE-6C70-4618-A531-948CC82E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11AB-3C48-491D-9254-26BE549D8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9EBB-F4B6-4800-9115-BFCAE574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213B-2094-43AC-BF7A-7845834D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2F5F3-5387-4025-A831-D6060E07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A1E9-F1B6-4686-9C41-91D72481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5467"/>
            <a:ext cx="10515600" cy="477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FBFC-335E-49AD-AF13-E66E3E96A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2658533" cy="420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http://nielsberglund.com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7FAA-4D0C-4237-924A-35A706DD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F6B16-F7FB-4375-AA6E-50FBD6097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F16E-6C59-45BE-9AC7-7584DE31D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712" y="1787265"/>
            <a:ext cx="9904575" cy="1134232"/>
          </a:xfrm>
        </p:spPr>
        <p:txBody>
          <a:bodyPr>
            <a:normAutofit/>
          </a:bodyPr>
          <a:lstStyle/>
          <a:p>
            <a:r>
              <a:rPr lang="en-US" sz="4400" dirty="0"/>
              <a:t>Ins &amp; Outs of </a:t>
            </a:r>
            <a:r>
              <a:rPr lang="en-US" sz="4400" dirty="0" err="1"/>
              <a:t>sp_execute_external_script</a:t>
            </a:r>
            <a:r>
              <a:rPr lang="en-US" sz="4400" dirty="0"/>
              <a:t>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3E000-D9A2-421A-967E-BD71751BA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6382"/>
            <a:ext cx="9144000" cy="474306"/>
          </a:xfrm>
        </p:spPr>
        <p:txBody>
          <a:bodyPr>
            <a:noAutofit/>
          </a:bodyPr>
          <a:lstStyle/>
          <a:p>
            <a:r>
              <a:rPr lang="en-US" sz="2800" dirty="0"/>
              <a:t>A drilldown into </a:t>
            </a:r>
            <a:r>
              <a:rPr lang="en-US" sz="2800" dirty="0" err="1"/>
              <a:t>sp_execute_external_script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09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89A9-2873-4D1B-9ABB-914FDDB1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- 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5DC6F-E8C6-49CB-BD8B-D230C15C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572E4-5F55-4D06-8D56-6CD4EAE7136D}"/>
              </a:ext>
            </a:extLst>
          </p:cNvPr>
          <p:cNvSpPr txBox="1"/>
          <p:nvPr/>
        </p:nvSpPr>
        <p:spPr>
          <a:xfrm>
            <a:off x="1677994" y="1341519"/>
            <a:ext cx="8836011" cy="1660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@language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N'R'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@script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N'iris_dataset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InputDataSet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iris_dataset$Species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",]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cat(paste("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sepal mean width: ",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@input_data_1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N'SELECT * FROM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dbo.tb_irisdata_full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81C7-8C6C-43FC-841F-198B6952FC72}"/>
              </a:ext>
            </a:extLst>
          </p:cNvPr>
          <p:cNvSpPr txBox="1"/>
          <p:nvPr/>
        </p:nvSpPr>
        <p:spPr>
          <a:xfrm>
            <a:off x="1677994" y="3429000"/>
            <a:ext cx="8836011" cy="19235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@language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N'R'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@script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N'iris_dataset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InputDataSet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iris_dataset$Species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",]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cat(paste("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sepal mean width: ",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@input_data_1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N'SELECT * FROM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dbo.tb_irisdata_even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UNION ALL 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SELECT * FROM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dbo.tb_irisdata_uneven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D633-6722-47DD-BA30-A8A18082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- 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812B9-66DE-40E8-8B3F-F578A919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AAA6-05D3-4E7F-AFDA-3D30727B715B}"/>
              </a:ext>
            </a:extLst>
          </p:cNvPr>
          <p:cNvSpPr txBox="1"/>
          <p:nvPr/>
        </p:nvSpPr>
        <p:spPr>
          <a:xfrm>
            <a:off x="838200" y="1207825"/>
            <a:ext cx="10664439" cy="5148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@language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N'R'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@script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N'# set up connection string      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sqlConnString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"Driver=SQL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Server;server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=win10-dev;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database=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IrisTestDb;uid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=&lt;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some_uid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&gt;;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=&lt;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some_pwd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&gt;"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# define the data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RxSqlServerData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(table = NULL,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sqlQuery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"SELECT *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dbo.tb_irisdata_uneven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connectionString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sqlConnString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# open the dataset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rxOpen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# read the data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iris_uneven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rxReadNext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versicolor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iris_uneven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iris_uneven$Species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"versicolor",]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meanSepWidthVersi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versicolor$SepalWidth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# get the data from the input data set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InputDataSet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iris_dataset$Species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",]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# output the data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cat(paste("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Seposa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sepal mean width:",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".",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"Versicolor sepal mean width:",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meanSepWidthVersi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@input_data_1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N'SELECT *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dbo.tb_irisdata_even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4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D3D-820D-4252-88B4-25E6C3E4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C18A-1E5A-4EAB-B326-1FF00141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@output_data_1_name</a:t>
            </a:r>
            <a:r>
              <a:rPr lang="en-US" dirty="0"/>
              <a:t>: Name to use for dataset returned (default is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OutputDataSet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latin typeface="Consolas" panose="020B0609020204030204" pitchFamily="49" charset="0"/>
              </a:rPr>
              <a:t> - used to define output data set.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not a param per se, and not tied to SPEES.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C7942-B287-46C7-89CF-6133B731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0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D633-6722-47DD-BA30-A8A18082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812B9-66DE-40E8-8B3F-F578A919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AAA6-05D3-4E7F-AFDA-3D30727B715B}"/>
              </a:ext>
            </a:extLst>
          </p:cNvPr>
          <p:cNvSpPr txBox="1"/>
          <p:nvPr/>
        </p:nvSpPr>
        <p:spPr>
          <a:xfrm>
            <a:off x="763780" y="1395833"/>
            <a:ext cx="10664439" cy="3768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@language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N'R'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@script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MyDataSet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iris_dataset$Species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",]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cat(paste("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sepal mean width: ",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multiplier &lt;- 5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iris_dataset$SepalLength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iris_dataset$SepalLength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multiplier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SepalLengthMult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data.frame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iris_dataset$SepalLength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@input_data_1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N'SELECT * FROM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dbo.tb_irisdata_full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@input_data_1_name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N'MyDataSet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@output_data_1_name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N'SepalLengthMult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LengthMultiplied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1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1F26-A055-4E3F-A168-5CF2EEEF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9064-6A09-4765-B176-B7190BC8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sp_execute_external_script</a:t>
            </a:r>
            <a:r>
              <a:rPr lang="en-US" dirty="0"/>
              <a:t> </a:t>
            </a:r>
            <a:r>
              <a:rPr lang="en-US" dirty="0" err="1"/>
              <a:t>entrypoint</a:t>
            </a:r>
            <a:r>
              <a:rPr lang="en-US" dirty="0"/>
              <a:t> to external engine</a:t>
            </a:r>
          </a:p>
          <a:p>
            <a:r>
              <a:rPr lang="en-US" dirty="0"/>
              <a:t>If not </a:t>
            </a:r>
            <a:r>
              <a:rPr lang="en-US" dirty="0" err="1"/>
              <a:t>dbo</a:t>
            </a:r>
            <a:r>
              <a:rPr lang="en-US" dirty="0"/>
              <a:t>, permissions required</a:t>
            </a:r>
          </a:p>
          <a:p>
            <a:r>
              <a:rPr lang="en-US" dirty="0"/>
              <a:t>Parameters to define language and code to execute.</a:t>
            </a:r>
          </a:p>
          <a:p>
            <a:r>
              <a:rPr lang="en-US" dirty="0"/>
              <a:t>Parameters to define input and output dataset.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FC420-94F3-4C95-B09A-BF487588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8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8EF5-5102-44FC-8895-18FD7865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5ACF-ACD4-484C-9363-D1A8BFD0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SPEES (</a:t>
            </a:r>
            <a:r>
              <a:rPr lang="en-US" dirty="0" err="1"/>
              <a:t>sp_execute_external_script</a:t>
            </a:r>
            <a:r>
              <a:rPr lang="en-US" dirty="0"/>
              <a:t>)</a:t>
            </a:r>
          </a:p>
          <a:p>
            <a:r>
              <a:rPr lang="en-US" dirty="0"/>
              <a:t>Permissions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@language</a:t>
            </a:r>
          </a:p>
          <a:p>
            <a:pPr lvl="1"/>
            <a:r>
              <a:rPr lang="en-US" dirty="0"/>
              <a:t>@script</a:t>
            </a:r>
          </a:p>
          <a:p>
            <a:pPr lvl="1"/>
            <a:r>
              <a:rPr lang="en-US" dirty="0"/>
              <a:t>@input_data_1</a:t>
            </a:r>
          </a:p>
          <a:p>
            <a:pPr lvl="1"/>
            <a:r>
              <a:rPr lang="en-US" dirty="0"/>
              <a:t>@input_data_1_name</a:t>
            </a:r>
          </a:p>
          <a:p>
            <a:pPr lvl="1"/>
            <a:r>
              <a:rPr lang="en-US" dirty="0"/>
              <a:t>@output_data_1_name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ACC80-E3B6-4955-B4AE-2F3FF65D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09789"/>
            <a:ext cx="2661062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</a:rPr>
              <a:t>http://nielsberglund.com</a:t>
            </a:r>
          </a:p>
        </p:txBody>
      </p:sp>
    </p:spTree>
    <p:extLst>
      <p:ext uri="{BB962C8B-B14F-4D97-AF65-F5344CB8AC3E}">
        <p14:creationId xmlns:p14="http://schemas.microsoft.com/office/powerpoint/2010/main" val="10296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7785-B68C-4982-A850-1C540253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sp_execute_external_script</a:t>
            </a:r>
            <a:r>
              <a:rPr lang="en-US" dirty="0"/>
              <a:t> (SPEES)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4F2F-0D8F-4952-A1B6-14C08713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point into the external engine (R, Python -- for now)</a:t>
            </a:r>
          </a:p>
          <a:p>
            <a:r>
              <a:rPr lang="en-US" dirty="0"/>
              <a:t>Similar to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sp_executesql</a:t>
            </a:r>
            <a:r>
              <a:rPr lang="en-US" dirty="0"/>
              <a:t>.</a:t>
            </a:r>
          </a:p>
          <a:p>
            <a:r>
              <a:rPr lang="en-US" dirty="0"/>
              <a:t>Executes the script provided as argument, at an external location.</a:t>
            </a:r>
          </a:p>
          <a:p>
            <a:r>
              <a:rPr lang="en-US" dirty="0"/>
              <a:t>External scripts need to be enabled</a:t>
            </a:r>
          </a:p>
          <a:p>
            <a:pPr lvl="1"/>
            <a:r>
              <a:rPr lang="en-US" dirty="0"/>
              <a:t>SQL Server instance needs to be restarted</a:t>
            </a:r>
          </a:p>
          <a:p>
            <a:r>
              <a:rPr lang="en-US" dirty="0"/>
              <a:t>Certain permissions needed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6C354-67DD-48FC-BEA2-6F82EA51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9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4BD3-DBA4-492B-82BF-2F10CC06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225"/>
          </a:xfrm>
        </p:spPr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892CB-F4D5-4B04-B37F-189BF69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>
                <a:solidFill>
                  <a:schemeClr val="accent1"/>
                </a:solidFill>
              </a:rPr>
              <a:t>http://nielsberglund.com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2BC68-C913-47CF-A50E-9723A6C0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1379784"/>
            <a:ext cx="10592586" cy="47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1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0620-7E27-4F8E-947F-593E789D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Permisssions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3712-2CE2-4FBE-9E66-A7F635E9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2"/>
            <a:ext cx="10515600" cy="2153613"/>
          </a:xfrm>
        </p:spPr>
        <p:txBody>
          <a:bodyPr>
            <a:normAutofit/>
          </a:bodyPr>
          <a:lstStyle/>
          <a:p>
            <a:r>
              <a:rPr lang="en-US" dirty="0"/>
              <a:t>Grant rights to user.</a:t>
            </a:r>
          </a:p>
          <a:p>
            <a:r>
              <a:rPr lang="en-US" dirty="0"/>
              <a:t>User needs right to execute SPEES (unless </a:t>
            </a:r>
            <a:r>
              <a:rPr lang="en-US" dirty="0" err="1"/>
              <a:t>dbo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beware SPEES is system proc - grant in master.</a:t>
            </a:r>
          </a:p>
          <a:p>
            <a:r>
              <a:rPr lang="en-US" dirty="0"/>
              <a:t>User needs EXECUTE EXTERNAL SCRIPT (unless </a:t>
            </a:r>
            <a:r>
              <a:rPr lang="en-US" dirty="0" err="1"/>
              <a:t>dbo</a:t>
            </a:r>
            <a:r>
              <a:rPr lang="en-US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5517E-BD4A-4CD8-B4DC-C919A5F8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E5459-95E2-46E4-AF53-6AFC6F3AF272}"/>
              </a:ext>
            </a:extLst>
          </p:cNvPr>
          <p:cNvSpPr txBox="1"/>
          <p:nvPr/>
        </p:nvSpPr>
        <p:spPr>
          <a:xfrm>
            <a:off x="838200" y="3592945"/>
            <a:ext cx="7023076" cy="1263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grant execution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master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34164-59F6-4498-A437-67F3D47FB40C}"/>
              </a:ext>
            </a:extLst>
          </p:cNvPr>
          <p:cNvSpPr txBox="1"/>
          <p:nvPr/>
        </p:nvSpPr>
        <p:spPr>
          <a:xfrm>
            <a:off x="5762492" y="5209339"/>
            <a:ext cx="5630067" cy="10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grant rights on scripts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SCRIPT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user1;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5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66AC-210D-4021-B682-5577639E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SPEES Signature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568A1-EDC8-4540-BEA3-FED74CB5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3690E-FBE4-4744-9C77-518BB33579F5}"/>
              </a:ext>
            </a:extLst>
          </p:cNvPr>
          <p:cNvSpPr txBox="1"/>
          <p:nvPr/>
        </p:nvSpPr>
        <p:spPr>
          <a:xfrm>
            <a:off x="621584" y="1523517"/>
            <a:ext cx="10822193" cy="3042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@language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N'language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@script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N'script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@input_data_1 =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'input_data_1'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@input_data_1_name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N'input_data_1_name'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]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@output_data_1_name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N'output_data_1_name'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@parallel = 0 | 1 ]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@params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parameter_name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data_type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 OUT | OUTPUT ] [ ,...n ]'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[ , @parameter1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'value1'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 OUT | OUTPUT ] [ ,...n ] 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execute_option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9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DC10-D0CA-4E1D-9DF9-1E791133CD2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@language</a:t>
            </a:r>
            <a:r>
              <a:rPr lang="en-US" dirty="0"/>
              <a:t>: Indicates what external engine to use.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@script</a:t>
            </a:r>
            <a:r>
              <a:rPr lang="en-US" dirty="0"/>
              <a:t>: The script to execute. Can be literal as well as variable as well as script-file.</a:t>
            </a:r>
          </a:p>
          <a:p>
            <a:pPr lvl="1"/>
            <a:r>
              <a:rPr lang="en-US" dirty="0"/>
              <a:t>Read in the script from a table.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0C27-3C24-4EAF-9A70-98335E7D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-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3CC91-6A0A-4C68-B885-1365E067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2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89A9-2873-4D1B-9ABB-914FDDB1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>
                <a:latin typeface="Consolas" panose="020B0609020204030204" pitchFamily="49" charset="0"/>
              </a:rPr>
              <a:t>@script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5DC6F-E8C6-49CB-BD8B-D230C15C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572E4-5F55-4D06-8D56-6CD4EAE7136D}"/>
              </a:ext>
            </a:extLst>
          </p:cNvPr>
          <p:cNvSpPr txBox="1"/>
          <p:nvPr/>
        </p:nvSpPr>
        <p:spPr>
          <a:xfrm>
            <a:off x="1795784" y="1218632"/>
            <a:ext cx="8600431" cy="1397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@language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N'R'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@script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N'iris_dataset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iris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iris[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iris$Species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",]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setosa$Sepal.Width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cat(paste("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sepal mean width: ",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1E652-BF57-49C3-83A4-140A2F413831}"/>
              </a:ext>
            </a:extLst>
          </p:cNvPr>
          <p:cNvSpPr txBox="1"/>
          <p:nvPr/>
        </p:nvSpPr>
        <p:spPr>
          <a:xfrm>
            <a:off x="1795783" y="2895789"/>
            <a:ext cx="8600431" cy="1924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nvarchar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N'iris_dataset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iris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iris[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iris$Species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",]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&lt;- mean(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setosa$Sepal.Width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cat(paste("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Seposa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sepal mean width: ",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meanSepWidth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@language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N'R'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@script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scriptParam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A81C7-8C6C-43FC-841F-198B6952FC72}"/>
              </a:ext>
            </a:extLst>
          </p:cNvPr>
          <p:cNvSpPr txBox="1"/>
          <p:nvPr/>
        </p:nvSpPr>
        <p:spPr>
          <a:xfrm>
            <a:off x="1795783" y="5287340"/>
            <a:ext cx="8600430" cy="602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sp_execute_external_script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@language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N'R'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@script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N'source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("c:/rscripts/iris_r.r")'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40E7-7D30-47DC-9773-49B9B178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0D20-8959-4AE3-BBF3-3A2408B1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@input_data_1</a:t>
            </a:r>
            <a:r>
              <a:rPr lang="en-US" dirty="0"/>
              <a:t>: Statement to generate dataset to push in to the external engine.</a:t>
            </a:r>
          </a:p>
          <a:p>
            <a:pPr lvl="1"/>
            <a:r>
              <a:rPr lang="en-US" dirty="0"/>
              <a:t>No, there is no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@input_data_2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Only one dataset can be pushed into the engine.</a:t>
            </a:r>
          </a:p>
          <a:p>
            <a:pPr lvl="1"/>
            <a:r>
              <a:rPr lang="en-US" dirty="0"/>
              <a:t>You can use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UNION ALL</a:t>
            </a:r>
            <a:r>
              <a:rPr lang="en-US" dirty="0">
                <a:latin typeface="Consolas" panose="020B0609020204030204" pitchFamily="49" charset="0"/>
              </a:rPr>
              <a:t> / retrieve data in the script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@input_data_1_name</a:t>
            </a:r>
            <a:r>
              <a:rPr lang="en-US" dirty="0"/>
              <a:t>: Name to use in script for the dataset pushed in (defaults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InputDataSet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C64C5-5387-45C1-BE6E-24F97520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http://nielsberglund.com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2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_1.potx" id="{FA503185-4EDB-41FC-B5B1-22E9FF7A780C}" vid="{9F837DFA-0B41-4752-A64A-F8984E08E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Conf_1</Template>
  <TotalTime>5279</TotalTime>
  <Words>1143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Office Theme</vt:lpstr>
      <vt:lpstr>Ins &amp; Outs of sp_execute_external_script - I</vt:lpstr>
      <vt:lpstr>Agenda</vt:lpstr>
      <vt:lpstr>sp_execute_external_script (SPEES)</vt:lpstr>
      <vt:lpstr>Architecture</vt:lpstr>
      <vt:lpstr>Permisssions</vt:lpstr>
      <vt:lpstr>SPEES Signature</vt:lpstr>
      <vt:lpstr>Parameters - I</vt:lpstr>
      <vt:lpstr>Parameter @script</vt:lpstr>
      <vt:lpstr>Parameters - II</vt:lpstr>
      <vt:lpstr>Input Data - I</vt:lpstr>
      <vt:lpstr>Input Data - II</vt:lpstr>
      <vt:lpstr>Parameters - III</vt:lpstr>
      <vt:lpstr>Output Data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 &amp; Outs sp_execute_external_script</dc:title>
  <dc:creator>Niels Berglund</dc:creator>
  <cp:lastModifiedBy>Niels Berglund</cp:lastModifiedBy>
  <cp:revision>63</cp:revision>
  <dcterms:created xsi:type="dcterms:W3CDTF">2018-08-20T04:40:03Z</dcterms:created>
  <dcterms:modified xsi:type="dcterms:W3CDTF">2018-08-31T14:45:43Z</dcterms:modified>
</cp:coreProperties>
</file>