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12"/>
  </p:notesMasterIdLst>
  <p:sldIdLst>
    <p:sldId id="256" r:id="rId3"/>
    <p:sldId id="374" r:id="rId4"/>
    <p:sldId id="346" r:id="rId5"/>
    <p:sldId id="375" r:id="rId6"/>
    <p:sldId id="376" r:id="rId7"/>
    <p:sldId id="377" r:id="rId8"/>
    <p:sldId id="378" r:id="rId9"/>
    <p:sldId id="350" r:id="rId10"/>
    <p:sldId id="32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5888"/>
    <a:srgbClr val="000000"/>
    <a:srgbClr val="5095D1"/>
    <a:srgbClr val="4472C4"/>
    <a:srgbClr val="286498"/>
    <a:srgbClr val="A6A6A6"/>
    <a:srgbClr val="7F7F7F"/>
    <a:srgbClr val="4D9CD7"/>
    <a:srgbClr val="2AB7FF"/>
    <a:srgbClr val="8D878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59" autoAdjust="0"/>
    <p:restoredTop sz="60554" autoAdjust="0"/>
  </p:normalViewPr>
  <p:slideViewPr>
    <p:cSldViewPr snapToGrid="0">
      <p:cViewPr varScale="1">
        <p:scale>
          <a:sx n="59" d="100"/>
          <a:sy n="59" d="100"/>
        </p:scale>
        <p:origin x="1323" y="42"/>
      </p:cViewPr>
      <p:guideLst/>
    </p:cSldViewPr>
  </p:slideViewPr>
  <p:outlineViewPr>
    <p:cViewPr>
      <p:scale>
        <a:sx n="33" d="100"/>
        <a:sy n="33" d="100"/>
      </p:scale>
      <p:origin x="0" y="-90"/>
    </p:cViewPr>
  </p:outlineViewPr>
  <p:notesTextViewPr>
    <p:cViewPr>
      <p:scale>
        <a:sx n="1" d="1"/>
        <a:sy n="1" d="1"/>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6/30/2017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Put your details above.</a:t>
            </a:r>
          </a:p>
          <a:p>
            <a:endParaRPr lang="en-US" dirty="0"/>
          </a:p>
          <a:p>
            <a:r>
              <a:rPr lang="en-US" dirty="0"/>
              <a:t>Each slide contains example script in the notes.  Once confident with the content, you can use the headings in the notes as cues</a:t>
            </a:r>
            <a:r>
              <a:rPr lang="en-US" baseline="0" dirty="0"/>
              <a:t> to ad-lib the content in your own words.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Script:</a:t>
            </a:r>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1960047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Script:</a:t>
            </a:r>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2669816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Script:</a:t>
            </a:r>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232997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a:t>
            </a:r>
            <a:r>
              <a:rPr lang="en-US" baseline="0" dirty="0"/>
              <a:t> shown</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3906354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6/30/2017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6/30/2017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6/30/2017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6/30/2017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6/30/2017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6/30/2017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Dark Band sing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98786787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6/30/2017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6/30/2017</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6/30/2017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6/30/2017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6/30/2017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3" Type="http://schemas.openxmlformats.org/officeDocument/2006/relationships/slideLayout" Target="../slideLayouts/slideLayout18.xml"/><Relationship Id="rId21" Type="http://schemas.openxmlformats.org/officeDocument/2006/relationships/slideLayout" Target="../slideLayouts/slideLayout36.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6/30/2017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85"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azure.microsoft.com/en-ca/overview/open-sourc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azure.microsoft.com/en-ca/fre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Exploring OSS on Azure</a:t>
            </a:r>
          </a:p>
        </p:txBody>
      </p:sp>
      <p:sp>
        <p:nvSpPr>
          <p:cNvPr id="3" name="Subtitle 2"/>
          <p:cNvSpPr>
            <a:spLocks noGrp="1"/>
          </p:cNvSpPr>
          <p:nvPr>
            <p:ph type="subTitle" idx="1"/>
          </p:nvPr>
        </p:nvSpPr>
        <p:spPr/>
        <p:txBody>
          <a:bodyPr/>
          <a:lstStyle/>
          <a:p>
            <a:r>
              <a:rPr lang="en-US" dirty="0">
                <a:solidFill>
                  <a:srgbClr val="FFFF00"/>
                </a:solidFill>
              </a:rPr>
              <a:t>[ speaker name]</a:t>
            </a:r>
          </a:p>
          <a:p>
            <a:r>
              <a:rPr lang="en-US" dirty="0">
                <a:solidFill>
                  <a:srgbClr val="FFFF00"/>
                </a:solidFill>
              </a:rPr>
              <a:t>[ speaker contact methods ]</a:t>
            </a:r>
          </a:p>
        </p:txBody>
      </p:sp>
    </p:spTree>
    <p:extLst>
      <p:ext uri="{BB962C8B-B14F-4D97-AF65-F5344CB8AC3E}">
        <p14:creationId xmlns:p14="http://schemas.microsoft.com/office/powerpoint/2010/main" val="2448505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87028-3E04-41ED-8EB5-0E7E8214BA0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B29A200-26A3-4E42-A132-27DA62FF343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64933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Text Placeholder 2"/>
          <p:cNvSpPr>
            <a:spLocks noGrp="1"/>
          </p:cNvSpPr>
          <p:nvPr>
            <p:ph type="body" idx="1"/>
          </p:nvPr>
        </p:nvSpPr>
        <p:spPr/>
        <p:txBody>
          <a:bodyPr/>
          <a:lstStyle/>
          <a:p>
            <a:r>
              <a:rPr lang="en-US" dirty="0"/>
              <a:t>Java App on Azure</a:t>
            </a:r>
          </a:p>
        </p:txBody>
      </p:sp>
    </p:spTree>
    <p:extLst>
      <p:ext uri="{BB962C8B-B14F-4D97-AF65-F5344CB8AC3E}">
        <p14:creationId xmlns:p14="http://schemas.microsoft.com/office/powerpoint/2010/main" val="3593470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87028-3E04-41ED-8EB5-0E7E8214BA0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B29A200-26A3-4E42-A132-27DA62FF343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04529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Text Placeholder 2"/>
          <p:cNvSpPr>
            <a:spLocks noGrp="1"/>
          </p:cNvSpPr>
          <p:nvPr>
            <p:ph type="body" idx="1"/>
          </p:nvPr>
        </p:nvSpPr>
        <p:spPr/>
        <p:txBody>
          <a:bodyPr/>
          <a:lstStyle/>
          <a:p>
            <a:r>
              <a:rPr lang="en-US" dirty="0"/>
              <a:t>Tour of the Portal</a:t>
            </a:r>
          </a:p>
        </p:txBody>
      </p:sp>
    </p:spTree>
    <p:extLst>
      <p:ext uri="{BB962C8B-B14F-4D97-AF65-F5344CB8AC3E}">
        <p14:creationId xmlns:p14="http://schemas.microsoft.com/office/powerpoint/2010/main" val="1393840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87028-3E04-41ED-8EB5-0E7E8214BA0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B29A200-26A3-4E42-A132-27DA62FF343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24767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Text Placeholder 2"/>
          <p:cNvSpPr>
            <a:spLocks noGrp="1"/>
          </p:cNvSpPr>
          <p:nvPr>
            <p:ph type="body" idx="1"/>
          </p:nvPr>
        </p:nvSpPr>
        <p:spPr/>
        <p:txBody>
          <a:bodyPr/>
          <a:lstStyle/>
          <a:p>
            <a:r>
              <a:rPr lang="en-US" dirty="0"/>
              <a:t>Command line, </a:t>
            </a:r>
            <a:r>
              <a:rPr lang="en-US" dirty="0" err="1"/>
              <a:t>CosmosDB</a:t>
            </a:r>
            <a:r>
              <a:rPr lang="en-US" dirty="0"/>
              <a:t> &amp; Containers</a:t>
            </a:r>
          </a:p>
        </p:txBody>
      </p:sp>
    </p:spTree>
    <p:extLst>
      <p:ext uri="{BB962C8B-B14F-4D97-AF65-F5344CB8AC3E}">
        <p14:creationId xmlns:p14="http://schemas.microsoft.com/office/powerpoint/2010/main" val="889500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idx="1"/>
          </p:nvPr>
        </p:nvSpPr>
        <p:spPr/>
        <p:txBody>
          <a:bodyPr>
            <a:normAutofit/>
          </a:bodyPr>
          <a:lstStyle/>
          <a:p>
            <a:r>
              <a:rPr lang="en-US" sz="2400" dirty="0"/>
              <a:t>Further sessions in this series:</a:t>
            </a:r>
          </a:p>
          <a:p>
            <a:pPr lvl="1"/>
            <a:r>
              <a:rPr lang="en-US" sz="2000" dirty="0"/>
              <a:t>Starting MEAN on Azure</a:t>
            </a:r>
          </a:p>
          <a:p>
            <a:pPr lvl="1"/>
            <a:r>
              <a:rPr lang="en-US" sz="2000" dirty="0"/>
              <a:t>Starting Java on Azure</a:t>
            </a:r>
          </a:p>
          <a:p>
            <a:r>
              <a:rPr lang="en-US" sz="2400" dirty="0"/>
              <a:t>OSS on Azure - </a:t>
            </a:r>
            <a:r>
              <a:rPr lang="en-US" sz="2400" dirty="0">
                <a:hlinkClick r:id="rId3"/>
              </a:rPr>
              <a:t>https://azure.microsoft.com/en-ca/overview/open-source/</a:t>
            </a:r>
            <a:r>
              <a:rPr lang="en-US" sz="2400" dirty="0"/>
              <a:t> </a:t>
            </a:r>
          </a:p>
          <a:p>
            <a:r>
              <a:rPr lang="en-US" sz="2400" dirty="0"/>
              <a:t>Free Trial - </a:t>
            </a:r>
            <a:r>
              <a:rPr lang="en-US" sz="2400" dirty="0">
                <a:hlinkClick r:id="rId4"/>
              </a:rPr>
              <a:t>https://azure.microsoft.com/en-ca/free/</a:t>
            </a:r>
            <a:r>
              <a:rPr lang="en-US" sz="2400" dirty="0"/>
              <a:t> </a:t>
            </a:r>
          </a:p>
        </p:txBody>
      </p:sp>
    </p:spTree>
    <p:extLst>
      <p:ext uri="{BB962C8B-B14F-4D97-AF65-F5344CB8AC3E}">
        <p14:creationId xmlns:p14="http://schemas.microsoft.com/office/powerpoint/2010/main" val="680402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85080116"/>
      </p:ext>
    </p:extLst>
  </p:cSld>
  <p:clrMapOvr>
    <a:masterClrMapping/>
  </p:clrMapOvr>
  <p:transition>
    <p:fade/>
  </p:transition>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11623</TotalTime>
  <Words>133</Words>
  <Application>Microsoft Office PowerPoint</Application>
  <PresentationFormat>Widescreen</PresentationFormat>
  <Paragraphs>27</Paragraphs>
  <Slides>9</Slides>
  <Notes>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9</vt:i4>
      </vt:variant>
    </vt:vector>
  </HeadingPairs>
  <TitlesOfParts>
    <vt:vector size="19" baseType="lpstr">
      <vt:lpstr>Arial</vt:lpstr>
      <vt:lpstr>Calibri</vt:lpstr>
      <vt:lpstr>Consolas</vt:lpstr>
      <vt:lpstr>Lucida Console</vt:lpstr>
      <vt:lpstr>Segoe UI</vt:lpstr>
      <vt:lpstr>Segoe UI Light</vt:lpstr>
      <vt:lpstr>Segoe UI Semibold</vt:lpstr>
      <vt:lpstr>Wingdings</vt:lpstr>
      <vt:lpstr>Office Theme</vt:lpstr>
      <vt:lpstr>1_MS1444_Windows Azure Template 16x9_r08a</vt:lpstr>
      <vt:lpstr>Exploring OSS on Azure</vt:lpstr>
      <vt:lpstr>PowerPoint Presentation</vt:lpstr>
      <vt:lpstr>Demo</vt:lpstr>
      <vt:lpstr>PowerPoint Presentation</vt:lpstr>
      <vt:lpstr>Demo</vt:lpstr>
      <vt:lpstr>PowerPoint Presentation</vt:lpstr>
      <vt:lpstr>Demo</vt:lpstr>
      <vt:lpstr>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HPC and Azure Container Service</dc:title>
  <dc:creator>Gavin Gear</dc:creator>
  <cp:lastModifiedBy>Colin Melia</cp:lastModifiedBy>
  <cp:revision>318</cp:revision>
  <dcterms:created xsi:type="dcterms:W3CDTF">2016-04-21T18:51:19Z</dcterms:created>
  <dcterms:modified xsi:type="dcterms:W3CDTF">2017-06-30T16:36:07Z</dcterms:modified>
</cp:coreProperties>
</file>