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56" r:id="rId3"/>
    <p:sldId id="374" r:id="rId4"/>
    <p:sldId id="346" r:id="rId5"/>
    <p:sldId id="375" r:id="rId6"/>
    <p:sldId id="390" r:id="rId7"/>
    <p:sldId id="379" r:id="rId8"/>
    <p:sldId id="389" r:id="rId9"/>
    <p:sldId id="381" r:id="rId10"/>
    <p:sldId id="391" r:id="rId11"/>
    <p:sldId id="383" r:id="rId12"/>
    <p:sldId id="382" r:id="rId13"/>
    <p:sldId id="385" r:id="rId14"/>
    <p:sldId id="388" r:id="rId15"/>
    <p:sldId id="387" r:id="rId16"/>
    <p:sldId id="378" r:id="rId17"/>
    <p:sldId id="377" r:id="rId18"/>
    <p:sldId id="350"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000000"/>
    <a:srgbClr val="5095D1"/>
    <a:srgbClr val="4472C4"/>
    <a:srgbClr val="286498"/>
    <a:srgbClr val="A6A6A6"/>
    <a:srgbClr val="7F7F7F"/>
    <a:srgbClr val="4D9CD7"/>
    <a:srgbClr val="2AB7FF"/>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60554" autoAdjust="0"/>
  </p:normalViewPr>
  <p:slideViewPr>
    <p:cSldViewPr snapToGrid="0">
      <p:cViewPr varScale="1">
        <p:scale>
          <a:sx n="59" d="100"/>
          <a:sy n="59" d="100"/>
        </p:scale>
        <p:origin x="1323" y="42"/>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035198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7366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66096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71090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67786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32997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90635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ca/overview/open-sourc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azure.microsoft.com/en-ca/fre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Starting Java </a:t>
            </a:r>
            <a:r>
              <a:rPr lang="en-US" dirty="0"/>
              <a:t>on Azure</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585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t>
            </a:r>
          </a:p>
        </p:txBody>
      </p:sp>
    </p:spTree>
    <p:extLst>
      <p:ext uri="{BB962C8B-B14F-4D97-AF65-F5344CB8AC3E}">
        <p14:creationId xmlns:p14="http://schemas.microsoft.com/office/powerpoint/2010/main" val="276275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336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Active Directory Authentication</a:t>
            </a:r>
          </a:p>
        </p:txBody>
      </p:sp>
    </p:spTree>
    <p:extLst>
      <p:ext uri="{BB962C8B-B14F-4D97-AF65-F5344CB8AC3E}">
        <p14:creationId xmlns:p14="http://schemas.microsoft.com/office/powerpoint/2010/main" val="124808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984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Containers</a:t>
            </a:r>
          </a:p>
        </p:txBody>
      </p:sp>
    </p:spTree>
    <p:extLst>
      <p:ext uri="{BB962C8B-B14F-4D97-AF65-F5344CB8AC3E}">
        <p14:creationId xmlns:p14="http://schemas.microsoft.com/office/powerpoint/2010/main" val="889500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4767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OSS on Azure - </a:t>
            </a:r>
            <a:r>
              <a:rPr lang="en-US" sz="2400" dirty="0">
                <a:hlinkClick r:id="rId3"/>
              </a:rPr>
              <a:t>https://azure.microsoft.com/en-ca/overview/open-source/</a:t>
            </a:r>
            <a:r>
              <a:rPr lang="en-US" sz="2400" dirty="0"/>
              <a:t> </a:t>
            </a:r>
          </a:p>
          <a:p>
            <a:r>
              <a:rPr lang="en-US" sz="2400" dirty="0"/>
              <a:t>Free Trial - </a:t>
            </a:r>
            <a:r>
              <a:rPr lang="en-US" sz="2400" dirty="0">
                <a:hlinkClick r:id="rId4"/>
              </a:rPr>
              <a:t>https://azure.microsoft.com/en-ca/free/</a:t>
            </a:r>
            <a:r>
              <a:rPr lang="en-US" sz="2400" dirty="0"/>
              <a:t> </a:t>
            </a:r>
          </a:p>
        </p:txBody>
      </p:sp>
    </p:spTree>
    <p:extLst>
      <p:ext uri="{BB962C8B-B14F-4D97-AF65-F5344CB8AC3E}">
        <p14:creationId xmlns:p14="http://schemas.microsoft.com/office/powerpoint/2010/main" val="68040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6493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Configuring an App &amp; DB on Azure</a:t>
            </a:r>
          </a:p>
        </p:txBody>
      </p:sp>
    </p:spTree>
    <p:extLst>
      <p:ext uri="{BB962C8B-B14F-4D97-AF65-F5344CB8AC3E}">
        <p14:creationId xmlns:p14="http://schemas.microsoft.com/office/powerpoint/2010/main" val="359347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452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Using Blog Storage</a:t>
            </a:r>
          </a:p>
        </p:txBody>
      </p:sp>
    </p:spTree>
    <p:extLst>
      <p:ext uri="{BB962C8B-B14F-4D97-AF65-F5344CB8AC3E}">
        <p14:creationId xmlns:p14="http://schemas.microsoft.com/office/powerpoint/2010/main" val="364954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265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CI/CD with VSTS + Jenkins</a:t>
            </a:r>
          </a:p>
        </p:txBody>
      </p:sp>
    </p:spTree>
    <p:extLst>
      <p:ext uri="{BB962C8B-B14F-4D97-AF65-F5344CB8AC3E}">
        <p14:creationId xmlns:p14="http://schemas.microsoft.com/office/powerpoint/2010/main" val="330555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467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Using Cognitive Services</a:t>
            </a:r>
          </a:p>
        </p:txBody>
      </p:sp>
    </p:spTree>
    <p:extLst>
      <p:ext uri="{BB962C8B-B14F-4D97-AF65-F5344CB8AC3E}">
        <p14:creationId xmlns:p14="http://schemas.microsoft.com/office/powerpoint/2010/main" val="227469838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11629</TotalTime>
  <Words>150</Words>
  <Application>Microsoft Office PowerPoint</Application>
  <PresentationFormat>Widescreen</PresentationFormat>
  <Paragraphs>40</Paragraphs>
  <Slides>18</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Starting Java on Azure</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322</cp:revision>
  <dcterms:created xsi:type="dcterms:W3CDTF">2016-04-21T18:51:19Z</dcterms:created>
  <dcterms:modified xsi:type="dcterms:W3CDTF">2017-06-30T17:02:45Z</dcterms:modified>
</cp:coreProperties>
</file>