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9"/>
  </p:notesMasterIdLst>
  <p:sldIdLst>
    <p:sldId id="256" r:id="rId3"/>
    <p:sldId id="374" r:id="rId4"/>
    <p:sldId id="346" r:id="rId5"/>
    <p:sldId id="375" r:id="rId6"/>
    <p:sldId id="390" r:id="rId7"/>
    <p:sldId id="379" r:id="rId8"/>
    <p:sldId id="391" r:id="rId9"/>
    <p:sldId id="381" r:id="rId10"/>
    <p:sldId id="389" r:id="rId11"/>
    <p:sldId id="383" r:id="rId12"/>
    <p:sldId id="382" r:id="rId13"/>
    <p:sldId id="385" r:id="rId14"/>
    <p:sldId id="388" r:id="rId15"/>
    <p:sldId id="387" r:id="rId16"/>
    <p:sldId id="350" r:id="rId17"/>
    <p:sldId id="32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5888"/>
    <a:srgbClr val="000000"/>
    <a:srgbClr val="5095D1"/>
    <a:srgbClr val="4472C4"/>
    <a:srgbClr val="286498"/>
    <a:srgbClr val="A6A6A6"/>
    <a:srgbClr val="7F7F7F"/>
    <a:srgbClr val="4D9CD7"/>
    <a:srgbClr val="2AB7FF"/>
    <a:srgbClr val="8D87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9" autoAdjust="0"/>
    <p:restoredTop sz="60554" autoAdjust="0"/>
  </p:normalViewPr>
  <p:slideViewPr>
    <p:cSldViewPr snapToGrid="0">
      <p:cViewPr varScale="1">
        <p:scale>
          <a:sx n="59" d="100"/>
          <a:sy n="59" d="100"/>
        </p:scale>
        <p:origin x="1323" y="42"/>
      </p:cViewPr>
      <p:guideLst/>
    </p:cSldViewPr>
  </p:slideViewPr>
  <p:outlineViewPr>
    <p:cViewPr>
      <p:scale>
        <a:sx n="33" d="100"/>
        <a:sy n="33" d="100"/>
      </p:scale>
      <p:origin x="0" y="-90"/>
    </p:cViewPr>
  </p:outlin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6/30/2017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your details above.</a:t>
            </a:r>
          </a:p>
          <a:p>
            <a:endParaRPr lang="en-US" dirty="0"/>
          </a:p>
          <a:p>
            <a:r>
              <a:rPr lang="en-US" dirty="0"/>
              <a:t>Each slide contains example script in the notes.  Once confident with the content, you can use the headings in the notes as cues</a:t>
            </a:r>
            <a:r>
              <a:rPr lang="en-US" baseline="0" dirty="0"/>
              <a:t> to ad-lib the content in your own words.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Script:</a:t>
            </a: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960047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Script:</a:t>
            </a: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4035198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Script:</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660961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Script:</a:t>
            </a: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73668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Script:</a:t>
            </a: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1710904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Script:</a:t>
            </a: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267786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a:t>
            </a:r>
            <a:r>
              <a:rPr lang="en-US" baseline="0" dirty="0"/>
              <a:t> shown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3906354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6/30/2017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Dark Band sing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8786787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6/30/2017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6/30/2017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6/30/2017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6/30/2017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8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zure.microsoft.com/en-ca/overview/open-sourc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azure.microsoft.com/en-ca/fre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Starting MEAN on Azure</a:t>
            </a:r>
          </a:p>
        </p:txBody>
      </p:sp>
      <p:sp>
        <p:nvSpPr>
          <p:cNvPr id="3" name="Subtitle 2"/>
          <p:cNvSpPr>
            <a:spLocks noGrp="1"/>
          </p:cNvSpPr>
          <p:nvPr>
            <p:ph type="subTitle" idx="1"/>
          </p:nvPr>
        </p:nvSpPr>
        <p:spPr/>
        <p:txBody>
          <a:bodyPr/>
          <a:lstStyle/>
          <a:p>
            <a:r>
              <a:rPr lang="en-US" dirty="0">
                <a:solidFill>
                  <a:srgbClr val="FFFF00"/>
                </a:solidFill>
              </a:rPr>
              <a:t>[ speaker name]</a:t>
            </a:r>
          </a:p>
          <a:p>
            <a:r>
              <a:rPr lang="en-US" dirty="0">
                <a:solidFill>
                  <a:srgbClr val="FFFF00"/>
                </a:solidFill>
              </a:rPr>
              <a:t>[ speaker contact methods ]</a:t>
            </a: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87028-3E04-41ED-8EB5-0E7E8214BA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29A200-26A3-4E42-A132-27DA62FF343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9585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err="1"/>
              <a:t>DocumentDB</a:t>
            </a:r>
            <a:r>
              <a:rPr lang="en-US" dirty="0"/>
              <a:t> to </a:t>
            </a:r>
            <a:r>
              <a:rPr lang="en-US" dirty="0" err="1"/>
              <a:t>CosmosDB</a:t>
            </a:r>
            <a:endParaRPr lang="en-US" dirty="0"/>
          </a:p>
        </p:txBody>
      </p:sp>
    </p:spTree>
    <p:extLst>
      <p:ext uri="{BB962C8B-B14F-4D97-AF65-F5344CB8AC3E}">
        <p14:creationId xmlns:p14="http://schemas.microsoft.com/office/powerpoint/2010/main" val="2762757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87028-3E04-41ED-8EB5-0E7E8214BA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29A200-26A3-4E42-A132-27DA62FF343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93364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Containers</a:t>
            </a:r>
          </a:p>
        </p:txBody>
      </p:sp>
    </p:spTree>
    <p:extLst>
      <p:ext uri="{BB962C8B-B14F-4D97-AF65-F5344CB8AC3E}">
        <p14:creationId xmlns:p14="http://schemas.microsoft.com/office/powerpoint/2010/main" val="1248089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87028-3E04-41ED-8EB5-0E7E8214BA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29A200-26A3-4E42-A132-27DA62FF343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29844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rmAutofit/>
          </a:bodyPr>
          <a:lstStyle/>
          <a:p>
            <a:r>
              <a:rPr lang="en-US" sz="2400" dirty="0"/>
              <a:t>OSS on Azure - </a:t>
            </a:r>
            <a:r>
              <a:rPr lang="en-US" sz="2400" dirty="0">
                <a:hlinkClick r:id="rId3"/>
              </a:rPr>
              <a:t>https://azure.microsoft.com/en-ca/overview/open-source/</a:t>
            </a:r>
            <a:r>
              <a:rPr lang="en-US" sz="2400" dirty="0"/>
              <a:t> </a:t>
            </a:r>
          </a:p>
          <a:p>
            <a:r>
              <a:rPr lang="en-US" sz="2400" dirty="0"/>
              <a:t>Free Trial - </a:t>
            </a:r>
            <a:r>
              <a:rPr lang="en-US" sz="2400" dirty="0">
                <a:hlinkClick r:id="rId4"/>
              </a:rPr>
              <a:t>https://azure.microsoft.com/en-ca/free/</a:t>
            </a:r>
            <a:r>
              <a:rPr lang="en-US" sz="2400" dirty="0"/>
              <a:t> </a:t>
            </a:r>
          </a:p>
        </p:txBody>
      </p:sp>
    </p:spTree>
    <p:extLst>
      <p:ext uri="{BB962C8B-B14F-4D97-AF65-F5344CB8AC3E}">
        <p14:creationId xmlns:p14="http://schemas.microsoft.com/office/powerpoint/2010/main" val="680402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50801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87028-3E04-41ED-8EB5-0E7E8214BA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29A200-26A3-4E42-A132-27DA62FF343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64933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Getting started with Yeoman</a:t>
            </a:r>
          </a:p>
        </p:txBody>
      </p:sp>
    </p:spTree>
    <p:extLst>
      <p:ext uri="{BB962C8B-B14F-4D97-AF65-F5344CB8AC3E}">
        <p14:creationId xmlns:p14="http://schemas.microsoft.com/office/powerpoint/2010/main" val="3593470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87028-3E04-41ED-8EB5-0E7E8214BA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29A200-26A3-4E42-A132-27DA62FF343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04529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Using Blob Storage</a:t>
            </a:r>
          </a:p>
        </p:txBody>
      </p:sp>
    </p:spTree>
    <p:extLst>
      <p:ext uri="{BB962C8B-B14F-4D97-AF65-F5344CB8AC3E}">
        <p14:creationId xmlns:p14="http://schemas.microsoft.com/office/powerpoint/2010/main" val="3649541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87028-3E04-41ED-8EB5-0E7E8214BA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29A200-26A3-4E42-A132-27DA62FF343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52656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Using Cognitive Services</a:t>
            </a:r>
          </a:p>
        </p:txBody>
      </p:sp>
    </p:spTree>
    <p:extLst>
      <p:ext uri="{BB962C8B-B14F-4D97-AF65-F5344CB8AC3E}">
        <p14:creationId xmlns:p14="http://schemas.microsoft.com/office/powerpoint/2010/main" val="2274698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87028-3E04-41ED-8EB5-0E7E8214BA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29A200-26A3-4E42-A132-27DA62FF343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24679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CI/CD with Jenkins</a:t>
            </a:r>
          </a:p>
        </p:txBody>
      </p:sp>
    </p:spTree>
    <p:extLst>
      <p:ext uri="{BB962C8B-B14F-4D97-AF65-F5344CB8AC3E}">
        <p14:creationId xmlns:p14="http://schemas.microsoft.com/office/powerpoint/2010/main" val="330555246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11646</TotalTime>
  <Words>139</Words>
  <Application>Microsoft Office PowerPoint</Application>
  <PresentationFormat>Widescreen</PresentationFormat>
  <Paragraphs>36</Paragraphs>
  <Slides>16</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Starting MEAN on Azure</vt:lpstr>
      <vt:lpstr>PowerPoint Presentation</vt:lpstr>
      <vt:lpstr>Demo</vt:lpstr>
      <vt:lpstr>PowerPoint Presentation</vt:lpstr>
      <vt:lpstr>Demo</vt:lpstr>
      <vt:lpstr>PowerPoint Presentation</vt:lpstr>
      <vt:lpstr>Demo</vt:lpstr>
      <vt:lpstr>PowerPoint Presentation</vt:lpstr>
      <vt:lpstr>Demo</vt:lpstr>
      <vt:lpstr>PowerPoint Presentation</vt:lpstr>
      <vt:lpstr>Demo</vt:lpstr>
      <vt:lpstr>PowerPoint Presentation</vt:lpstr>
      <vt:lpstr>Demo</vt:lpstr>
      <vt:lpstr>PowerPoint Presentation</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HPC and Azure Container Service</dc:title>
  <dc:creator>Gavin Gear</dc:creator>
  <cp:lastModifiedBy>Colin Melia</cp:lastModifiedBy>
  <cp:revision>322</cp:revision>
  <dcterms:created xsi:type="dcterms:W3CDTF">2016-04-21T18:51:19Z</dcterms:created>
  <dcterms:modified xsi:type="dcterms:W3CDTF">2017-06-30T17:01:48Z</dcterms:modified>
</cp:coreProperties>
</file>