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3" autoAdjust="0"/>
    <p:restoredTop sz="79439" autoAdjust="0"/>
  </p:normalViewPr>
  <p:slideViewPr>
    <p:cSldViewPr snapToGrid="0">
      <p:cViewPr varScale="1">
        <p:scale>
          <a:sx n="98" d="100"/>
          <a:sy n="98" d="100"/>
        </p:scale>
        <p:origin x="168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2017-05-16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Tree>
    <p:extLst>
      <p:ext uri="{BB962C8B-B14F-4D97-AF65-F5344CB8AC3E}">
        <p14:creationId xmlns:p14="http://schemas.microsoft.com/office/powerpoint/2010/main" val="129368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8235</TotalTime>
  <Words>1650</Words>
  <Application>Microsoft Office PowerPoint</Application>
  <PresentationFormat>Widescreen</PresentationFormat>
  <Paragraphs>94</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123</cp:revision>
  <dcterms:created xsi:type="dcterms:W3CDTF">2016-04-21T18:51:19Z</dcterms:created>
  <dcterms:modified xsi:type="dcterms:W3CDTF">2017-05-16T14:19:42Z</dcterms:modified>
</cp:coreProperties>
</file>