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72" r:id="rId8"/>
    <p:sldId id="273" r:id="rId9"/>
    <p:sldId id="269" r:id="rId10"/>
    <p:sldId id="270" r:id="rId11"/>
    <p:sldId id="271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C5C26-5EC0-42B6-B6B3-2645E9773377}" v="38" dt="2020-07-23T23:40:4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hapiro" userId="9869b8b9caf854e2" providerId="LiveId" clId="{472C5C26-5EC0-42B6-B6B3-2645E9773377}"/>
    <pc:docChg chg="undo custSel mod addSld delSld modSld sldOrd">
      <pc:chgData name="Peter Shapiro" userId="9869b8b9caf854e2" providerId="LiveId" clId="{472C5C26-5EC0-42B6-B6B3-2645E9773377}" dt="2020-07-25T00:47:41.337" v="2328" actId="47"/>
      <pc:docMkLst>
        <pc:docMk/>
      </pc:docMkLst>
      <pc:sldChg chg="modSp del mod">
        <pc:chgData name="Peter Shapiro" userId="9869b8b9caf854e2" providerId="LiveId" clId="{472C5C26-5EC0-42B6-B6B3-2645E9773377}" dt="2020-07-24T02:01:56.762" v="1269" actId="47"/>
        <pc:sldMkLst>
          <pc:docMk/>
          <pc:sldMk cId="3754238954" sldId="257"/>
        </pc:sldMkLst>
        <pc:spChg chg="mod">
          <ac:chgData name="Peter Shapiro" userId="9869b8b9caf854e2" providerId="LiveId" clId="{472C5C26-5EC0-42B6-B6B3-2645E9773377}" dt="2020-07-23T23:59:31.947" v="575" actId="5793"/>
          <ac:spMkLst>
            <pc:docMk/>
            <pc:sldMk cId="3754238954" sldId="257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4T02:02:56.004" v="1273"/>
        <pc:sldMkLst>
          <pc:docMk/>
          <pc:sldMk cId="2268026075" sldId="258"/>
        </pc:sldMkLst>
        <pc:spChg chg="mod">
          <ac:chgData name="Peter Shapiro" userId="9869b8b9caf854e2" providerId="LiveId" clId="{472C5C26-5EC0-42B6-B6B3-2645E9773377}" dt="2020-07-24T01:04:23.718" v="680" actId="1076"/>
          <ac:spMkLst>
            <pc:docMk/>
            <pc:sldMk cId="2268026075" sldId="258"/>
            <ac:spMk id="9" creationId="{CCCFA817-377B-456A-8190-6C7AEDBC176E}"/>
          </ac:spMkLst>
        </pc:spChg>
        <pc:spChg chg="add mod">
          <ac:chgData name="Peter Shapiro" userId="9869b8b9caf854e2" providerId="LiveId" clId="{472C5C26-5EC0-42B6-B6B3-2645E9773377}" dt="2020-07-24T01:03:07.052" v="675" actId="1076"/>
          <ac:spMkLst>
            <pc:docMk/>
            <pc:sldMk cId="2268026075" sldId="258"/>
            <ac:spMk id="14" creationId="{818C94FA-E776-423A-86FE-714E34EAD2D1}"/>
          </ac:spMkLst>
        </pc:spChg>
        <pc:spChg chg="add mod">
          <ac:chgData name="Peter Shapiro" userId="9869b8b9caf854e2" providerId="LiveId" clId="{472C5C26-5EC0-42B6-B6B3-2645E9773377}" dt="2020-07-24T01:02:16.269" v="615" actId="1076"/>
          <ac:spMkLst>
            <pc:docMk/>
            <pc:sldMk cId="2268026075" sldId="258"/>
            <ac:spMk id="17" creationId="{D360231A-B509-4BD1-B997-EB37C3E384E7}"/>
          </ac:spMkLst>
        </pc:spChg>
        <pc:spChg chg="add mod">
          <ac:chgData name="Peter Shapiro" userId="9869b8b9caf854e2" providerId="LiveId" clId="{472C5C26-5EC0-42B6-B6B3-2645E9773377}" dt="2020-07-24T01:47:05.695" v="734" actId="1076"/>
          <ac:spMkLst>
            <pc:docMk/>
            <pc:sldMk cId="2268026075" sldId="258"/>
            <ac:spMk id="19" creationId="{6E84212A-2B63-46A5-BC3F-D2F2483A5566}"/>
          </ac:spMkLst>
        </pc:spChg>
        <pc:spChg chg="add mod">
          <ac:chgData name="Peter Shapiro" userId="9869b8b9caf854e2" providerId="LiveId" clId="{472C5C26-5EC0-42B6-B6B3-2645E9773377}" dt="2020-07-24T01:47:02.466" v="733" actId="1076"/>
          <ac:spMkLst>
            <pc:docMk/>
            <pc:sldMk cId="2268026075" sldId="258"/>
            <ac:spMk id="20" creationId="{83492A7F-A842-460E-A501-54892C7B98F1}"/>
          </ac:spMkLst>
        </pc:spChg>
        <pc:spChg chg="add mod">
          <ac:chgData name="Peter Shapiro" userId="9869b8b9caf854e2" providerId="LiveId" clId="{472C5C26-5EC0-42B6-B6B3-2645E9773377}" dt="2020-07-24T01:47:11.243" v="735" actId="1076"/>
          <ac:spMkLst>
            <pc:docMk/>
            <pc:sldMk cId="2268026075" sldId="258"/>
            <ac:spMk id="21" creationId="{579087E1-CBD1-4BCA-8DD5-B7E9DBBC51FD}"/>
          </ac:spMkLst>
        </pc:spChg>
        <pc:picChg chg="add del mod">
          <ac:chgData name="Peter Shapiro" userId="9869b8b9caf854e2" providerId="LiveId" clId="{472C5C26-5EC0-42B6-B6B3-2645E9773377}" dt="2020-07-24T00:55:32.264" v="594" actId="478"/>
          <ac:picMkLst>
            <pc:docMk/>
            <pc:sldMk cId="2268026075" sldId="258"/>
            <ac:picMk id="5" creationId="{4E4744E7-5094-43E7-AA6B-B7AA40E84814}"/>
          </ac:picMkLst>
        </pc:picChg>
        <pc:picChg chg="del mod">
          <ac:chgData name="Peter Shapiro" userId="9869b8b9caf854e2" providerId="LiveId" clId="{472C5C26-5EC0-42B6-B6B3-2645E9773377}" dt="2020-07-24T00:52:48.336" v="578" actId="478"/>
          <ac:picMkLst>
            <pc:docMk/>
            <pc:sldMk cId="2268026075" sldId="258"/>
            <ac:picMk id="6" creationId="{D3A96ACD-8D92-4E25-95C6-61144FF49DC3}"/>
          </ac:picMkLst>
        </pc:picChg>
        <pc:picChg chg="mod">
          <ac:chgData name="Peter Shapiro" userId="9869b8b9caf854e2" providerId="LiveId" clId="{472C5C26-5EC0-42B6-B6B3-2645E9773377}" dt="2020-07-24T01:04:19.300" v="679" actId="1076"/>
          <ac:picMkLst>
            <pc:docMk/>
            <pc:sldMk cId="2268026075" sldId="258"/>
            <ac:picMk id="8" creationId="{3C35FEE8-163F-493D-8671-9AB360ED2544}"/>
          </ac:picMkLst>
        </pc:picChg>
        <pc:picChg chg="add del mod">
          <ac:chgData name="Peter Shapiro" userId="9869b8b9caf854e2" providerId="LiveId" clId="{472C5C26-5EC0-42B6-B6B3-2645E9773377}" dt="2020-07-24T00:55:34.805" v="595" actId="478"/>
          <ac:picMkLst>
            <pc:docMk/>
            <pc:sldMk cId="2268026075" sldId="258"/>
            <ac:picMk id="10" creationId="{6C8949E3-3427-416C-8D31-11460A269915}"/>
          </ac:picMkLst>
        </pc:picChg>
        <pc:picChg chg="add mod">
          <ac:chgData name="Peter Shapiro" userId="9869b8b9caf854e2" providerId="LiveId" clId="{472C5C26-5EC0-42B6-B6B3-2645E9773377}" dt="2020-07-24T00:56:17.145" v="598" actId="14100"/>
          <ac:picMkLst>
            <pc:docMk/>
            <pc:sldMk cId="2268026075" sldId="258"/>
            <ac:picMk id="12" creationId="{5499E8A9-AC42-4E97-A548-00A6BAC47D0F}"/>
          </ac:picMkLst>
        </pc:picChg>
        <pc:picChg chg="add mod">
          <ac:chgData name="Peter Shapiro" userId="9869b8b9caf854e2" providerId="LiveId" clId="{472C5C26-5EC0-42B6-B6B3-2645E9773377}" dt="2020-07-24T01:04:02.733" v="676" actId="1076"/>
          <ac:picMkLst>
            <pc:docMk/>
            <pc:sldMk cId="2268026075" sldId="258"/>
            <ac:picMk id="16" creationId="{1455A19A-CC32-4ABF-ADEF-ACEBCC3BC92E}"/>
          </ac:picMkLst>
        </pc:picChg>
      </pc:sldChg>
      <pc:sldChg chg="addSp modSp mod">
        <pc:chgData name="Peter Shapiro" userId="9869b8b9caf854e2" providerId="LiveId" clId="{472C5C26-5EC0-42B6-B6B3-2645E9773377}" dt="2020-07-24T02:01:40.061" v="1268" actId="404"/>
        <pc:sldMkLst>
          <pc:docMk/>
          <pc:sldMk cId="1831259123" sldId="259"/>
        </pc:sldMkLst>
        <pc:spChg chg="add mod">
          <ac:chgData name="Peter Shapiro" userId="9869b8b9caf854e2" providerId="LiveId" clId="{472C5C26-5EC0-42B6-B6B3-2645E9773377}" dt="2020-07-24T02:01:40.061" v="1268" actId="404"/>
          <ac:spMkLst>
            <pc:docMk/>
            <pc:sldMk cId="1831259123" sldId="259"/>
            <ac:spMk id="3" creationId="{9FC14FFD-19C6-4A78-AA99-5A9669BCE9D4}"/>
          </ac:spMkLst>
        </pc:spChg>
        <pc:graphicFrameChg chg="mod">
          <ac:chgData name="Peter Shapiro" userId="9869b8b9caf854e2" providerId="LiveId" clId="{472C5C26-5EC0-42B6-B6B3-2645E9773377}" dt="2020-07-24T02:01:30.617" v="1267"/>
          <ac:graphicFrameMkLst>
            <pc:docMk/>
            <pc:sldMk cId="1831259123" sldId="259"/>
            <ac:graphicFrameMk id="11" creationId="{F852BE8B-9635-4E51-A6B9-9C8D7D454EF1}"/>
          </ac:graphicFrameMkLst>
        </pc:graphicFrameChg>
      </pc:sldChg>
      <pc:sldChg chg="modSp ord">
        <pc:chgData name="Peter Shapiro" userId="9869b8b9caf854e2" providerId="LiveId" clId="{472C5C26-5EC0-42B6-B6B3-2645E9773377}" dt="2020-07-25T00:46:55.958" v="2326" actId="20577"/>
        <pc:sldMkLst>
          <pc:docMk/>
          <pc:sldMk cId="3736996976" sldId="260"/>
        </pc:sldMkLst>
        <pc:graphicFrameChg chg="mod">
          <ac:chgData name="Peter Shapiro" userId="9869b8b9caf854e2" providerId="LiveId" clId="{472C5C26-5EC0-42B6-B6B3-2645E9773377}" dt="2020-07-25T00:46:55.958" v="2326" actId="20577"/>
          <ac:graphicFrameMkLst>
            <pc:docMk/>
            <pc:sldMk cId="3736996976" sldId="260"/>
            <ac:graphicFrameMk id="5" creationId="{FAE99089-0C7C-4952-B873-563D811DC50F}"/>
          </ac:graphicFrameMkLst>
        </pc:graphicFrameChg>
      </pc:sldChg>
      <pc:sldChg chg="addSp delSp modSp del mod">
        <pc:chgData name="Peter Shapiro" userId="9869b8b9caf854e2" providerId="LiveId" clId="{472C5C26-5EC0-42B6-B6B3-2645E9773377}" dt="2020-07-24T01:56:40.487" v="847" actId="47"/>
        <pc:sldMkLst>
          <pc:docMk/>
          <pc:sldMk cId="2131613205" sldId="261"/>
        </pc:sldMkLst>
        <pc:spChg chg="mod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2" creationId="{5DDF07D5-A6A7-4D59-B181-D9EF8A1B6421}"/>
          </ac:spMkLst>
        </pc:spChg>
        <pc:spChg chg="mod">
          <ac:chgData name="Peter Shapiro" userId="9869b8b9caf854e2" providerId="LiveId" clId="{472C5C26-5EC0-42B6-B6B3-2645E9773377}" dt="2020-07-24T01:49:21.957" v="736" actId="21"/>
          <ac:spMkLst>
            <pc:docMk/>
            <pc:sldMk cId="2131613205" sldId="261"/>
            <ac:spMk id="6" creationId="{26F718AD-E933-43C0-BD2B-135BF343B637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0" creationId="{07E773EB-1EC1-4E49-9DE2-E6F460497242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7" creationId="{59A309A7-1751-4ABE-A3C1-EEC40366AD89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9" creationId="{967D8EB6-EAE1-4F9C-B398-83321E287204}"/>
          </ac:spMkLst>
        </pc:spChg>
        <pc:picChg chg="add del mod">
          <ac:chgData name="Peter Shapiro" userId="9869b8b9caf854e2" providerId="LiveId" clId="{472C5C26-5EC0-42B6-B6B3-2645E9773377}" dt="2020-07-23T23:52:12.634" v="112" actId="478"/>
          <ac:picMkLst>
            <pc:docMk/>
            <pc:sldMk cId="2131613205" sldId="261"/>
            <ac:picMk id="4" creationId="{15613455-1A6E-4831-9C4C-2CC4626C9E0F}"/>
          </ac:picMkLst>
        </pc:picChg>
        <pc:picChg chg="add del">
          <ac:chgData name="Peter Shapiro" userId="9869b8b9caf854e2" providerId="LiveId" clId="{472C5C26-5EC0-42B6-B6B3-2645E9773377}" dt="2020-07-23T23:51:28.901" v="107" actId="26606"/>
          <ac:picMkLst>
            <pc:docMk/>
            <pc:sldMk cId="2131613205" sldId="261"/>
            <ac:picMk id="14" creationId="{F6157A80-630A-40B6-AE8B-9D252B9F4DC6}"/>
          </ac:picMkLst>
        </pc:picChg>
      </pc:sldChg>
      <pc:sldChg chg="modSp mod">
        <pc:chgData name="Peter Shapiro" userId="9869b8b9caf854e2" providerId="LiveId" clId="{472C5C26-5EC0-42B6-B6B3-2645E9773377}" dt="2020-07-25T00:16:20.769" v="1306" actId="20577"/>
        <pc:sldMkLst>
          <pc:docMk/>
          <pc:sldMk cId="1721869438" sldId="262"/>
        </pc:sldMkLst>
        <pc:spChg chg="mod">
          <ac:chgData name="Peter Shapiro" userId="9869b8b9caf854e2" providerId="LiveId" clId="{472C5C26-5EC0-42B6-B6B3-2645E9773377}" dt="2020-07-25T00:16:20.769" v="1306" actId="20577"/>
          <ac:spMkLst>
            <pc:docMk/>
            <pc:sldMk cId="1721869438" sldId="262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5T00:31:15.492" v="2179" actId="20577"/>
        <pc:sldMkLst>
          <pc:docMk/>
          <pc:sldMk cId="828494711" sldId="263"/>
        </pc:sldMkLst>
        <pc:spChg chg="add mod">
          <ac:chgData name="Peter Shapiro" userId="9869b8b9caf854e2" providerId="LiveId" clId="{472C5C26-5EC0-42B6-B6B3-2645E9773377}" dt="2020-07-25T00:31:15.492" v="2179" actId="20577"/>
          <ac:spMkLst>
            <pc:docMk/>
            <pc:sldMk cId="828494711" sldId="263"/>
            <ac:spMk id="8" creationId="{1CE18622-C91C-434C-8835-AD19B8CA3CF1}"/>
          </ac:spMkLst>
        </pc:spChg>
        <pc:picChg chg="add">
          <ac:chgData name="Peter Shapiro" userId="9869b8b9caf854e2" providerId="LiveId" clId="{472C5C26-5EC0-42B6-B6B3-2645E9773377}" dt="2020-07-25T00:22:54.127" v="1453" actId="22"/>
          <ac:picMkLst>
            <pc:docMk/>
            <pc:sldMk cId="828494711" sldId="263"/>
            <ac:picMk id="3" creationId="{DDF68E30-9C76-4DED-8F91-7CCFDD2BDCC1}"/>
          </ac:picMkLst>
        </pc:picChg>
        <pc:picChg chg="del">
          <ac:chgData name="Peter Shapiro" userId="9869b8b9caf854e2" providerId="LiveId" clId="{472C5C26-5EC0-42B6-B6B3-2645E9773377}" dt="2020-07-25T00:22:55.754" v="1454" actId="21"/>
          <ac:picMkLst>
            <pc:docMk/>
            <pc:sldMk cId="828494711" sldId="263"/>
            <ac:picMk id="5" creationId="{BD03B7CE-842C-4EA5-8C8E-C1919ABD4DB3}"/>
          </ac:picMkLst>
        </pc:picChg>
      </pc:sldChg>
      <pc:sldChg chg="addSp delSp modSp mod ord">
        <pc:chgData name="Peter Shapiro" userId="9869b8b9caf854e2" providerId="LiveId" clId="{472C5C26-5EC0-42B6-B6B3-2645E9773377}" dt="2020-07-25T00:36:24.049" v="2319" actId="20577"/>
        <pc:sldMkLst>
          <pc:docMk/>
          <pc:sldMk cId="1322738186" sldId="264"/>
        </pc:sldMkLst>
        <pc:spChg chg="mod">
          <ac:chgData name="Peter Shapiro" userId="9869b8b9caf854e2" providerId="LiveId" clId="{472C5C26-5EC0-42B6-B6B3-2645E9773377}" dt="2020-07-25T00:33:58.102" v="2184" actId="20577"/>
          <ac:spMkLst>
            <pc:docMk/>
            <pc:sldMk cId="1322738186" sldId="264"/>
            <ac:spMk id="2" creationId="{F62E801A-2DC1-4FCF-8A19-E998D2D44A30}"/>
          </ac:spMkLst>
        </pc:spChg>
        <pc:spChg chg="mod">
          <ac:chgData name="Peter Shapiro" userId="9869b8b9caf854e2" providerId="LiveId" clId="{472C5C26-5EC0-42B6-B6B3-2645E9773377}" dt="2020-07-25T00:36:24.049" v="2319" actId="20577"/>
          <ac:spMkLst>
            <pc:docMk/>
            <pc:sldMk cId="1322738186" sldId="264"/>
            <ac:spMk id="8" creationId="{63BE62FE-4449-4620-8637-C3A25776BEB7}"/>
          </ac:spMkLst>
        </pc:spChg>
        <pc:spChg chg="add mod">
          <ac:chgData name="Peter Shapiro" userId="9869b8b9caf854e2" providerId="LiveId" clId="{472C5C26-5EC0-42B6-B6B3-2645E9773377}" dt="2020-07-25T00:36:02.997" v="2289" actId="1076"/>
          <ac:spMkLst>
            <pc:docMk/>
            <pc:sldMk cId="1322738186" sldId="264"/>
            <ac:spMk id="12" creationId="{945F3729-116A-4D02-965A-6C0C70E92E96}"/>
          </ac:spMkLst>
        </pc:spChg>
        <pc:picChg chg="add del mod">
          <ac:chgData name="Peter Shapiro" userId="9869b8b9caf854e2" providerId="LiveId" clId="{472C5C26-5EC0-42B6-B6B3-2645E9773377}" dt="2020-07-25T00:21:57.703" v="1357" actId="478"/>
          <ac:picMkLst>
            <pc:docMk/>
            <pc:sldMk cId="1322738186" sldId="264"/>
            <ac:picMk id="5" creationId="{D4691E13-633F-40C2-81EC-47B02BA2CA38}"/>
          </ac:picMkLst>
        </pc:picChg>
        <pc:picChg chg="del mod">
          <ac:chgData name="Peter Shapiro" userId="9869b8b9caf854e2" providerId="LiveId" clId="{472C5C26-5EC0-42B6-B6B3-2645E9773377}" dt="2020-07-25T00:18:10.762" v="1350" actId="478"/>
          <ac:picMkLst>
            <pc:docMk/>
            <pc:sldMk cId="1322738186" sldId="264"/>
            <ac:picMk id="6" creationId="{E140D26F-BDC3-4BEA-8AB9-B0258C7D359F}"/>
          </ac:picMkLst>
        </pc:picChg>
        <pc:picChg chg="add del mod">
          <ac:chgData name="Peter Shapiro" userId="9869b8b9caf854e2" providerId="LiveId" clId="{472C5C26-5EC0-42B6-B6B3-2645E9773377}" dt="2020-07-25T00:22:51.932" v="1452" actId="21"/>
          <ac:picMkLst>
            <pc:docMk/>
            <pc:sldMk cId="1322738186" sldId="264"/>
            <ac:picMk id="9" creationId="{5266BC5E-C8AE-48F9-8B40-C3488EF8EF98}"/>
          </ac:picMkLst>
        </pc:picChg>
        <pc:picChg chg="del">
          <ac:chgData name="Peter Shapiro" userId="9869b8b9caf854e2" providerId="LiveId" clId="{472C5C26-5EC0-42B6-B6B3-2645E9773377}" dt="2020-07-23T23:42:45.688" v="64" actId="478"/>
          <ac:picMkLst>
            <pc:docMk/>
            <pc:sldMk cId="1322738186" sldId="264"/>
            <ac:picMk id="10" creationId="{A554C847-A449-4647-8387-BA312FF6FAB4}"/>
          </ac:picMkLst>
        </pc:picChg>
        <pc:picChg chg="add mod">
          <ac:chgData name="Peter Shapiro" userId="9869b8b9caf854e2" providerId="LiveId" clId="{472C5C26-5EC0-42B6-B6B3-2645E9773377}" dt="2020-07-25T00:23:01.849" v="1456" actId="1076"/>
          <ac:picMkLst>
            <pc:docMk/>
            <pc:sldMk cId="1322738186" sldId="264"/>
            <ac:picMk id="11" creationId="{C823D7D2-C395-44CF-BDDE-C1653BA08169}"/>
          </ac:picMkLst>
        </pc:picChg>
      </pc:sldChg>
      <pc:sldChg chg="modSp del mod">
        <pc:chgData name="Peter Shapiro" userId="9869b8b9caf854e2" providerId="LiveId" clId="{472C5C26-5EC0-42B6-B6B3-2645E9773377}" dt="2020-07-25T00:31:55.401" v="2180" actId="47"/>
        <pc:sldMkLst>
          <pc:docMk/>
          <pc:sldMk cId="3652284154" sldId="265"/>
        </pc:sldMkLst>
        <pc:spChg chg="mod">
          <ac:chgData name="Peter Shapiro" userId="9869b8b9caf854e2" providerId="LiveId" clId="{472C5C26-5EC0-42B6-B6B3-2645E9773377}" dt="2020-07-23T23:43:40.869" v="91"/>
          <ac:spMkLst>
            <pc:docMk/>
            <pc:sldMk cId="3652284154" sldId="265"/>
            <ac:spMk id="2" creationId="{F62E801A-2DC1-4FCF-8A19-E998D2D44A30}"/>
          </ac:spMkLst>
        </pc:spChg>
      </pc:sldChg>
      <pc:sldChg chg="del">
        <pc:chgData name="Peter Shapiro" userId="9869b8b9caf854e2" providerId="LiveId" clId="{472C5C26-5EC0-42B6-B6B3-2645E9773377}" dt="2020-07-25T00:47:41.337" v="2328" actId="47"/>
        <pc:sldMkLst>
          <pc:docMk/>
          <pc:sldMk cId="1149495627" sldId="267"/>
        </pc:sldMkLst>
      </pc:sldChg>
      <pc:sldChg chg="modSp add mod">
        <pc:chgData name="Peter Shapiro" userId="9869b8b9caf854e2" providerId="LiveId" clId="{472C5C26-5EC0-42B6-B6B3-2645E9773377}" dt="2020-07-24T02:03:03.163" v="1284" actId="20577"/>
        <pc:sldMkLst>
          <pc:docMk/>
          <pc:sldMk cId="567204623" sldId="268"/>
        </pc:sldMkLst>
        <pc:spChg chg="mod">
          <ac:chgData name="Peter Shapiro" userId="9869b8b9caf854e2" providerId="LiveId" clId="{472C5C26-5EC0-42B6-B6B3-2645E9773377}" dt="2020-07-24T02:03:03.163" v="1284" actId="20577"/>
          <ac:spMkLst>
            <pc:docMk/>
            <pc:sldMk cId="567204623" sldId="268"/>
            <ac:spMk id="2" creationId="{F62E801A-2DC1-4FCF-8A19-E998D2D44A30}"/>
          </ac:spMkLst>
        </pc:spChg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36800252" sldId="269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4130535459" sldId="270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1822752777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D10C-CD7E-4BC7-8297-EB169E6EAD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D59F17-3802-424D-AC67-A4F303A7B30D}">
      <dgm:prSet/>
      <dgm:spPr/>
      <dgm:t>
        <a:bodyPr/>
        <a:lstStyle/>
        <a:p>
          <a:r>
            <a:rPr lang="en-US" b="1" dirty="0"/>
            <a:t>Current User State: </a:t>
          </a:r>
          <a:r>
            <a:rPr lang="en-US" dirty="0"/>
            <a:t>Inexperienced home buyers can be limited in resources to accurately predict its true value</a:t>
          </a:r>
        </a:p>
        <a:p>
          <a:endParaRPr lang="en-US" dirty="0"/>
        </a:p>
      </dgm:t>
    </dgm:pt>
    <dgm:pt modelId="{FDE007B1-370B-4FB5-9F03-C307949D0B55}" type="parTrans" cxnId="{EA2E1465-2EB7-40E5-89D7-3DB7EE0CB911}">
      <dgm:prSet/>
      <dgm:spPr/>
      <dgm:t>
        <a:bodyPr/>
        <a:lstStyle/>
        <a:p>
          <a:endParaRPr lang="en-US"/>
        </a:p>
      </dgm:t>
    </dgm:pt>
    <dgm:pt modelId="{A5821BE9-F7F6-4C69-B4A8-1D15F192310D}" type="sibTrans" cxnId="{EA2E1465-2EB7-40E5-89D7-3DB7EE0CB911}">
      <dgm:prSet/>
      <dgm:spPr/>
      <dgm:t>
        <a:bodyPr/>
        <a:lstStyle/>
        <a:p>
          <a:endParaRPr lang="en-US"/>
        </a:p>
      </dgm:t>
    </dgm:pt>
    <dgm:pt modelId="{33C17A73-5E92-434B-A7C1-26DD7B9EB722}">
      <dgm:prSet/>
      <dgm:spPr/>
      <dgm:t>
        <a:bodyPr/>
        <a:lstStyle/>
        <a:p>
          <a:r>
            <a:rPr lang="en-US" b="1" dirty="0"/>
            <a:t>The Goal: </a:t>
          </a:r>
          <a:r>
            <a:rPr lang="en-US" dirty="0"/>
            <a:t>create a tool that can accurately predict the price of homes based off of the most important features</a:t>
          </a:r>
        </a:p>
      </dgm:t>
    </dgm:pt>
    <dgm:pt modelId="{AC63CDC1-9EF2-4338-A087-91809DD14860}" type="parTrans" cxnId="{EB899B49-F819-41DC-9D69-6A57840CC765}">
      <dgm:prSet/>
      <dgm:spPr/>
      <dgm:t>
        <a:bodyPr/>
        <a:lstStyle/>
        <a:p>
          <a:endParaRPr lang="en-US"/>
        </a:p>
      </dgm:t>
    </dgm:pt>
    <dgm:pt modelId="{39B6F814-A0DF-49B7-BCCD-CFFF65755240}" type="sibTrans" cxnId="{EB899B49-F819-41DC-9D69-6A57840CC765}">
      <dgm:prSet/>
      <dgm:spPr/>
      <dgm:t>
        <a:bodyPr/>
        <a:lstStyle/>
        <a:p>
          <a:endParaRPr lang="en-US"/>
        </a:p>
      </dgm:t>
    </dgm:pt>
    <dgm:pt modelId="{B329D340-1C40-4093-A349-F155FA40F911}">
      <dgm:prSet/>
      <dgm:spPr/>
      <dgm:t>
        <a:bodyPr/>
        <a:lstStyle/>
        <a:p>
          <a:r>
            <a:rPr lang="en-US" b="1" dirty="0"/>
            <a:t>Benefit:</a:t>
          </a:r>
          <a:r>
            <a:rPr lang="en-US" b="0" dirty="0"/>
            <a:t> An accurate model will allow home buyers to identify undervalued homes and save more money overall</a:t>
          </a:r>
          <a:endParaRPr lang="en-US" dirty="0"/>
        </a:p>
      </dgm:t>
    </dgm:pt>
    <dgm:pt modelId="{6B5EF65F-95C0-42C6-9D23-134976297342}" type="parTrans" cxnId="{7661C39F-2601-43A1-96EC-4AD946084595}">
      <dgm:prSet/>
      <dgm:spPr/>
      <dgm:t>
        <a:bodyPr/>
        <a:lstStyle/>
        <a:p>
          <a:endParaRPr lang="en-US"/>
        </a:p>
      </dgm:t>
    </dgm:pt>
    <dgm:pt modelId="{E28DE951-12B2-49F8-9DA5-54285A0CDE5E}" type="sibTrans" cxnId="{7661C39F-2601-43A1-96EC-4AD946084595}">
      <dgm:prSet/>
      <dgm:spPr/>
      <dgm:t>
        <a:bodyPr/>
        <a:lstStyle/>
        <a:p>
          <a:endParaRPr lang="en-US"/>
        </a:p>
      </dgm:t>
    </dgm:pt>
    <dgm:pt modelId="{AC5EA60F-ED38-4D11-8EF6-194B75F4035E}" type="pres">
      <dgm:prSet presAssocID="{6A67D10C-CD7E-4BC7-8297-EB169E6EADDA}" presName="root" presStyleCnt="0">
        <dgm:presLayoutVars>
          <dgm:dir/>
          <dgm:resizeHandles val="exact"/>
        </dgm:presLayoutVars>
      </dgm:prSet>
      <dgm:spPr/>
    </dgm:pt>
    <dgm:pt modelId="{D3B7FF81-4722-4117-BD0B-BE363557756F}" type="pres">
      <dgm:prSet presAssocID="{8DD59F17-3802-424D-AC67-A4F303A7B30D}" presName="compNode" presStyleCnt="0"/>
      <dgm:spPr/>
    </dgm:pt>
    <dgm:pt modelId="{E836005D-2327-4893-B4AE-2D0846E3D7BC}" type="pres">
      <dgm:prSet presAssocID="{8DD59F17-3802-424D-AC67-A4F303A7B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59885E-E6C7-41B5-B2DF-3AB09F214309}" type="pres">
      <dgm:prSet presAssocID="{8DD59F17-3802-424D-AC67-A4F303A7B30D}" presName="spaceRect" presStyleCnt="0"/>
      <dgm:spPr/>
    </dgm:pt>
    <dgm:pt modelId="{B1EBA1F0-F24C-4198-AED3-1A9CC043EBFE}" type="pres">
      <dgm:prSet presAssocID="{8DD59F17-3802-424D-AC67-A4F303A7B30D}" presName="textRect" presStyleLbl="revTx" presStyleIdx="0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ADAA5205-F553-4D55-9782-22B910E9B8A5}" type="pres">
      <dgm:prSet presAssocID="{A5821BE9-F7F6-4C69-B4A8-1D15F192310D}" presName="sibTrans" presStyleCnt="0"/>
      <dgm:spPr/>
    </dgm:pt>
    <dgm:pt modelId="{02DE0F3D-8168-4526-977F-A15558C636EA}" type="pres">
      <dgm:prSet presAssocID="{33C17A73-5E92-434B-A7C1-26DD7B9EB722}" presName="compNode" presStyleCnt="0"/>
      <dgm:spPr/>
    </dgm:pt>
    <dgm:pt modelId="{CDF39060-8EE0-4929-8C5A-530008440061}" type="pres">
      <dgm:prSet presAssocID="{33C17A73-5E92-434B-A7C1-26DD7B9EB722}" presName="iconRect" presStyleLbl="node1" presStyleIdx="1" presStyleCnt="3" custLinFactX="100000" custLinFactNeighborX="171139" custLinFactNeighborY="18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E97DAF-1DFC-4AEA-902D-3A63B0E54214}" type="pres">
      <dgm:prSet presAssocID="{33C17A73-5E92-434B-A7C1-26DD7B9EB722}" presName="spaceRect" presStyleCnt="0"/>
      <dgm:spPr/>
    </dgm:pt>
    <dgm:pt modelId="{E5DE5ED9-8F99-4567-AEBD-FD4FD72FBBC3}" type="pres">
      <dgm:prSet presAssocID="{33C17A73-5E92-434B-A7C1-26DD7B9EB722}" presName="textRect" presStyleLbl="revTx" presStyleIdx="1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4F8815F3-094D-432B-9DDB-B4C0D917C231}" type="pres">
      <dgm:prSet presAssocID="{39B6F814-A0DF-49B7-BCCD-CFFF65755240}" presName="sibTrans" presStyleCnt="0"/>
      <dgm:spPr/>
    </dgm:pt>
    <dgm:pt modelId="{629E5BA3-C362-45B8-8258-6D3226ED6307}" type="pres">
      <dgm:prSet presAssocID="{B329D340-1C40-4093-A349-F155FA40F911}" presName="compNode" presStyleCnt="0"/>
      <dgm:spPr/>
    </dgm:pt>
    <dgm:pt modelId="{F48E508D-6600-4848-AF74-6CA3A3CBD9D1}" type="pres">
      <dgm:prSet presAssocID="{B329D340-1C40-4093-A349-F155FA40F911}" presName="iconRect" presStyleLbl="node1" presStyleIdx="2" presStyleCnt="3" custLinFactX="-100000" custLinFactNeighborX="-153391" custLinFactNeighborY="18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240AB99A-A8AC-4621-8FBA-5364947508E6}" type="pres">
      <dgm:prSet presAssocID="{B329D340-1C40-4093-A349-F155FA40F911}" presName="spaceRect" presStyleCnt="0"/>
      <dgm:spPr/>
    </dgm:pt>
    <dgm:pt modelId="{08F4A330-B857-458E-97F7-F5A7C8C288DD}" type="pres">
      <dgm:prSet presAssocID="{B329D340-1C40-4093-A349-F155FA40F911}" presName="textRect" presStyleLbl="revTx" presStyleIdx="2" presStyleCnt="3" custScaleY="133656">
        <dgm:presLayoutVars>
          <dgm:chMax val="1"/>
          <dgm:chPref val="1"/>
        </dgm:presLayoutVars>
      </dgm:prSet>
      <dgm:spPr/>
    </dgm:pt>
  </dgm:ptLst>
  <dgm:cxnLst>
    <dgm:cxn modelId="{3934CE62-F3FB-490E-9FDD-0C2A9F815091}" type="presOf" srcId="{8DD59F17-3802-424D-AC67-A4F303A7B30D}" destId="{B1EBA1F0-F24C-4198-AED3-1A9CC043EBFE}" srcOrd="0" destOrd="0" presId="urn:microsoft.com/office/officeart/2018/2/layout/IconLabelList"/>
    <dgm:cxn modelId="{EA2E1465-2EB7-40E5-89D7-3DB7EE0CB911}" srcId="{6A67D10C-CD7E-4BC7-8297-EB169E6EADDA}" destId="{8DD59F17-3802-424D-AC67-A4F303A7B30D}" srcOrd="0" destOrd="0" parTransId="{FDE007B1-370B-4FB5-9F03-C307949D0B55}" sibTransId="{A5821BE9-F7F6-4C69-B4A8-1D15F192310D}"/>
    <dgm:cxn modelId="{EB899B49-F819-41DC-9D69-6A57840CC765}" srcId="{6A67D10C-CD7E-4BC7-8297-EB169E6EADDA}" destId="{33C17A73-5E92-434B-A7C1-26DD7B9EB722}" srcOrd="1" destOrd="0" parTransId="{AC63CDC1-9EF2-4338-A087-91809DD14860}" sibTransId="{39B6F814-A0DF-49B7-BCCD-CFFF65755240}"/>
    <dgm:cxn modelId="{E8285A78-A85A-4DA8-89D9-4EB7B309CF13}" type="presOf" srcId="{33C17A73-5E92-434B-A7C1-26DD7B9EB722}" destId="{E5DE5ED9-8F99-4567-AEBD-FD4FD72FBBC3}" srcOrd="0" destOrd="0" presId="urn:microsoft.com/office/officeart/2018/2/layout/IconLabelList"/>
    <dgm:cxn modelId="{822E4694-0FCB-47FB-83D3-6C24BEB984F7}" type="presOf" srcId="{B329D340-1C40-4093-A349-F155FA40F911}" destId="{08F4A330-B857-458E-97F7-F5A7C8C288DD}" srcOrd="0" destOrd="0" presId="urn:microsoft.com/office/officeart/2018/2/layout/IconLabelList"/>
    <dgm:cxn modelId="{7661C39F-2601-43A1-96EC-4AD946084595}" srcId="{6A67D10C-CD7E-4BC7-8297-EB169E6EADDA}" destId="{B329D340-1C40-4093-A349-F155FA40F911}" srcOrd="2" destOrd="0" parTransId="{6B5EF65F-95C0-42C6-9D23-134976297342}" sibTransId="{E28DE951-12B2-49F8-9DA5-54285A0CDE5E}"/>
    <dgm:cxn modelId="{808060A0-1914-498C-A011-7332192B89C8}" type="presOf" srcId="{6A67D10C-CD7E-4BC7-8297-EB169E6EADDA}" destId="{AC5EA60F-ED38-4D11-8EF6-194B75F4035E}" srcOrd="0" destOrd="0" presId="urn:microsoft.com/office/officeart/2018/2/layout/IconLabelList"/>
    <dgm:cxn modelId="{CE3140F7-65F9-43D3-A75F-F75EAFBB6597}" type="presParOf" srcId="{AC5EA60F-ED38-4D11-8EF6-194B75F4035E}" destId="{D3B7FF81-4722-4117-BD0B-BE363557756F}" srcOrd="0" destOrd="0" presId="urn:microsoft.com/office/officeart/2018/2/layout/IconLabelList"/>
    <dgm:cxn modelId="{E1F216E7-7435-4285-B637-C529C09EDFB3}" type="presParOf" srcId="{D3B7FF81-4722-4117-BD0B-BE363557756F}" destId="{E836005D-2327-4893-B4AE-2D0846E3D7BC}" srcOrd="0" destOrd="0" presId="urn:microsoft.com/office/officeart/2018/2/layout/IconLabelList"/>
    <dgm:cxn modelId="{2A5CEF7A-4924-4486-AE75-D93CAB2ED211}" type="presParOf" srcId="{D3B7FF81-4722-4117-BD0B-BE363557756F}" destId="{2059885E-E6C7-41B5-B2DF-3AB09F214309}" srcOrd="1" destOrd="0" presId="urn:microsoft.com/office/officeart/2018/2/layout/IconLabelList"/>
    <dgm:cxn modelId="{FE9822D7-9B29-4EC7-9A40-7D3B1451CCCC}" type="presParOf" srcId="{D3B7FF81-4722-4117-BD0B-BE363557756F}" destId="{B1EBA1F0-F24C-4198-AED3-1A9CC043EBFE}" srcOrd="2" destOrd="0" presId="urn:microsoft.com/office/officeart/2018/2/layout/IconLabelList"/>
    <dgm:cxn modelId="{CDD8A454-C39F-4785-918A-FE193AE0F2AC}" type="presParOf" srcId="{AC5EA60F-ED38-4D11-8EF6-194B75F4035E}" destId="{ADAA5205-F553-4D55-9782-22B910E9B8A5}" srcOrd="1" destOrd="0" presId="urn:microsoft.com/office/officeart/2018/2/layout/IconLabelList"/>
    <dgm:cxn modelId="{36F1EE31-E27D-4103-A722-9D43D6805812}" type="presParOf" srcId="{AC5EA60F-ED38-4D11-8EF6-194B75F4035E}" destId="{02DE0F3D-8168-4526-977F-A15558C636EA}" srcOrd="2" destOrd="0" presId="urn:microsoft.com/office/officeart/2018/2/layout/IconLabelList"/>
    <dgm:cxn modelId="{38F49EED-2D29-4083-89FD-143A78FB6E64}" type="presParOf" srcId="{02DE0F3D-8168-4526-977F-A15558C636EA}" destId="{CDF39060-8EE0-4929-8C5A-530008440061}" srcOrd="0" destOrd="0" presId="urn:microsoft.com/office/officeart/2018/2/layout/IconLabelList"/>
    <dgm:cxn modelId="{A5054D31-6EA7-42E5-8565-98AFA821C249}" type="presParOf" srcId="{02DE0F3D-8168-4526-977F-A15558C636EA}" destId="{31E97DAF-1DFC-4AEA-902D-3A63B0E54214}" srcOrd="1" destOrd="0" presId="urn:microsoft.com/office/officeart/2018/2/layout/IconLabelList"/>
    <dgm:cxn modelId="{C9499587-25BB-40B9-B7D8-A80FFEEE44C8}" type="presParOf" srcId="{02DE0F3D-8168-4526-977F-A15558C636EA}" destId="{E5DE5ED9-8F99-4567-AEBD-FD4FD72FBBC3}" srcOrd="2" destOrd="0" presId="urn:microsoft.com/office/officeart/2018/2/layout/IconLabelList"/>
    <dgm:cxn modelId="{752A8D3F-B0DF-49F9-B830-E8044D36C6AB}" type="presParOf" srcId="{AC5EA60F-ED38-4D11-8EF6-194B75F4035E}" destId="{4F8815F3-094D-432B-9DDB-B4C0D917C231}" srcOrd="3" destOrd="0" presId="urn:microsoft.com/office/officeart/2018/2/layout/IconLabelList"/>
    <dgm:cxn modelId="{288B256D-2CF3-47A5-987F-73BD50C49396}" type="presParOf" srcId="{AC5EA60F-ED38-4D11-8EF6-194B75F4035E}" destId="{629E5BA3-C362-45B8-8258-6D3226ED6307}" srcOrd="4" destOrd="0" presId="urn:microsoft.com/office/officeart/2018/2/layout/IconLabelList"/>
    <dgm:cxn modelId="{BAF2955D-22BB-439B-8776-F2D604BC08C1}" type="presParOf" srcId="{629E5BA3-C362-45B8-8258-6D3226ED6307}" destId="{F48E508D-6600-4848-AF74-6CA3A3CBD9D1}" srcOrd="0" destOrd="0" presId="urn:microsoft.com/office/officeart/2018/2/layout/IconLabelList"/>
    <dgm:cxn modelId="{AD9DAD50-7B7D-437F-B27F-43C0BDC86621}" type="presParOf" srcId="{629E5BA3-C362-45B8-8258-6D3226ED6307}" destId="{240AB99A-A8AC-4621-8FBA-5364947508E6}" srcOrd="1" destOrd="0" presId="urn:microsoft.com/office/officeart/2018/2/layout/IconLabelList"/>
    <dgm:cxn modelId="{EB00DD48-281A-4253-A465-AB8CDB8E0628}" type="presParOf" srcId="{629E5BA3-C362-45B8-8258-6D3226ED6307}" destId="{08F4A330-B857-458E-97F7-F5A7C8C288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D1CE2-7B25-42E6-96F8-C8C9BC97D2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04A11E-E630-44B3-9C77-21460EF9712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Supervised learning task-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gm:t>
    </dgm:pt>
    <dgm:pt modelId="{EB90AC4F-BB66-4E48-96BE-1389AE451832}" type="parTrans" cxnId="{D8AC5469-0D62-4571-B543-D50605D4E1E5}">
      <dgm:prSet/>
      <dgm:spPr/>
      <dgm:t>
        <a:bodyPr/>
        <a:lstStyle/>
        <a:p>
          <a:endParaRPr lang="en-US"/>
        </a:p>
      </dgm:t>
    </dgm:pt>
    <dgm:pt modelId="{ECDCFF0D-E908-4F4D-B4B4-70E0DF90DDD2}" type="sibTrans" cxnId="{D8AC5469-0D62-4571-B543-D50605D4E1E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9EEDA7-932B-4FA8-B2A8-79F144F81E8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Multiple Regression-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gm:t>
    </dgm:pt>
    <dgm:pt modelId="{55CE29EA-89E4-43A8-82E2-41866E231994}" type="parTrans" cxnId="{915A886F-B6C5-490B-B2AA-2E1604332F60}">
      <dgm:prSet/>
      <dgm:spPr/>
      <dgm:t>
        <a:bodyPr/>
        <a:lstStyle/>
        <a:p>
          <a:endParaRPr lang="en-US"/>
        </a:p>
      </dgm:t>
    </dgm:pt>
    <dgm:pt modelId="{6863CB8A-E568-490A-84F7-693D90781FD7}" type="sibTrans" cxnId="{915A886F-B6C5-490B-B2AA-2E1604332F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5C3CB4-D96E-4847-9E78-A233E7BBA37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Univariate Regression- </a:t>
          </a:r>
        </a:p>
        <a:p>
          <a:pPr>
            <a:defRPr cap="all"/>
          </a:pP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gm:t>
    </dgm:pt>
    <dgm:pt modelId="{410C8145-EA23-4A5F-B8C6-D19DC394A3E7}" type="parTrans" cxnId="{EED0EB87-61C8-4628-AE16-CA0470859F84}">
      <dgm:prSet/>
      <dgm:spPr/>
      <dgm:t>
        <a:bodyPr/>
        <a:lstStyle/>
        <a:p>
          <a:endParaRPr lang="en-US"/>
        </a:p>
      </dgm:t>
    </dgm:pt>
    <dgm:pt modelId="{44A10260-5559-4CE6-AB03-65A12D944469}" type="sibTrans" cxnId="{EED0EB87-61C8-4628-AE16-CA0470859F8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B816CBC-E227-463E-B266-FB47ACF78DD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300" b="1" dirty="0"/>
            <a:t>Batch learning</a:t>
          </a:r>
          <a:r>
            <a:rPr lang="en-US" sz="2300" dirty="0"/>
            <a:t> </a:t>
          </a:r>
          <a:r>
            <a:rPr lang="en-US" sz="1600" b="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gm:t>
    </dgm:pt>
    <dgm:pt modelId="{5B2AAE81-FFD4-42B0-AE4B-C51DB5C4FA68}" type="parTrans" cxnId="{668D7EAA-E3AF-4493-B2A2-246152C0AF3E}">
      <dgm:prSet/>
      <dgm:spPr/>
      <dgm:t>
        <a:bodyPr/>
        <a:lstStyle/>
        <a:p>
          <a:endParaRPr lang="en-US"/>
        </a:p>
      </dgm:t>
    </dgm:pt>
    <dgm:pt modelId="{FF23C31B-D55B-4BB0-8D88-F57FAB4A8A14}" type="sibTrans" cxnId="{668D7EAA-E3AF-4493-B2A2-246152C0AF3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A0BCE6-EAFA-44D3-9AA7-A3872BF4C491}" type="pres">
      <dgm:prSet presAssocID="{EFFD1CE2-7B25-42E6-96F8-C8C9BC97D2B9}" presName="Name0" presStyleCnt="0">
        <dgm:presLayoutVars>
          <dgm:animLvl val="lvl"/>
          <dgm:resizeHandles val="exact"/>
        </dgm:presLayoutVars>
      </dgm:prSet>
      <dgm:spPr/>
    </dgm:pt>
    <dgm:pt modelId="{54FF63A8-BE2C-4303-858C-8F10F63B98B9}" type="pres">
      <dgm:prSet presAssocID="{5904A11E-E630-44B3-9C77-21460EF97124}" presName="compositeNode" presStyleCnt="0">
        <dgm:presLayoutVars>
          <dgm:bulletEnabled val="1"/>
        </dgm:presLayoutVars>
      </dgm:prSet>
      <dgm:spPr/>
    </dgm:pt>
    <dgm:pt modelId="{4974B26C-3D15-4ADB-8B30-8E12DC09AD85}" type="pres">
      <dgm:prSet presAssocID="{5904A11E-E630-44B3-9C77-21460EF97124}" presName="bgRect" presStyleLbl="alignNode1" presStyleIdx="0" presStyleCnt="4" custScaleY="130671" custLinFactNeighborX="-8"/>
      <dgm:spPr/>
    </dgm:pt>
    <dgm:pt modelId="{AB7180A2-987B-4A31-A177-6CB24F3FE84B}" type="pres">
      <dgm:prSet presAssocID="{ECDCFF0D-E908-4F4D-B4B4-70E0DF90DD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887255-8B1C-4D2E-83E0-77E1465210C3}" type="pres">
      <dgm:prSet presAssocID="{5904A11E-E630-44B3-9C77-21460EF97124}" presName="nodeRect" presStyleLbl="alignNode1" presStyleIdx="0" presStyleCnt="4">
        <dgm:presLayoutVars>
          <dgm:bulletEnabled val="1"/>
        </dgm:presLayoutVars>
      </dgm:prSet>
      <dgm:spPr/>
    </dgm:pt>
    <dgm:pt modelId="{90E43BA5-54B3-459B-91D9-1BB46FE3D764}" type="pres">
      <dgm:prSet presAssocID="{ECDCFF0D-E908-4F4D-B4B4-70E0DF90DDD2}" presName="sibTrans" presStyleCnt="0"/>
      <dgm:spPr/>
    </dgm:pt>
    <dgm:pt modelId="{201F08B4-C130-494C-8B53-487FE52D59F3}" type="pres">
      <dgm:prSet presAssocID="{259EEDA7-932B-4FA8-B2A8-79F144F81E84}" presName="compositeNode" presStyleCnt="0">
        <dgm:presLayoutVars>
          <dgm:bulletEnabled val="1"/>
        </dgm:presLayoutVars>
      </dgm:prSet>
      <dgm:spPr/>
    </dgm:pt>
    <dgm:pt modelId="{AD6771A3-F0D4-4A87-A3AE-8E008BFE2F90}" type="pres">
      <dgm:prSet presAssocID="{259EEDA7-932B-4FA8-B2A8-79F144F81E84}" presName="bgRect" presStyleLbl="alignNode1" presStyleIdx="1" presStyleCnt="4" custScaleY="130671" custLinFactNeighborX="-8"/>
      <dgm:spPr/>
    </dgm:pt>
    <dgm:pt modelId="{4AE5CF4E-7743-4804-ACE7-58BDB2FB068A}" type="pres">
      <dgm:prSet presAssocID="{6863CB8A-E568-490A-84F7-693D90781F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013665-BCAE-4B98-8AAD-727305DC023C}" type="pres">
      <dgm:prSet presAssocID="{259EEDA7-932B-4FA8-B2A8-79F144F81E84}" presName="nodeRect" presStyleLbl="alignNode1" presStyleIdx="1" presStyleCnt="4">
        <dgm:presLayoutVars>
          <dgm:bulletEnabled val="1"/>
        </dgm:presLayoutVars>
      </dgm:prSet>
      <dgm:spPr/>
    </dgm:pt>
    <dgm:pt modelId="{C5161A2B-F87E-4795-A994-FC9F41765B30}" type="pres">
      <dgm:prSet presAssocID="{6863CB8A-E568-490A-84F7-693D90781FD7}" presName="sibTrans" presStyleCnt="0"/>
      <dgm:spPr/>
    </dgm:pt>
    <dgm:pt modelId="{B12DDD6F-F4B0-495C-AAB8-19E6BAB6955B}" type="pres">
      <dgm:prSet presAssocID="{485C3CB4-D96E-4847-9E78-A233E7BBA376}" presName="compositeNode" presStyleCnt="0">
        <dgm:presLayoutVars>
          <dgm:bulletEnabled val="1"/>
        </dgm:presLayoutVars>
      </dgm:prSet>
      <dgm:spPr/>
    </dgm:pt>
    <dgm:pt modelId="{1F9971A3-1E39-4274-BC5F-C2A79EADC0CA}" type="pres">
      <dgm:prSet presAssocID="{485C3CB4-D96E-4847-9E78-A233E7BBA376}" presName="bgRect" presStyleLbl="alignNode1" presStyleIdx="2" presStyleCnt="4" custScaleY="130671" custLinFactNeighborX="-687" custLinFactNeighborY="188"/>
      <dgm:spPr/>
    </dgm:pt>
    <dgm:pt modelId="{6B94834C-8D07-4325-9942-72296862C09C}" type="pres">
      <dgm:prSet presAssocID="{44A10260-5559-4CE6-AB03-65A12D94446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B637EC-B3AA-4502-A02E-16763FA67765}" type="pres">
      <dgm:prSet presAssocID="{485C3CB4-D96E-4847-9E78-A233E7BBA376}" presName="nodeRect" presStyleLbl="alignNode1" presStyleIdx="2" presStyleCnt="4">
        <dgm:presLayoutVars>
          <dgm:bulletEnabled val="1"/>
        </dgm:presLayoutVars>
      </dgm:prSet>
      <dgm:spPr/>
    </dgm:pt>
    <dgm:pt modelId="{1AFFC391-F597-4A7B-901C-B71B7A586C02}" type="pres">
      <dgm:prSet presAssocID="{44A10260-5559-4CE6-AB03-65A12D944469}" presName="sibTrans" presStyleCnt="0"/>
      <dgm:spPr/>
    </dgm:pt>
    <dgm:pt modelId="{13364ECB-8D5C-4AE6-B400-F0430CC14720}" type="pres">
      <dgm:prSet presAssocID="{DB816CBC-E227-463E-B266-FB47ACF78DDD}" presName="compositeNode" presStyleCnt="0">
        <dgm:presLayoutVars>
          <dgm:bulletEnabled val="1"/>
        </dgm:presLayoutVars>
      </dgm:prSet>
      <dgm:spPr/>
    </dgm:pt>
    <dgm:pt modelId="{63BA8F49-D8BA-45D5-B7CD-E6ECE1DF23DE}" type="pres">
      <dgm:prSet presAssocID="{DB816CBC-E227-463E-B266-FB47ACF78DDD}" presName="bgRect" presStyleLbl="alignNode1" presStyleIdx="3" presStyleCnt="4" custScaleY="130671"/>
      <dgm:spPr/>
    </dgm:pt>
    <dgm:pt modelId="{671469FD-8973-4D32-A863-98EDF7C61405}" type="pres">
      <dgm:prSet presAssocID="{FF23C31B-D55B-4BB0-8D88-F57FAB4A8A1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CEC601D-BD39-44F7-A639-20D85D7F0B6C}" type="pres">
      <dgm:prSet presAssocID="{DB816CBC-E227-463E-B266-FB47ACF78D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915109-838D-4713-ADD4-4066D7C8DEF9}" type="presOf" srcId="{485C3CB4-D96E-4847-9E78-A233E7BBA376}" destId="{1F9971A3-1E39-4274-BC5F-C2A79EADC0CA}" srcOrd="0" destOrd="0" presId="urn:microsoft.com/office/officeart/2016/7/layout/LinearBlockProcessNumbered"/>
    <dgm:cxn modelId="{E0C35334-910E-48C9-ABA0-F5D665F0AD67}" type="presOf" srcId="{EFFD1CE2-7B25-42E6-96F8-C8C9BC97D2B9}" destId="{4CA0BCE6-EAFA-44D3-9AA7-A3872BF4C491}" srcOrd="0" destOrd="0" presId="urn:microsoft.com/office/officeart/2016/7/layout/LinearBlockProcessNumbered"/>
    <dgm:cxn modelId="{603F6E35-7BAD-4B34-A5F6-23893A3AF23C}" type="presOf" srcId="{ECDCFF0D-E908-4F4D-B4B4-70E0DF90DDD2}" destId="{AB7180A2-987B-4A31-A177-6CB24F3FE84B}" srcOrd="0" destOrd="0" presId="urn:microsoft.com/office/officeart/2016/7/layout/LinearBlockProcessNumbered"/>
    <dgm:cxn modelId="{2898C744-5F7A-4930-B2AC-19DBD959B291}" type="presOf" srcId="{6863CB8A-E568-490A-84F7-693D90781FD7}" destId="{4AE5CF4E-7743-4804-ACE7-58BDB2FB068A}" srcOrd="0" destOrd="0" presId="urn:microsoft.com/office/officeart/2016/7/layout/LinearBlockProcessNumbered"/>
    <dgm:cxn modelId="{D8AC5469-0D62-4571-B543-D50605D4E1E5}" srcId="{EFFD1CE2-7B25-42E6-96F8-C8C9BC97D2B9}" destId="{5904A11E-E630-44B3-9C77-21460EF97124}" srcOrd="0" destOrd="0" parTransId="{EB90AC4F-BB66-4E48-96BE-1389AE451832}" sibTransId="{ECDCFF0D-E908-4F4D-B4B4-70E0DF90DDD2}"/>
    <dgm:cxn modelId="{2F46A66A-4D1E-40CE-A506-71C82B67C3F6}" type="presOf" srcId="{DB816CBC-E227-463E-B266-FB47ACF78DDD}" destId="{63BA8F49-D8BA-45D5-B7CD-E6ECE1DF23DE}" srcOrd="0" destOrd="0" presId="urn:microsoft.com/office/officeart/2016/7/layout/LinearBlockProcessNumbered"/>
    <dgm:cxn modelId="{5A4D7B6C-8D49-47A2-BB88-4ED913B3E8EB}" type="presOf" srcId="{44A10260-5559-4CE6-AB03-65A12D944469}" destId="{6B94834C-8D07-4325-9942-72296862C09C}" srcOrd="0" destOrd="0" presId="urn:microsoft.com/office/officeart/2016/7/layout/LinearBlockProcessNumbered"/>
    <dgm:cxn modelId="{915A886F-B6C5-490B-B2AA-2E1604332F60}" srcId="{EFFD1CE2-7B25-42E6-96F8-C8C9BC97D2B9}" destId="{259EEDA7-932B-4FA8-B2A8-79F144F81E84}" srcOrd="1" destOrd="0" parTransId="{55CE29EA-89E4-43A8-82E2-41866E231994}" sibTransId="{6863CB8A-E568-490A-84F7-693D90781FD7}"/>
    <dgm:cxn modelId="{EED0EB87-61C8-4628-AE16-CA0470859F84}" srcId="{EFFD1CE2-7B25-42E6-96F8-C8C9BC97D2B9}" destId="{485C3CB4-D96E-4847-9E78-A233E7BBA376}" srcOrd="2" destOrd="0" parTransId="{410C8145-EA23-4A5F-B8C6-D19DC394A3E7}" sibTransId="{44A10260-5559-4CE6-AB03-65A12D944469}"/>
    <dgm:cxn modelId="{5DE5F89D-E276-44C4-B440-05CD9730C084}" type="presOf" srcId="{DB816CBC-E227-463E-B266-FB47ACF78DDD}" destId="{CCEC601D-BD39-44F7-A639-20D85D7F0B6C}" srcOrd="1" destOrd="0" presId="urn:microsoft.com/office/officeart/2016/7/layout/LinearBlockProcessNumbered"/>
    <dgm:cxn modelId="{668D7EAA-E3AF-4493-B2A2-246152C0AF3E}" srcId="{EFFD1CE2-7B25-42E6-96F8-C8C9BC97D2B9}" destId="{DB816CBC-E227-463E-B266-FB47ACF78DDD}" srcOrd="3" destOrd="0" parTransId="{5B2AAE81-FFD4-42B0-AE4B-C51DB5C4FA68}" sibTransId="{FF23C31B-D55B-4BB0-8D88-F57FAB4A8A14}"/>
    <dgm:cxn modelId="{D00AE3CF-06CB-48D9-AD04-2E7C581A8093}" type="presOf" srcId="{259EEDA7-932B-4FA8-B2A8-79F144F81E84}" destId="{AD6771A3-F0D4-4A87-A3AE-8E008BFE2F90}" srcOrd="0" destOrd="0" presId="urn:microsoft.com/office/officeart/2016/7/layout/LinearBlockProcessNumbered"/>
    <dgm:cxn modelId="{02656DD5-68BD-442E-B1F5-0FF52B20EC20}" type="presOf" srcId="{485C3CB4-D96E-4847-9E78-A233E7BBA376}" destId="{1DB637EC-B3AA-4502-A02E-16763FA67765}" srcOrd="1" destOrd="0" presId="urn:microsoft.com/office/officeart/2016/7/layout/LinearBlockProcessNumbered"/>
    <dgm:cxn modelId="{E2EA7ED7-9758-43A7-920B-E7926ABAA29E}" type="presOf" srcId="{5904A11E-E630-44B3-9C77-21460EF97124}" destId="{4974B26C-3D15-4ADB-8B30-8E12DC09AD85}" srcOrd="0" destOrd="0" presId="urn:microsoft.com/office/officeart/2016/7/layout/LinearBlockProcessNumbered"/>
    <dgm:cxn modelId="{25ECB5D9-577C-4604-B67D-E632DB576B02}" type="presOf" srcId="{259EEDA7-932B-4FA8-B2A8-79F144F81E84}" destId="{C6013665-BCAE-4B98-8AAD-727305DC023C}" srcOrd="1" destOrd="0" presId="urn:microsoft.com/office/officeart/2016/7/layout/LinearBlockProcessNumbered"/>
    <dgm:cxn modelId="{A9E7CAE3-3232-41BC-97BF-DA84AF97BD84}" type="presOf" srcId="{5904A11E-E630-44B3-9C77-21460EF97124}" destId="{77887255-8B1C-4D2E-83E0-77E1465210C3}" srcOrd="1" destOrd="0" presId="urn:microsoft.com/office/officeart/2016/7/layout/LinearBlockProcessNumbered"/>
    <dgm:cxn modelId="{F9C019EB-AF75-4300-A4D4-92B6F8C51968}" type="presOf" srcId="{FF23C31B-D55B-4BB0-8D88-F57FAB4A8A14}" destId="{671469FD-8973-4D32-A863-98EDF7C61405}" srcOrd="0" destOrd="0" presId="urn:microsoft.com/office/officeart/2016/7/layout/LinearBlockProcessNumbered"/>
    <dgm:cxn modelId="{D4A6C88A-B365-48B1-8CD2-B73ACEA981E3}" type="presParOf" srcId="{4CA0BCE6-EAFA-44D3-9AA7-A3872BF4C491}" destId="{54FF63A8-BE2C-4303-858C-8F10F63B98B9}" srcOrd="0" destOrd="0" presId="urn:microsoft.com/office/officeart/2016/7/layout/LinearBlockProcessNumbered"/>
    <dgm:cxn modelId="{7B6B6194-C100-4468-B0A1-32FC5BD8A498}" type="presParOf" srcId="{54FF63A8-BE2C-4303-858C-8F10F63B98B9}" destId="{4974B26C-3D15-4ADB-8B30-8E12DC09AD85}" srcOrd="0" destOrd="0" presId="urn:microsoft.com/office/officeart/2016/7/layout/LinearBlockProcessNumbered"/>
    <dgm:cxn modelId="{D8019102-0D1C-4FEF-9F9C-4206FE7F9AA4}" type="presParOf" srcId="{54FF63A8-BE2C-4303-858C-8F10F63B98B9}" destId="{AB7180A2-987B-4A31-A177-6CB24F3FE84B}" srcOrd="1" destOrd="0" presId="urn:microsoft.com/office/officeart/2016/7/layout/LinearBlockProcessNumbered"/>
    <dgm:cxn modelId="{20F811FE-1D9F-43BE-974F-695E2B37E7D1}" type="presParOf" srcId="{54FF63A8-BE2C-4303-858C-8F10F63B98B9}" destId="{77887255-8B1C-4D2E-83E0-77E1465210C3}" srcOrd="2" destOrd="0" presId="urn:microsoft.com/office/officeart/2016/7/layout/LinearBlockProcessNumbered"/>
    <dgm:cxn modelId="{2D1B53B2-2E6D-48DF-A7D9-D052D7A3853E}" type="presParOf" srcId="{4CA0BCE6-EAFA-44D3-9AA7-A3872BF4C491}" destId="{90E43BA5-54B3-459B-91D9-1BB46FE3D764}" srcOrd="1" destOrd="0" presId="urn:microsoft.com/office/officeart/2016/7/layout/LinearBlockProcessNumbered"/>
    <dgm:cxn modelId="{6BA3041A-E528-4E60-B144-25A058CB21EA}" type="presParOf" srcId="{4CA0BCE6-EAFA-44D3-9AA7-A3872BF4C491}" destId="{201F08B4-C130-494C-8B53-487FE52D59F3}" srcOrd="2" destOrd="0" presId="urn:microsoft.com/office/officeart/2016/7/layout/LinearBlockProcessNumbered"/>
    <dgm:cxn modelId="{8133C319-7C26-4142-B61F-BCDE291DDD7D}" type="presParOf" srcId="{201F08B4-C130-494C-8B53-487FE52D59F3}" destId="{AD6771A3-F0D4-4A87-A3AE-8E008BFE2F90}" srcOrd="0" destOrd="0" presId="urn:microsoft.com/office/officeart/2016/7/layout/LinearBlockProcessNumbered"/>
    <dgm:cxn modelId="{7717B1C6-C0FC-4DF3-ACB2-0E26F03D87E2}" type="presParOf" srcId="{201F08B4-C130-494C-8B53-487FE52D59F3}" destId="{4AE5CF4E-7743-4804-ACE7-58BDB2FB068A}" srcOrd="1" destOrd="0" presId="urn:microsoft.com/office/officeart/2016/7/layout/LinearBlockProcessNumbered"/>
    <dgm:cxn modelId="{8F729C0A-9AD6-4E0A-BFAB-6E311718BA89}" type="presParOf" srcId="{201F08B4-C130-494C-8B53-487FE52D59F3}" destId="{C6013665-BCAE-4B98-8AAD-727305DC023C}" srcOrd="2" destOrd="0" presId="urn:microsoft.com/office/officeart/2016/7/layout/LinearBlockProcessNumbered"/>
    <dgm:cxn modelId="{D3C57182-AA06-4B52-A1EF-67F1011AAE47}" type="presParOf" srcId="{4CA0BCE6-EAFA-44D3-9AA7-A3872BF4C491}" destId="{C5161A2B-F87E-4795-A994-FC9F41765B30}" srcOrd="3" destOrd="0" presId="urn:microsoft.com/office/officeart/2016/7/layout/LinearBlockProcessNumbered"/>
    <dgm:cxn modelId="{5627B970-8795-42BA-82A1-9E410EE8CB6B}" type="presParOf" srcId="{4CA0BCE6-EAFA-44D3-9AA7-A3872BF4C491}" destId="{B12DDD6F-F4B0-495C-AAB8-19E6BAB6955B}" srcOrd="4" destOrd="0" presId="urn:microsoft.com/office/officeart/2016/7/layout/LinearBlockProcessNumbered"/>
    <dgm:cxn modelId="{C83DDE9F-1D00-45AE-8136-9110213ED419}" type="presParOf" srcId="{B12DDD6F-F4B0-495C-AAB8-19E6BAB6955B}" destId="{1F9971A3-1E39-4274-BC5F-C2A79EADC0CA}" srcOrd="0" destOrd="0" presId="urn:microsoft.com/office/officeart/2016/7/layout/LinearBlockProcessNumbered"/>
    <dgm:cxn modelId="{057EADFC-A047-46C6-B5FC-9C43600B9092}" type="presParOf" srcId="{B12DDD6F-F4B0-495C-AAB8-19E6BAB6955B}" destId="{6B94834C-8D07-4325-9942-72296862C09C}" srcOrd="1" destOrd="0" presId="urn:microsoft.com/office/officeart/2016/7/layout/LinearBlockProcessNumbered"/>
    <dgm:cxn modelId="{BB7455E8-772F-48CD-B29E-B16EE6DC4F92}" type="presParOf" srcId="{B12DDD6F-F4B0-495C-AAB8-19E6BAB6955B}" destId="{1DB637EC-B3AA-4502-A02E-16763FA67765}" srcOrd="2" destOrd="0" presId="urn:microsoft.com/office/officeart/2016/7/layout/LinearBlockProcessNumbered"/>
    <dgm:cxn modelId="{E474231B-91B0-4759-B392-AAA99829F2A4}" type="presParOf" srcId="{4CA0BCE6-EAFA-44D3-9AA7-A3872BF4C491}" destId="{1AFFC391-F597-4A7B-901C-B71B7A586C02}" srcOrd="5" destOrd="0" presId="urn:microsoft.com/office/officeart/2016/7/layout/LinearBlockProcessNumbered"/>
    <dgm:cxn modelId="{F6196FA2-203C-462E-B14B-AD3BC539CFF4}" type="presParOf" srcId="{4CA0BCE6-EAFA-44D3-9AA7-A3872BF4C491}" destId="{13364ECB-8D5C-4AE6-B400-F0430CC14720}" srcOrd="6" destOrd="0" presId="urn:microsoft.com/office/officeart/2016/7/layout/LinearBlockProcessNumbered"/>
    <dgm:cxn modelId="{E6D923B3-F9F1-47FD-B31B-C1EAB986FD8A}" type="presParOf" srcId="{13364ECB-8D5C-4AE6-B400-F0430CC14720}" destId="{63BA8F49-D8BA-45D5-B7CD-E6ECE1DF23DE}" srcOrd="0" destOrd="0" presId="urn:microsoft.com/office/officeart/2016/7/layout/LinearBlockProcessNumbered"/>
    <dgm:cxn modelId="{F92BA71A-EB94-43DC-8C42-2B950991F93D}" type="presParOf" srcId="{13364ECB-8D5C-4AE6-B400-F0430CC14720}" destId="{671469FD-8973-4D32-A863-98EDF7C61405}" srcOrd="1" destOrd="0" presId="urn:microsoft.com/office/officeart/2016/7/layout/LinearBlockProcessNumbered"/>
    <dgm:cxn modelId="{5229D529-2BC6-453A-8B99-E48B26356B1D}" type="presParOf" srcId="{13364ECB-8D5C-4AE6-B400-F0430CC14720}" destId="{CCEC601D-BD39-44F7-A639-20D85D7F0B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005D-2327-4893-B4AE-2D0846E3D7BC}">
      <dsp:nvSpPr>
        <dsp:cNvPr id="0" name=""/>
        <dsp:cNvSpPr/>
      </dsp:nvSpPr>
      <dsp:spPr>
        <a:xfrm>
          <a:off x="1082105" y="81766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A1F0-F24C-4198-AED3-1A9CC043EBFE}">
      <dsp:nvSpPr>
        <dsp:cNvPr id="0" name=""/>
        <dsp:cNvSpPr/>
      </dsp:nvSpPr>
      <dsp:spPr>
        <a:xfrm>
          <a:off x="174284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Current User State: </a:t>
          </a:r>
          <a:r>
            <a:rPr lang="en-US" sz="1300" kern="1200" dirty="0"/>
            <a:t>Inexperienced home buyers can be limited in resources to accurately predict its true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74284" y="2576961"/>
        <a:ext cx="3301169" cy="962323"/>
      </dsp:txXfrm>
    </dsp:sp>
    <dsp:sp modelId="{CDF39060-8EE0-4929-8C5A-530008440061}">
      <dsp:nvSpPr>
        <dsp:cNvPr id="0" name=""/>
        <dsp:cNvSpPr/>
      </dsp:nvSpPr>
      <dsp:spPr>
        <a:xfrm>
          <a:off x="8988821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ED9-8F99-4567-AEBD-FD4FD72FBBC3}">
      <dsp:nvSpPr>
        <dsp:cNvPr id="0" name=""/>
        <dsp:cNvSpPr/>
      </dsp:nvSpPr>
      <dsp:spPr>
        <a:xfrm>
          <a:off x="4053158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The Goal: </a:t>
          </a:r>
          <a:r>
            <a:rPr lang="en-US" sz="1300" kern="1200" dirty="0"/>
            <a:t>create a tool that can accurately predict the price of homes based off of the most important features</a:t>
          </a:r>
        </a:p>
      </dsp:txBody>
      <dsp:txXfrm>
        <a:off x="4053158" y="2576961"/>
        <a:ext cx="3301169" cy="962323"/>
      </dsp:txXfrm>
    </dsp:sp>
    <dsp:sp modelId="{F48E508D-6600-4848-AF74-6CA3A3CBD9D1}">
      <dsp:nvSpPr>
        <dsp:cNvPr id="0" name=""/>
        <dsp:cNvSpPr/>
      </dsp:nvSpPr>
      <dsp:spPr>
        <a:xfrm>
          <a:off x="5075664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A330-B857-458E-97F7-F5A7C8C288DD}">
      <dsp:nvSpPr>
        <dsp:cNvPr id="0" name=""/>
        <dsp:cNvSpPr/>
      </dsp:nvSpPr>
      <dsp:spPr>
        <a:xfrm>
          <a:off x="7932033" y="2571352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Benefit:</a:t>
          </a:r>
          <a:r>
            <a:rPr lang="en-US" sz="1300" b="0" kern="1200" dirty="0"/>
            <a:t> An accurate model will allow home buyers to identify undervalued homes and save more money overall</a:t>
          </a:r>
          <a:endParaRPr lang="en-US" sz="1300" kern="1200" dirty="0"/>
        </a:p>
      </dsp:txBody>
      <dsp:txXfrm>
        <a:off x="7932033" y="2571352"/>
        <a:ext cx="3301169" cy="96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B26C-3D15-4ADB-8B30-8E12DC09AD85}">
      <dsp:nvSpPr>
        <dsp:cNvPr id="0" name=""/>
        <dsp:cNvSpPr/>
      </dsp:nvSpPr>
      <dsp:spPr>
        <a:xfrm>
          <a:off x="6" y="325362"/>
          <a:ext cx="2479997" cy="388876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Supervised learning task-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sp:txBody>
      <dsp:txXfrm>
        <a:off x="6" y="1880868"/>
        <a:ext cx="2479997" cy="2333258"/>
      </dsp:txXfrm>
    </dsp:sp>
    <dsp:sp modelId="{AB7180A2-987B-4A31-A177-6CB24F3FE84B}">
      <dsp:nvSpPr>
        <dsp:cNvPr id="0" name=""/>
        <dsp:cNvSpPr/>
      </dsp:nvSpPr>
      <dsp:spPr>
        <a:xfrm>
          <a:off x="205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5" y="781746"/>
        <a:ext cx="2479997" cy="1190398"/>
      </dsp:txXfrm>
    </dsp:sp>
    <dsp:sp modelId="{AD6771A3-F0D4-4A87-A3AE-8E008BFE2F90}">
      <dsp:nvSpPr>
        <dsp:cNvPr id="0" name=""/>
        <dsp:cNvSpPr/>
      </dsp:nvSpPr>
      <dsp:spPr>
        <a:xfrm>
          <a:off x="2678404" y="325362"/>
          <a:ext cx="2479997" cy="38887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Multiple Regression-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sp:txBody>
      <dsp:txXfrm>
        <a:off x="2678404" y="1880868"/>
        <a:ext cx="2479997" cy="2333258"/>
      </dsp:txXfrm>
    </dsp:sp>
    <dsp:sp modelId="{4AE5CF4E-7743-4804-ACE7-58BDB2FB068A}">
      <dsp:nvSpPr>
        <dsp:cNvPr id="0" name=""/>
        <dsp:cNvSpPr/>
      </dsp:nvSpPr>
      <dsp:spPr>
        <a:xfrm>
          <a:off x="2678602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781746"/>
        <a:ext cx="2479997" cy="1190398"/>
      </dsp:txXfrm>
    </dsp:sp>
    <dsp:sp modelId="{1F9971A3-1E39-4274-BC5F-C2A79EADC0CA}">
      <dsp:nvSpPr>
        <dsp:cNvPr id="0" name=""/>
        <dsp:cNvSpPr/>
      </dsp:nvSpPr>
      <dsp:spPr>
        <a:xfrm>
          <a:off x="5339962" y="330956"/>
          <a:ext cx="2479997" cy="3888764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Univariate Regression-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sp:txBody>
      <dsp:txXfrm>
        <a:off x="5339962" y="1886462"/>
        <a:ext cx="2479997" cy="2333258"/>
      </dsp:txXfrm>
    </dsp:sp>
    <dsp:sp modelId="{6B94834C-8D07-4325-9942-72296862C09C}">
      <dsp:nvSpPr>
        <dsp:cNvPr id="0" name=""/>
        <dsp:cNvSpPr/>
      </dsp:nvSpPr>
      <dsp:spPr>
        <a:xfrm>
          <a:off x="5356999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  <a:endParaRPr lang="en-US" sz="6100" kern="1200" dirty="0"/>
        </a:p>
      </dsp:txBody>
      <dsp:txXfrm>
        <a:off x="5356999" y="781746"/>
        <a:ext cx="2479997" cy="1190398"/>
      </dsp:txXfrm>
    </dsp:sp>
    <dsp:sp modelId="{63BA8F49-D8BA-45D5-B7CD-E6ECE1DF23DE}">
      <dsp:nvSpPr>
        <dsp:cNvPr id="0" name=""/>
        <dsp:cNvSpPr/>
      </dsp:nvSpPr>
      <dsp:spPr>
        <a:xfrm>
          <a:off x="8035397" y="325362"/>
          <a:ext cx="2479997" cy="38887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Batch learning</a:t>
          </a:r>
          <a:r>
            <a:rPr lang="en-US" sz="2300" kern="1200" dirty="0"/>
            <a:t> </a:t>
          </a:r>
          <a:r>
            <a:rPr lang="en-US" sz="1600" b="0" kern="120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sp:txBody>
      <dsp:txXfrm>
        <a:off x="8035397" y="1880868"/>
        <a:ext cx="2479997" cy="2333258"/>
      </dsp:txXfrm>
    </dsp:sp>
    <dsp:sp modelId="{671469FD-8973-4D32-A863-98EDF7C61405}">
      <dsp:nvSpPr>
        <dsp:cNvPr id="0" name=""/>
        <dsp:cNvSpPr/>
      </dsp:nvSpPr>
      <dsp:spPr>
        <a:xfrm>
          <a:off x="8035397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781746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D612-2D2C-4F2A-8C9C-98B2A760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Advanced Regression Techniques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619A-CAC3-48CC-A508-D78CAAF5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Daniel Bradley, Nate Berman and Peter Shapiro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5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42020"/>
              </p:ext>
            </p:extLst>
          </p:nvPr>
        </p:nvGraphicFramePr>
        <p:xfrm>
          <a:off x="305267" y="1538918"/>
          <a:ext cx="11549470" cy="490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94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3474592732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</a:tblGrid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Simple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82323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806548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5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/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Backmatter</a:t>
            </a:r>
          </a:p>
        </p:txBody>
      </p:sp>
    </p:spTree>
    <p:extLst>
      <p:ext uri="{BB962C8B-B14F-4D97-AF65-F5344CB8AC3E}">
        <p14:creationId xmlns:p14="http://schemas.microsoft.com/office/powerpoint/2010/main" val="56720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5FEE8-163F-493D-8671-9AB360E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1" y="4052115"/>
            <a:ext cx="1743075" cy="2609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CFA817-377B-456A-8190-6C7AEDBC176E}"/>
              </a:ext>
            </a:extLst>
          </p:cNvPr>
          <p:cNvSpPr txBox="1">
            <a:spLocks/>
          </p:cNvSpPr>
          <p:nvPr/>
        </p:nvSpPr>
        <p:spPr>
          <a:xfrm>
            <a:off x="8507519" y="3325595"/>
            <a:ext cx="1325318" cy="9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Null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9E8A9-AC42-4E97-A548-00A6BAC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0" y="1217235"/>
            <a:ext cx="3389293" cy="2839127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C94FA-E776-423A-86FE-714E34EAD2D1}"/>
              </a:ext>
            </a:extLst>
          </p:cNvPr>
          <p:cNvSpPr txBox="1"/>
          <p:nvPr/>
        </p:nvSpPr>
        <p:spPr>
          <a:xfrm>
            <a:off x="272906" y="5172374"/>
            <a:ext cx="330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Natural Log to normalize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5A19A-CC32-4ABF-ADEF-ACEBCC3B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934" y="2636798"/>
            <a:ext cx="3389293" cy="290609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D360231A-B509-4BD1-B997-EB37C3E384E7}"/>
              </a:ext>
            </a:extLst>
          </p:cNvPr>
          <p:cNvSpPr/>
          <p:nvPr/>
        </p:nvSpPr>
        <p:spPr>
          <a:xfrm rot="5400000">
            <a:off x="1722214" y="380620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E84212A-2B63-46A5-BC3F-D2F2483A5566}"/>
              </a:ext>
            </a:extLst>
          </p:cNvPr>
          <p:cNvSpPr/>
          <p:nvPr/>
        </p:nvSpPr>
        <p:spPr>
          <a:xfrm rot="5400000">
            <a:off x="6233444" y="518715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492A7F-A842-460E-A501-54892C7B98F1}"/>
              </a:ext>
            </a:extLst>
          </p:cNvPr>
          <p:cNvSpPr/>
          <p:nvPr/>
        </p:nvSpPr>
        <p:spPr>
          <a:xfrm>
            <a:off x="10041716" y="5886508"/>
            <a:ext cx="2636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087E1-CBD1-4BCA-8DD5-B7E9DBBC51FD}"/>
              </a:ext>
            </a:extLst>
          </p:cNvPr>
          <p:cNvSpPr txBox="1"/>
          <p:nvPr/>
        </p:nvSpPr>
        <p:spPr>
          <a:xfrm>
            <a:off x="10512795" y="5748008"/>
            <a:ext cx="18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null values reduced to 0</a:t>
            </a:r>
          </a:p>
        </p:txBody>
      </p:sp>
    </p:spTree>
    <p:extLst>
      <p:ext uri="{BB962C8B-B14F-4D97-AF65-F5344CB8AC3E}">
        <p14:creationId xmlns:p14="http://schemas.microsoft.com/office/powerpoint/2010/main" val="22680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Business Problem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852BE8B-9635-4E51-A6B9-9C8D7D45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5305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14FFD-19C6-4A78-AA99-5A9669BCE9D4}"/>
              </a:ext>
            </a:extLst>
          </p:cNvPr>
          <p:cNvSpPr txBox="1"/>
          <p:nvPr/>
        </p:nvSpPr>
        <p:spPr>
          <a:xfrm>
            <a:off x="768545" y="5318106"/>
            <a:ext cx="2659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Real Estate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Houses in close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2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) </a:t>
            </a:r>
          </a:p>
          <a:p>
            <a:r>
              <a:rPr lang="en-US" dirty="0"/>
              <a:t>1,460 homes in Ames, Iowa</a:t>
            </a:r>
          </a:p>
          <a:p>
            <a:r>
              <a:rPr lang="en-US" dirty="0"/>
              <a:t>81 explanatory variables for almost every home</a:t>
            </a:r>
          </a:p>
          <a:p>
            <a:r>
              <a:rPr lang="en-US" dirty="0"/>
              <a:t>Categorical and numerical data features</a:t>
            </a:r>
          </a:p>
          <a:p>
            <a:r>
              <a:rPr lang="en-US" dirty="0"/>
              <a:t>6,965 null values</a:t>
            </a:r>
          </a:p>
        </p:txBody>
      </p:sp>
    </p:spTree>
    <p:extLst>
      <p:ext uri="{BB962C8B-B14F-4D97-AF65-F5344CB8AC3E}">
        <p14:creationId xmlns:p14="http://schemas.microsoft.com/office/powerpoint/2010/main" val="17218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99089-0C7C-4952-B873-563D811DC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77743"/>
              </p:ext>
            </p:extLst>
          </p:nvPr>
        </p:nvGraphicFramePr>
        <p:xfrm>
          <a:off x="838200" y="2265217"/>
          <a:ext cx="10515600" cy="453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D6E5B9-B0C1-4945-B3E9-4A8DD425125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Frame The Problem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6" y="18255"/>
            <a:ext cx="1171096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Ordinary Least Squares Multiple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723666" y="2017657"/>
            <a:ext cx="4543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the price feature with the natural log (originally skewed right)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all categorical data and initially focused on 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score was in the mid 80’s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seaborn correlation heat map to eliminate clear, uncorrelated features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3D7D2-C395-44CF-BDDE-C1653BA0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423" y="1335928"/>
            <a:ext cx="6542690" cy="5503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3729-116A-4D02-965A-6C0C70E92E96}"/>
              </a:ext>
            </a:extLst>
          </p:cNvPr>
          <p:cNvSpPr txBox="1"/>
          <p:nvPr/>
        </p:nvSpPr>
        <p:spPr>
          <a:xfrm>
            <a:off x="305266" y="1258824"/>
            <a:ext cx="46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Goal: Minimize the sum of square differences between observed and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3227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8E30-9C76-4DED-8F91-7CCFDD2B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2" y="1788158"/>
            <a:ext cx="4723785" cy="396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8622-C91C-434C-8835-AD19B8CA3CF1}"/>
              </a:ext>
            </a:extLst>
          </p:cNvPr>
          <p:cNvSpPr txBox="1"/>
          <p:nvPr/>
        </p:nvSpPr>
        <p:spPr>
          <a:xfrm>
            <a:off x="678788" y="1576358"/>
            <a:ext cx="400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data to numeric and included the highest correlated features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33 features and 91.3% testing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recursive feature elimination to find the optimal number of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Resulted in 13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when those features were used and tested, the accuracy of the testing model dropped</a:t>
            </a:r>
          </a:p>
        </p:txBody>
      </p:sp>
    </p:spTree>
    <p:extLst>
      <p:ext uri="{BB962C8B-B14F-4D97-AF65-F5344CB8AC3E}">
        <p14:creationId xmlns:p14="http://schemas.microsoft.com/office/powerpoint/2010/main" val="8284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Nate-Lasso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A27D0-5666-4143-837D-57F7A8D7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02" y="2390775"/>
            <a:ext cx="5286644" cy="352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cleaning data, I looked to make sure the data followed a normal distribution. It was not.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used a box-cox to transform the data to a normal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DD2B1-278C-4AFE-9C45-AC341F32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6" y="2390775"/>
            <a:ext cx="4733925" cy="401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7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first wanted to review all the numerical features and their correlation to </a:t>
            </a:r>
            <a:r>
              <a:rPr lang="en-US" dirty="0" err="1"/>
              <a:t>SalePrice</a:t>
            </a:r>
            <a:r>
              <a:rPr lang="en-US" dirty="0"/>
              <a:t>. This provided me with the features that I will use for the train 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58C93-B1F2-41A9-B3DE-0D47602F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4" y="6538123"/>
            <a:ext cx="5870146" cy="185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74D45D-752F-4D07-9797-3DDA2D194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459" y="6052527"/>
            <a:ext cx="5119687" cy="1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density of the residual plot, we can see high levels of accuracy however we are able to identify some outliers in the training 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6" y="1304923"/>
            <a:ext cx="5505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was divided into a train and test set where </a:t>
            </a:r>
            <a:r>
              <a:rPr lang="en-US" dirty="0" err="1"/>
              <a:t>GridSearchCV</a:t>
            </a:r>
            <a:r>
              <a:rPr lang="en-US" dirty="0"/>
              <a:t> was used to get the best alpha and train and test the data with a Lasso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best alpha was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set had 977 records and 15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had 977 records to predict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a standard linear regression it had slightly improved results, 0.05 and a lower MSE, 0.017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8D07D-585A-4BA8-9562-633A2355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6" y="4078816"/>
            <a:ext cx="6092976" cy="1665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90308-DF1F-40F3-85F0-46E31514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02" y="2457452"/>
            <a:ext cx="5219463" cy="3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544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Advanced Regression Techniques To Predict Housing Prices</vt:lpstr>
      <vt:lpstr>The Business Problem</vt:lpstr>
      <vt:lpstr>The Data</vt:lpstr>
      <vt:lpstr>PowerPoint Presentation</vt:lpstr>
      <vt:lpstr>Ordinary Least Squares Multiple Regression</vt:lpstr>
      <vt:lpstr>Exploring The Data</vt:lpstr>
      <vt:lpstr>Nate-Lasso Regression</vt:lpstr>
      <vt:lpstr>Lasso Regression</vt:lpstr>
      <vt:lpstr>Daniel</vt:lpstr>
      <vt:lpstr>Comparison</vt:lpstr>
      <vt:lpstr>Simple Model</vt:lpstr>
      <vt:lpstr>Backmatter</vt:lpstr>
      <vt:lpstr>Exploring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Chandni</cp:lastModifiedBy>
  <cp:revision>19</cp:revision>
  <dcterms:created xsi:type="dcterms:W3CDTF">2020-07-23T01:14:46Z</dcterms:created>
  <dcterms:modified xsi:type="dcterms:W3CDTF">2020-07-25T05:22:25Z</dcterms:modified>
</cp:coreProperties>
</file>