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43649"/>
              </p:ext>
            </p:extLst>
          </p:nvPr>
        </p:nvGraphicFramePr>
        <p:xfrm>
          <a:off x="305267" y="1538919"/>
          <a:ext cx="101345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1731643150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84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59136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7057"/>
              </p:ext>
            </p:extLst>
          </p:nvPr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Daniel</vt:lpstr>
      <vt:lpstr>Comparison</vt:lpstr>
      <vt:lpstr>Simple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Nate Berman</cp:lastModifiedBy>
  <cp:revision>12</cp:revision>
  <dcterms:created xsi:type="dcterms:W3CDTF">2020-07-23T01:14:46Z</dcterms:created>
  <dcterms:modified xsi:type="dcterms:W3CDTF">2020-07-25T03:37:43Z</dcterms:modified>
</cp:coreProperties>
</file>