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Shapiro" initials="PS" lastIdx="1" clrIdx="0">
    <p:extLst>
      <p:ext uri="{19B8F6BF-5375-455C-9EA6-DF929625EA0E}">
        <p15:presenceInfo xmlns:p15="http://schemas.microsoft.com/office/powerpoint/2012/main" userId="9869b8b9caf854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>
        <p:scale>
          <a:sx n="48" d="100"/>
          <a:sy n="48" d="100"/>
        </p:scale>
        <p:origin x="2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841B-4A87-40C5-90AF-8FE4C7EF6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FAC2A-92D3-4B61-A8C3-702185BCC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D1F7E-FF90-4CE3-BF98-57C8D398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6B106-5A42-49E5-B5CA-29F3ACD3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8CA8A-B084-4996-80EE-9F481436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7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B4B65-47FC-4975-ABA4-969D3785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4583A-4A5F-4361-8BF4-B3ADA338D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7B60-BDA6-41F7-BC09-52B73FA58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08179-49CF-4664-BA1B-0D131079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1FE6-C246-4535-8696-FFCD9CDF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1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DAEDA-2E88-4BE0-B62B-04258C222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A9697-A2D1-45BE-8C23-BD6081CF0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2FFF8-BFF7-44EE-91E2-1F1A06BA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4E068-E2B2-4FA1-AA02-B3E0FE18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B4912-1F92-4986-A4DC-F8443701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5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19E3-BC1C-4FDF-80C9-F421DE3E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EE39F-5E9F-4764-91FD-BBC83529D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08483-0D7D-454C-BF49-0D2B994C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91A33-7D4B-4B80-8D0A-854AA373D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75E6D-9C4F-4847-896E-E77C0444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3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8DC6-5618-4432-AACB-BBEC86611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94D3F-088C-415B-A16F-99762C98C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6B971-4B36-40BD-A2DE-7DF0AF6F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E4DAD-3F4E-445E-8715-94A43194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14E3C-E6B9-4DCB-9FB9-BC47DFB0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6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01CE-7057-4D94-9C49-7A644F44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FB691-B601-4612-BC32-27F8CA9AE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D3C7F-FCBF-4063-8261-480B17426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E9A2C-7070-4A28-BE6A-058D6E823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48B3D-C3E8-4CFF-ACA8-7F700768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FA238-E082-4E47-B496-7CBCEDB4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1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F597-D849-4CD6-A6ED-E1A5B58AA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85DDA-11D8-4B8C-BC8A-CA1CF35A5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C411-3D6B-4E8B-AC2B-2F45F538F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4CFD8-ACF1-4D8A-A9DA-494CAF6AC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CFDEB-E3EF-4652-9F4C-CC2A8D0AF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A7785-B20D-4533-9B7C-D15DCC2B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DFA17A-2944-4B08-BCFB-5A70ECE5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BE8C5-349A-4101-8B14-8E5B653A3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578E-521D-427C-8216-DE573626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ED4329-DD40-4B1C-8F90-2945B8FC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C067C-BA67-4E21-B523-C5A0FDE5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00597-6719-4D81-955D-18E7AD31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3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2CDA7-B05B-4D85-886A-54D54A488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B6470-CD1C-450F-BB37-5E1014E9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C99DC-3619-4E3F-AD83-3E365AD7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1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8DAC-41A1-406C-8E60-503E33C48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65335-6027-4D31-B0FF-622B3ED15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4D042-78C3-41E4-8C2C-92CF138BD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00507-DDA6-45C3-8512-FE42FC4A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BF80C-D9A6-4D9C-A736-FA789EAF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4CB15-D257-4B26-9194-FED336E2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1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201B-DA60-43EF-AA6E-9989B0BC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C777A8-5B35-45CB-8F92-75F7E2960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15B8F-8411-4B9B-B38D-3451960B1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76D88-1DB4-4E9B-A64A-40BFDC7A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38605-5A7C-4F2F-A264-50435023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3C456-B400-45DD-81EE-1CAC72E1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0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0B50C-19B1-4EEB-AA36-DC535270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7AFD7-4437-4C4F-BEAC-7B3DAF9D8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051C9-E240-4481-BCDE-2A9F02E53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432B9-F267-4BB4-8016-598C6BD35936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52C0C-407F-4BEE-89B5-AE928B46F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4CFD2-FFD3-420B-86F8-4BA90313D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2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6DBEF0-7328-48E9-BF82-299017D4364D}"/>
              </a:ext>
            </a:extLst>
          </p:cNvPr>
          <p:cNvSpPr/>
          <p:nvPr/>
        </p:nvSpPr>
        <p:spPr>
          <a:xfrm>
            <a:off x="-44879" y="0"/>
            <a:ext cx="12192000" cy="111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E801A-2DC1-4FCF-8A19-E998D2D4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67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Daniel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900DA0-3E90-4139-8F4E-D96110474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1" y="1343818"/>
            <a:ext cx="5011155" cy="5242084"/>
          </a:xfrm>
          <a:prstGeom prst="rect">
            <a:avLst/>
          </a:prstGeom>
        </p:spPr>
      </p:pic>
      <p:pic>
        <p:nvPicPr>
          <p:cNvPr id="9" name="Picture 8" descr="A close up of a pencil&#10;&#10;Description automatically generated">
            <a:extLst>
              <a:ext uri="{FF2B5EF4-FFF2-40B4-BE49-F238E27FC236}">
                <a16:creationId xmlns:a16="http://schemas.microsoft.com/office/drawing/2014/main" id="{F9E74DDC-8D2E-4D63-8C27-360C29724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9978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9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6DBEF0-7328-48E9-BF82-299017D4364D}"/>
              </a:ext>
            </a:extLst>
          </p:cNvPr>
          <p:cNvSpPr/>
          <p:nvPr/>
        </p:nvSpPr>
        <p:spPr>
          <a:xfrm>
            <a:off x="-44879" y="0"/>
            <a:ext cx="12192000" cy="111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E801A-2DC1-4FCF-8A19-E998D2D4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67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Comparison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7819E364-B57A-4ECC-9534-5820EC4E4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865868"/>
              </p:ext>
            </p:extLst>
          </p:nvPr>
        </p:nvGraphicFramePr>
        <p:xfrm>
          <a:off x="305267" y="1538919"/>
          <a:ext cx="1013459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099">
                  <a:extLst>
                    <a:ext uri="{9D8B030D-6E8A-4147-A177-3AD203B41FA5}">
                      <a16:colId xmlns:a16="http://schemas.microsoft.com/office/drawing/2014/main" val="3260486839"/>
                    </a:ext>
                  </a:extLst>
                </a:gridCol>
                <a:gridCol w="1689099">
                  <a:extLst>
                    <a:ext uri="{9D8B030D-6E8A-4147-A177-3AD203B41FA5}">
                      <a16:colId xmlns:a16="http://schemas.microsoft.com/office/drawing/2014/main" val="3937758776"/>
                    </a:ext>
                  </a:extLst>
                </a:gridCol>
                <a:gridCol w="1689099">
                  <a:extLst>
                    <a:ext uri="{9D8B030D-6E8A-4147-A177-3AD203B41FA5}">
                      <a16:colId xmlns:a16="http://schemas.microsoft.com/office/drawing/2014/main" val="649256819"/>
                    </a:ext>
                  </a:extLst>
                </a:gridCol>
                <a:gridCol w="1689099">
                  <a:extLst>
                    <a:ext uri="{9D8B030D-6E8A-4147-A177-3AD203B41FA5}">
                      <a16:colId xmlns:a16="http://schemas.microsoft.com/office/drawing/2014/main" val="4239656414"/>
                    </a:ext>
                  </a:extLst>
                </a:gridCol>
                <a:gridCol w="1689099">
                  <a:extLst>
                    <a:ext uri="{9D8B030D-6E8A-4147-A177-3AD203B41FA5}">
                      <a16:colId xmlns:a16="http://schemas.microsoft.com/office/drawing/2014/main" val="1731643150"/>
                    </a:ext>
                  </a:extLst>
                </a:gridCol>
                <a:gridCol w="1689099">
                  <a:extLst>
                    <a:ext uri="{9D8B030D-6E8A-4147-A177-3AD203B41FA5}">
                      <a16:colId xmlns:a16="http://schemas.microsoft.com/office/drawing/2014/main" val="384182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R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R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5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304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247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729555657.23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41911"/>
                  </a:ext>
                </a:extLst>
              </a:tr>
              <a:tr h="591368">
                <a:tc>
                  <a:txBody>
                    <a:bodyPr/>
                    <a:lstStyle/>
                    <a:p>
                      <a:r>
                        <a:rPr lang="en-US" dirty="0"/>
                        <a:t>Random Forest 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654125368.41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328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Simple 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1814796444.73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231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53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6DBEF0-7328-48E9-BF82-299017D4364D}"/>
              </a:ext>
            </a:extLst>
          </p:cNvPr>
          <p:cNvSpPr/>
          <p:nvPr/>
        </p:nvSpPr>
        <p:spPr>
          <a:xfrm>
            <a:off x="-44879" y="0"/>
            <a:ext cx="12192000" cy="111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E801A-2DC1-4FCF-8A19-E998D2D4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67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Simple Model</a:t>
            </a:r>
          </a:p>
        </p:txBody>
      </p:sp>
      <p:pic>
        <p:nvPicPr>
          <p:cNvPr id="5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322EDFCE-29B0-4726-BC3C-9C0212A1C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67" y="1752183"/>
            <a:ext cx="5487650" cy="3658433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8F21414-9CBD-4569-85B4-B9A4813B5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617057"/>
              </p:ext>
            </p:extLst>
          </p:nvPr>
        </p:nvGraphicFramePr>
        <p:xfrm>
          <a:off x="5463673" y="2693504"/>
          <a:ext cx="6584056" cy="1470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014">
                  <a:extLst>
                    <a:ext uri="{9D8B030D-6E8A-4147-A177-3AD203B41FA5}">
                      <a16:colId xmlns:a16="http://schemas.microsoft.com/office/drawing/2014/main" val="3602247973"/>
                    </a:ext>
                  </a:extLst>
                </a:gridCol>
                <a:gridCol w="1646014">
                  <a:extLst>
                    <a:ext uri="{9D8B030D-6E8A-4147-A177-3AD203B41FA5}">
                      <a16:colId xmlns:a16="http://schemas.microsoft.com/office/drawing/2014/main" val="1451570357"/>
                    </a:ext>
                  </a:extLst>
                </a:gridCol>
                <a:gridCol w="1646014">
                  <a:extLst>
                    <a:ext uri="{9D8B030D-6E8A-4147-A177-3AD203B41FA5}">
                      <a16:colId xmlns:a16="http://schemas.microsoft.com/office/drawing/2014/main" val="1353696101"/>
                    </a:ext>
                  </a:extLst>
                </a:gridCol>
                <a:gridCol w="1646014">
                  <a:extLst>
                    <a:ext uri="{9D8B030D-6E8A-4147-A177-3AD203B41FA5}">
                      <a16:colId xmlns:a16="http://schemas.microsoft.com/office/drawing/2014/main" val="3371351900"/>
                    </a:ext>
                  </a:extLst>
                </a:gridCol>
              </a:tblGrid>
              <a:tr h="735496">
                <a:tc>
                  <a:txBody>
                    <a:bodyPr/>
                    <a:lstStyle/>
                    <a:p>
                      <a:r>
                        <a:rPr lang="en-US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R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R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388709"/>
                  </a:ext>
                </a:extLst>
              </a:tr>
              <a:tr h="7354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Single Feature 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1814796444.73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353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75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52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Daniel</vt:lpstr>
      <vt:lpstr>Comparison</vt:lpstr>
      <vt:lpstr>Simple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Regression Techniques To Predict Housing Prices</dc:title>
  <dc:creator>Peter Shapiro</dc:creator>
  <cp:lastModifiedBy>Chandni</cp:lastModifiedBy>
  <cp:revision>11</cp:revision>
  <dcterms:created xsi:type="dcterms:W3CDTF">2020-07-23T01:14:46Z</dcterms:created>
  <dcterms:modified xsi:type="dcterms:W3CDTF">2020-07-24T20:33:31Z</dcterms:modified>
</cp:coreProperties>
</file>